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10287000" cx="18288000"/>
  <p:notesSz cx="18288000" cy="10287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6" roundtripDataSignature="AMtx7mgZFT4YJx4zD4twJjUhyZdCCv2b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4ee63449a_0_12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f4ee63449a_0_12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18f40516a_0_7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f18f40516a_0_77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815abb75d_0_25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f815abb75d_0_25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fbb3ddcc8_1_6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ffbb3ddcc8_1_6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fbb3ddcc8_1_1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ffbb3ddcc8_1_17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fbb3ddcc8_1_2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ffbb3ddcc8_1_29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fbb3ddcc8_1_4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ffbb3ddcc8_1_4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8cbc0000b_0_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f8cbc0000b_0_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8cbc0000b_0_1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https://icons.getbootstrap.com/</a:t>
            </a:r>
            <a:endParaRPr/>
          </a:p>
        </p:txBody>
      </p:sp>
      <p:sp>
        <p:nvSpPr>
          <p:cNvPr id="247" name="Google Shape;247;gf8cbc0000b_0_1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8cbc0000b_0_1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gf8cbc0000b_0_19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f8cbc0000b_0_33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gf8cbc0000b_0_33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1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3d87eddbc_0_54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g143d87eddbc_0_54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3d87eddbc_0_43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g143d87eddbc_0_43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18f40516a_0_1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f18f40516a_0_17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18f40516a_0_1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f18f40516a_0_1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815abb75d_0_15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f815abb75d_0_15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5d4113060_0_1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145d4113060_0_1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6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4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96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igma.com/file/KGFvLbJYrmWZHIvQLGwsQJ/Ecommerce-site-mobile-and-screens-(Community)?node-id=220%3A8035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"/>
          <p:cNvGrpSpPr/>
          <p:nvPr/>
        </p:nvGrpSpPr>
        <p:grpSpPr>
          <a:xfrm>
            <a:off x="0" y="0"/>
            <a:ext cx="7734300" cy="10287000"/>
            <a:chOff x="0" y="0"/>
            <a:chExt cx="7734300" cy="10287000"/>
          </a:xfrm>
        </p:grpSpPr>
        <p:sp>
          <p:nvSpPr>
            <p:cNvPr id="44" name="Google Shape;44;p1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9131300" y="1597850"/>
            <a:ext cx="72867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9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8167250" y="1317900"/>
            <a:ext cx="9936900" cy="26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spAutoFit/>
          </a:bodyPr>
          <a:lstStyle/>
          <a:p>
            <a:pPr indent="0" lvl="0" marL="12700" marR="508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700"/>
              <a:t>Bootstrap part 2</a:t>
            </a:r>
            <a:endParaRPr sz="8700"/>
          </a:p>
          <a:p>
            <a:pPr indent="0" lvl="0" marL="12700" marR="1114425" rtl="0" algn="l">
              <a:lnSpc>
                <a:spcPct val="115199"/>
              </a:lnSpc>
              <a:spcBef>
                <a:spcPts val="4775"/>
              </a:spcBef>
              <a:spcAft>
                <a:spcPts val="0"/>
              </a:spcAft>
              <a:buSzPts val="1400"/>
              <a:buNone/>
            </a:pPr>
            <a:r>
              <a:rPr b="0" lang="en-US" sz="2950">
                <a:latin typeface="Trebuchet MS"/>
                <a:ea typeface="Trebuchet MS"/>
                <a:cs typeface="Trebuchet MS"/>
                <a:sym typeface="Trebuchet MS"/>
              </a:rPr>
              <a:t>Let’s know more about Bootstrap Framework</a:t>
            </a:r>
            <a:endParaRPr sz="29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16418113" y="109131"/>
            <a:ext cx="1685924" cy="16382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7577000" y="9742300"/>
            <a:ext cx="1039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r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55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Prepared by Helena Natanael, for FWD by dibimbing.id</a:t>
            </a:r>
            <a:endParaRPr b="0" i="0" sz="25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gf4ee63449a_0_12"/>
          <p:cNvGrpSpPr/>
          <p:nvPr/>
        </p:nvGrpSpPr>
        <p:grpSpPr>
          <a:xfrm>
            <a:off x="0" y="0"/>
            <a:ext cx="8048625" cy="10287000"/>
            <a:chOff x="0" y="0"/>
            <a:chExt cx="8048625" cy="10287000"/>
          </a:xfrm>
        </p:grpSpPr>
        <p:sp>
          <p:nvSpPr>
            <p:cNvPr id="154" name="Google Shape;154;gf4ee63449a_0_12"/>
            <p:cNvSpPr/>
            <p:nvPr/>
          </p:nvSpPr>
          <p:spPr>
            <a:xfrm>
              <a:off x="0" y="0"/>
              <a:ext cx="8048625" cy="10287000"/>
            </a:xfrm>
            <a:custGeom>
              <a:rect b="b" l="l" r="r" t="t"/>
              <a:pathLst>
                <a:path extrusionOk="0" h="10287000" w="8048625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f4ee63449a_0_12"/>
            <p:cNvSpPr/>
            <p:nvPr/>
          </p:nvSpPr>
          <p:spPr>
            <a:xfrm>
              <a:off x="0" y="607746"/>
              <a:ext cx="4599305" cy="9093200"/>
            </a:xfrm>
            <a:custGeom>
              <a:rect b="b" l="l" r="r" t="t"/>
              <a:pathLst>
                <a:path extrusionOk="0" h="9093200" w="4599305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f4ee63449a_0_12"/>
            <p:cNvSpPr/>
            <p:nvPr/>
          </p:nvSpPr>
          <p:spPr>
            <a:xfrm>
              <a:off x="5036088" y="7438461"/>
              <a:ext cx="1819909" cy="1819909"/>
            </a:xfrm>
            <a:custGeom>
              <a:rect b="b" l="l" r="r" t="t"/>
              <a:pathLst>
                <a:path extrusionOk="0" h="1819909" w="1819909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gf4ee63449a_0_12"/>
          <p:cNvSpPr txBox="1"/>
          <p:nvPr>
            <p:ph type="title"/>
          </p:nvPr>
        </p:nvSpPr>
        <p:spPr>
          <a:xfrm>
            <a:off x="8686801" y="1394300"/>
            <a:ext cx="80487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0" marR="5080" rtl="0" algn="l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50">
                <a:solidFill>
                  <a:srgbClr val="262626"/>
                </a:solidFill>
              </a:rPr>
              <a:t>Bootstrap Navbar</a:t>
            </a:r>
            <a:endParaRPr sz="6450"/>
          </a:p>
        </p:txBody>
      </p:sp>
      <p:sp>
        <p:nvSpPr>
          <p:cNvPr id="158" name="Google Shape;158;gf4ee63449a_0_12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f4ee63449a_0_12"/>
          <p:cNvSpPr txBox="1"/>
          <p:nvPr/>
        </p:nvSpPr>
        <p:spPr>
          <a:xfrm>
            <a:off x="8686801" y="7371300"/>
            <a:ext cx="77355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7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Navbar is a component in HTML that usually used to help users navigate on the webpage.</a:t>
            </a:r>
            <a:endParaRPr sz="27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gf4ee63449a_0_12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5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f18f40516a_0_77"/>
          <p:cNvGrpSpPr/>
          <p:nvPr/>
        </p:nvGrpSpPr>
        <p:grpSpPr>
          <a:xfrm>
            <a:off x="0" y="5"/>
            <a:ext cx="18288000" cy="4162430"/>
            <a:chOff x="0" y="5"/>
            <a:chExt cx="18288000" cy="4162430"/>
          </a:xfrm>
        </p:grpSpPr>
        <p:sp>
          <p:nvSpPr>
            <p:cNvPr id="166" name="Google Shape;166;gf18f40516a_0_77"/>
            <p:cNvSpPr/>
            <p:nvPr/>
          </p:nvSpPr>
          <p:spPr>
            <a:xfrm>
              <a:off x="0" y="5"/>
              <a:ext cx="18288000" cy="4162425"/>
            </a:xfrm>
            <a:custGeom>
              <a:rect b="b" l="l" r="r" t="t"/>
              <a:pathLst>
                <a:path extrusionOk="0" h="4162425" w="1828800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f18f40516a_0_77"/>
            <p:cNvSpPr/>
            <p:nvPr/>
          </p:nvSpPr>
          <p:spPr>
            <a:xfrm>
              <a:off x="14123883" y="10"/>
              <a:ext cx="4162425" cy="4162425"/>
            </a:xfrm>
            <a:custGeom>
              <a:rect b="b" l="l" r="r" t="t"/>
              <a:pathLst>
                <a:path extrusionOk="0" h="4162425" w="4162425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f18f40516a_0_77"/>
          <p:cNvSpPr txBox="1"/>
          <p:nvPr>
            <p:ph type="title"/>
          </p:nvPr>
        </p:nvSpPr>
        <p:spPr>
          <a:xfrm>
            <a:off x="1016000" y="1281350"/>
            <a:ext cx="122295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800">
                <a:latin typeface="Georgia"/>
                <a:ea typeface="Georgia"/>
                <a:cs typeface="Georgia"/>
                <a:sym typeface="Georgia"/>
              </a:rPr>
              <a:t>Bootstrap Navbar</a:t>
            </a:r>
            <a:endParaRPr sz="8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Google Shape;169;gf18f40516a_0_77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f18f40516a_0_77"/>
          <p:cNvSpPr txBox="1"/>
          <p:nvPr/>
        </p:nvSpPr>
        <p:spPr>
          <a:xfrm>
            <a:off x="1016000" y="5251650"/>
            <a:ext cx="15501600" cy="31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25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To use Bootstrap’s Navbar, we need to add class </a:t>
            </a:r>
            <a:r>
              <a:rPr lang="en-US" sz="2550">
                <a:solidFill>
                  <a:srgbClr val="262626"/>
                </a:solidFill>
                <a:highlight>
                  <a:srgbClr val="D9D9D9"/>
                </a:highlight>
                <a:latin typeface="Trebuchet MS"/>
                <a:ea typeface="Trebuchet MS"/>
                <a:cs typeface="Trebuchet MS"/>
                <a:sym typeface="Trebuchet MS"/>
              </a:rPr>
              <a:t>.navbar</a:t>
            </a:r>
            <a:r>
              <a:rPr lang="en-US" sz="25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and add some subclasses:</a:t>
            </a:r>
            <a:endParaRPr sz="25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25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25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1. </a:t>
            </a:r>
            <a:r>
              <a:rPr lang="en-US" sz="2550">
                <a:solidFill>
                  <a:srgbClr val="262626"/>
                </a:solidFill>
                <a:highlight>
                  <a:srgbClr val="D9D9D9"/>
                </a:highlight>
                <a:latin typeface="Trebuchet MS"/>
                <a:ea typeface="Trebuchet MS"/>
                <a:cs typeface="Trebuchet MS"/>
                <a:sym typeface="Trebuchet MS"/>
              </a:rPr>
              <a:t>.navbar-brand </a:t>
            </a:r>
            <a:r>
              <a:rPr lang="en-US" sz="25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to add company, product, or project name (can be a text or logo)</a:t>
            </a:r>
            <a:endParaRPr sz="25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25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2. </a:t>
            </a:r>
            <a:r>
              <a:rPr lang="en-US" sz="2550">
                <a:solidFill>
                  <a:srgbClr val="262626"/>
                </a:solidFill>
                <a:highlight>
                  <a:srgbClr val="D9D9D9"/>
                </a:highlight>
                <a:latin typeface="Trebuchet MS"/>
                <a:ea typeface="Trebuchet MS"/>
                <a:cs typeface="Trebuchet MS"/>
                <a:sym typeface="Trebuchet MS"/>
              </a:rPr>
              <a:t>.navbar-nav</a:t>
            </a:r>
            <a:r>
              <a:rPr lang="en-US" sz="25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to make a full-height navigation</a:t>
            </a:r>
            <a:endParaRPr sz="25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25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3. </a:t>
            </a:r>
            <a:r>
              <a:rPr lang="en-US" sz="2550">
                <a:solidFill>
                  <a:srgbClr val="262626"/>
                </a:solidFill>
                <a:highlight>
                  <a:srgbClr val="D9D9D9"/>
                </a:highlight>
                <a:latin typeface="Trebuchet MS"/>
                <a:ea typeface="Trebuchet MS"/>
                <a:cs typeface="Trebuchet MS"/>
                <a:sym typeface="Trebuchet MS"/>
              </a:rPr>
              <a:t>.navbar-toggler</a:t>
            </a:r>
            <a:r>
              <a:rPr lang="en-US" sz="25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to use collapse plugin and navigation toggler</a:t>
            </a:r>
            <a:endParaRPr sz="25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25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4. </a:t>
            </a:r>
            <a:r>
              <a:rPr lang="en-US" sz="2550">
                <a:solidFill>
                  <a:srgbClr val="262626"/>
                </a:solidFill>
                <a:highlight>
                  <a:srgbClr val="D9D9D9"/>
                </a:highlight>
                <a:latin typeface="Trebuchet MS"/>
                <a:ea typeface="Trebuchet MS"/>
                <a:cs typeface="Trebuchet MS"/>
                <a:sym typeface="Trebuchet MS"/>
              </a:rPr>
              <a:t>.navbar-text</a:t>
            </a:r>
            <a:r>
              <a:rPr lang="en-US" sz="25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to add vertically centered text</a:t>
            </a:r>
            <a:endParaRPr sz="25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25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5. </a:t>
            </a:r>
            <a:r>
              <a:rPr lang="en-US" sz="2550">
                <a:solidFill>
                  <a:srgbClr val="262626"/>
                </a:solidFill>
                <a:highlight>
                  <a:srgbClr val="D9D9D9"/>
                </a:highlight>
                <a:latin typeface="Trebuchet MS"/>
                <a:ea typeface="Trebuchet MS"/>
                <a:cs typeface="Trebuchet MS"/>
                <a:sym typeface="Trebuchet MS"/>
              </a:rPr>
              <a:t>.collapse.navbar-collapse</a:t>
            </a:r>
            <a:r>
              <a:rPr lang="en-US" sz="25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for grouping and hiding navbar contents</a:t>
            </a:r>
            <a:endParaRPr sz="25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25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gf18f40516a_0_77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6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gf815abb75d_0_25"/>
          <p:cNvGrpSpPr/>
          <p:nvPr/>
        </p:nvGrpSpPr>
        <p:grpSpPr>
          <a:xfrm>
            <a:off x="0" y="0"/>
            <a:ext cx="7734300" cy="10287000"/>
            <a:chOff x="0" y="0"/>
            <a:chExt cx="7734300" cy="10287000"/>
          </a:xfrm>
        </p:grpSpPr>
        <p:sp>
          <p:nvSpPr>
            <p:cNvPr id="177" name="Google Shape;177;gf815abb75d_0_25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f815abb75d_0_25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f815abb75d_0_25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gf815abb75d_0_25"/>
          <p:cNvSpPr txBox="1"/>
          <p:nvPr>
            <p:ph type="title"/>
          </p:nvPr>
        </p:nvSpPr>
        <p:spPr>
          <a:xfrm>
            <a:off x="9131300" y="1597850"/>
            <a:ext cx="72867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9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1" name="Google Shape;181;gf815abb75d_0_25"/>
          <p:cNvSpPr txBox="1"/>
          <p:nvPr>
            <p:ph idx="1" type="body"/>
          </p:nvPr>
        </p:nvSpPr>
        <p:spPr>
          <a:xfrm>
            <a:off x="8167225" y="3329100"/>
            <a:ext cx="9936900" cy="2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spAutoFit/>
          </a:bodyPr>
          <a:lstStyle/>
          <a:p>
            <a:pPr indent="0" lvl="0" marL="12700" marR="508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700"/>
              <a:t>Hands-On</a:t>
            </a:r>
            <a:endParaRPr sz="8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b="0" sz="25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lang="en-US" sz="3000">
                <a:latin typeface="Trebuchet MS"/>
                <a:ea typeface="Trebuchet MS"/>
                <a:cs typeface="Trebuchet MS"/>
                <a:sym typeface="Trebuchet MS"/>
              </a:rPr>
              <a:t>Let’s do the hands-on coding to understand more!</a:t>
            </a:r>
            <a:endParaRPr b="0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gf815abb75d_0_25"/>
          <p:cNvSpPr/>
          <p:nvPr/>
        </p:nvSpPr>
        <p:spPr>
          <a:xfrm>
            <a:off x="16418113" y="109131"/>
            <a:ext cx="1686000" cy="1638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f815abb75d_0_25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7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gffbb3ddcc8_1_6"/>
          <p:cNvGrpSpPr/>
          <p:nvPr/>
        </p:nvGrpSpPr>
        <p:grpSpPr>
          <a:xfrm>
            <a:off x="0" y="0"/>
            <a:ext cx="8048625" cy="10287000"/>
            <a:chOff x="0" y="0"/>
            <a:chExt cx="8048625" cy="10287000"/>
          </a:xfrm>
        </p:grpSpPr>
        <p:sp>
          <p:nvSpPr>
            <p:cNvPr id="189" name="Google Shape;189;gffbb3ddcc8_1_6"/>
            <p:cNvSpPr/>
            <p:nvPr/>
          </p:nvSpPr>
          <p:spPr>
            <a:xfrm>
              <a:off x="0" y="0"/>
              <a:ext cx="8048625" cy="10287000"/>
            </a:xfrm>
            <a:custGeom>
              <a:rect b="b" l="l" r="r" t="t"/>
              <a:pathLst>
                <a:path extrusionOk="0" h="10287000" w="8048625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ffbb3ddcc8_1_6"/>
            <p:cNvSpPr/>
            <p:nvPr/>
          </p:nvSpPr>
          <p:spPr>
            <a:xfrm>
              <a:off x="0" y="607746"/>
              <a:ext cx="4599305" cy="9093200"/>
            </a:xfrm>
            <a:custGeom>
              <a:rect b="b" l="l" r="r" t="t"/>
              <a:pathLst>
                <a:path extrusionOk="0" h="9093200" w="4599305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ffbb3ddcc8_1_6"/>
            <p:cNvSpPr/>
            <p:nvPr/>
          </p:nvSpPr>
          <p:spPr>
            <a:xfrm>
              <a:off x="5036088" y="7438461"/>
              <a:ext cx="1819909" cy="1819909"/>
            </a:xfrm>
            <a:custGeom>
              <a:rect b="b" l="l" r="r" t="t"/>
              <a:pathLst>
                <a:path extrusionOk="0" h="1819909" w="1819909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gffbb3ddcc8_1_6"/>
          <p:cNvSpPr txBox="1"/>
          <p:nvPr>
            <p:ph type="title"/>
          </p:nvPr>
        </p:nvSpPr>
        <p:spPr>
          <a:xfrm>
            <a:off x="9467151" y="1327075"/>
            <a:ext cx="78513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12700" marR="5080" rtl="0" algn="l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50">
                <a:solidFill>
                  <a:srgbClr val="262626"/>
                </a:solidFill>
              </a:rPr>
              <a:t>Bootstrap Buttons</a:t>
            </a:r>
            <a:endParaRPr sz="6450"/>
          </a:p>
        </p:txBody>
      </p:sp>
      <p:sp>
        <p:nvSpPr>
          <p:cNvPr id="193" name="Google Shape;193;gffbb3ddcc8_1_6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ffbb3ddcc8_1_6"/>
          <p:cNvSpPr txBox="1"/>
          <p:nvPr/>
        </p:nvSpPr>
        <p:spPr>
          <a:xfrm>
            <a:off x="9467150" y="7166300"/>
            <a:ext cx="70449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5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Buttons used in form to trigger some state change and execute some function</a:t>
            </a:r>
            <a:endParaRPr sz="2550">
              <a:solidFill>
                <a:srgbClr val="262626"/>
              </a:solidFill>
              <a:highlight>
                <a:srgbClr val="D9D9D9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gffbb3ddcc8_1_6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7 of 18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gffbb3ddcc8_1_17"/>
          <p:cNvGrpSpPr/>
          <p:nvPr/>
        </p:nvGrpSpPr>
        <p:grpSpPr>
          <a:xfrm>
            <a:off x="0" y="5"/>
            <a:ext cx="18288000" cy="4162430"/>
            <a:chOff x="0" y="5"/>
            <a:chExt cx="18288000" cy="4162430"/>
          </a:xfrm>
        </p:grpSpPr>
        <p:sp>
          <p:nvSpPr>
            <p:cNvPr id="201" name="Google Shape;201;gffbb3ddcc8_1_17"/>
            <p:cNvSpPr/>
            <p:nvPr/>
          </p:nvSpPr>
          <p:spPr>
            <a:xfrm>
              <a:off x="0" y="5"/>
              <a:ext cx="18288000" cy="4162425"/>
            </a:xfrm>
            <a:custGeom>
              <a:rect b="b" l="l" r="r" t="t"/>
              <a:pathLst>
                <a:path extrusionOk="0" h="4162425" w="1828800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ffbb3ddcc8_1_17"/>
            <p:cNvSpPr/>
            <p:nvPr/>
          </p:nvSpPr>
          <p:spPr>
            <a:xfrm>
              <a:off x="14123883" y="10"/>
              <a:ext cx="4162425" cy="4162425"/>
            </a:xfrm>
            <a:custGeom>
              <a:rect b="b" l="l" r="r" t="t"/>
              <a:pathLst>
                <a:path extrusionOk="0" h="4162425" w="4162425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gffbb3ddcc8_1_17"/>
          <p:cNvSpPr txBox="1"/>
          <p:nvPr>
            <p:ph type="title"/>
          </p:nvPr>
        </p:nvSpPr>
        <p:spPr>
          <a:xfrm>
            <a:off x="1016000" y="1281350"/>
            <a:ext cx="143832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800">
                <a:latin typeface="Georgia"/>
                <a:ea typeface="Georgia"/>
                <a:cs typeface="Georgia"/>
                <a:sym typeface="Georgia"/>
              </a:rPr>
              <a:t>Bootstrap Buttons</a:t>
            </a:r>
            <a:endParaRPr sz="8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4" name="Google Shape;204;gffbb3ddcc8_1_17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ffbb3ddcc8_1_17"/>
          <p:cNvSpPr txBox="1"/>
          <p:nvPr/>
        </p:nvSpPr>
        <p:spPr>
          <a:xfrm>
            <a:off x="1016000" y="4921150"/>
            <a:ext cx="63408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 provide various buttons styling:</a:t>
            </a:r>
            <a:endParaRPr sz="25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25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550">
                <a:solidFill>
                  <a:srgbClr val="262626"/>
                </a:solidFill>
                <a:highlight>
                  <a:srgbClr val="D9D9D9"/>
                </a:highlight>
                <a:latin typeface="Trebuchet MS"/>
                <a:ea typeface="Trebuchet MS"/>
                <a:cs typeface="Trebuchet MS"/>
                <a:sym typeface="Trebuchet MS"/>
              </a:rPr>
              <a:t>.btn-primary  </a:t>
            </a:r>
            <a:endParaRPr sz="2550">
              <a:solidFill>
                <a:srgbClr val="262626"/>
              </a:solidFill>
              <a:highlight>
                <a:srgbClr val="D9D9D9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50">
              <a:solidFill>
                <a:srgbClr val="262626"/>
              </a:solidFill>
              <a:highlight>
                <a:srgbClr val="D9D9D9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>
                <a:solidFill>
                  <a:srgbClr val="262626"/>
                </a:solidFill>
                <a:highlight>
                  <a:srgbClr val="D9D9D9"/>
                </a:highlight>
                <a:latin typeface="Trebuchet MS"/>
                <a:ea typeface="Trebuchet MS"/>
                <a:cs typeface="Trebuchet MS"/>
                <a:sym typeface="Trebuchet MS"/>
              </a:rPr>
              <a:t>.btn-secondary</a:t>
            </a:r>
            <a:endParaRPr sz="2550">
              <a:solidFill>
                <a:srgbClr val="262626"/>
              </a:solidFill>
              <a:highlight>
                <a:srgbClr val="D9D9D9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50">
              <a:solidFill>
                <a:srgbClr val="262626"/>
              </a:solidFill>
              <a:highlight>
                <a:srgbClr val="D9D9D9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>
                <a:solidFill>
                  <a:srgbClr val="262626"/>
                </a:solidFill>
                <a:highlight>
                  <a:srgbClr val="D9D9D9"/>
                </a:highlight>
                <a:latin typeface="Trebuchet MS"/>
                <a:ea typeface="Trebuchet MS"/>
                <a:cs typeface="Trebuchet MS"/>
                <a:sym typeface="Trebuchet MS"/>
              </a:rPr>
              <a:t>.btn-success</a:t>
            </a:r>
            <a:endParaRPr sz="2550">
              <a:solidFill>
                <a:srgbClr val="262626"/>
              </a:solidFill>
              <a:highlight>
                <a:srgbClr val="D9D9D9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50">
              <a:solidFill>
                <a:srgbClr val="262626"/>
              </a:solidFill>
              <a:highlight>
                <a:srgbClr val="D9D9D9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>
                <a:solidFill>
                  <a:srgbClr val="262626"/>
                </a:solidFill>
                <a:highlight>
                  <a:srgbClr val="D9D9D9"/>
                </a:highlight>
                <a:latin typeface="Trebuchet MS"/>
                <a:ea typeface="Trebuchet MS"/>
                <a:cs typeface="Trebuchet MS"/>
                <a:sym typeface="Trebuchet MS"/>
              </a:rPr>
              <a:t>.btn-danger</a:t>
            </a:r>
            <a:endParaRPr sz="25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gffbb3ddcc8_1_17"/>
          <p:cNvSpPr txBox="1"/>
          <p:nvPr/>
        </p:nvSpPr>
        <p:spPr>
          <a:xfrm>
            <a:off x="4100500" y="5660000"/>
            <a:ext cx="4600200" cy="3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262626"/>
                </a:solidFill>
                <a:highlight>
                  <a:srgbClr val="D9D9D9"/>
                </a:highlight>
                <a:latin typeface="Trebuchet MS"/>
                <a:ea typeface="Trebuchet MS"/>
                <a:cs typeface="Trebuchet MS"/>
                <a:sym typeface="Trebuchet MS"/>
              </a:rPr>
              <a:t>.btn-warning</a:t>
            </a:r>
            <a:endParaRPr sz="2550">
              <a:solidFill>
                <a:srgbClr val="262626"/>
              </a:solidFill>
              <a:highlight>
                <a:srgbClr val="D9D9D9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262626"/>
              </a:solidFill>
              <a:highlight>
                <a:srgbClr val="D9D9D9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262626"/>
                </a:solidFill>
                <a:highlight>
                  <a:srgbClr val="D9D9D9"/>
                </a:highlight>
                <a:latin typeface="Trebuchet MS"/>
                <a:ea typeface="Trebuchet MS"/>
                <a:cs typeface="Trebuchet MS"/>
                <a:sym typeface="Trebuchet MS"/>
              </a:rPr>
              <a:t>.btn-info</a:t>
            </a:r>
            <a:endParaRPr sz="2550">
              <a:solidFill>
                <a:srgbClr val="262626"/>
              </a:solidFill>
              <a:highlight>
                <a:srgbClr val="D9D9D9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262626"/>
              </a:solidFill>
              <a:highlight>
                <a:srgbClr val="D9D9D9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262626"/>
                </a:solidFill>
                <a:highlight>
                  <a:srgbClr val="D9D9D9"/>
                </a:highlight>
                <a:latin typeface="Trebuchet MS"/>
                <a:ea typeface="Trebuchet MS"/>
                <a:cs typeface="Trebuchet MS"/>
                <a:sym typeface="Trebuchet MS"/>
              </a:rPr>
              <a:t>.btn-light</a:t>
            </a:r>
            <a:endParaRPr sz="2550">
              <a:solidFill>
                <a:srgbClr val="262626"/>
              </a:solidFill>
              <a:highlight>
                <a:srgbClr val="D9D9D9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262626"/>
              </a:solidFill>
              <a:highlight>
                <a:srgbClr val="D9D9D9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262626"/>
                </a:solidFill>
                <a:highlight>
                  <a:srgbClr val="D9D9D9"/>
                </a:highlight>
                <a:latin typeface="Trebuchet MS"/>
                <a:ea typeface="Trebuchet MS"/>
                <a:cs typeface="Trebuchet MS"/>
                <a:sym typeface="Trebuchet MS"/>
              </a:rPr>
              <a:t>.btn-dark</a:t>
            </a:r>
            <a:endParaRPr sz="2550">
              <a:solidFill>
                <a:srgbClr val="262626"/>
              </a:solidFill>
              <a:highlight>
                <a:srgbClr val="D9D9D9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262626"/>
              </a:solidFill>
              <a:highlight>
                <a:srgbClr val="D9D9D9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262626"/>
                </a:solidFill>
                <a:highlight>
                  <a:srgbClr val="D9D9D9"/>
                </a:highlight>
                <a:latin typeface="Trebuchet MS"/>
                <a:ea typeface="Trebuchet MS"/>
                <a:cs typeface="Trebuchet MS"/>
                <a:sym typeface="Trebuchet MS"/>
              </a:rPr>
              <a:t>.btn-link</a:t>
            </a:r>
            <a:endParaRPr sz="2550">
              <a:solidFill>
                <a:srgbClr val="262626"/>
              </a:solidFill>
              <a:highlight>
                <a:srgbClr val="D9D9D9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7" name="Google Shape;207;gffbb3ddcc8_1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0700" y="6101605"/>
            <a:ext cx="8598200" cy="174879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8" name="Google Shape;208;gffbb3ddcc8_1_17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8 of 18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gffbb3ddcc8_1_29"/>
          <p:cNvGrpSpPr/>
          <p:nvPr/>
        </p:nvGrpSpPr>
        <p:grpSpPr>
          <a:xfrm>
            <a:off x="0" y="5"/>
            <a:ext cx="18288000" cy="4162430"/>
            <a:chOff x="0" y="5"/>
            <a:chExt cx="18288000" cy="4162430"/>
          </a:xfrm>
        </p:grpSpPr>
        <p:sp>
          <p:nvSpPr>
            <p:cNvPr id="214" name="Google Shape;214;gffbb3ddcc8_1_29"/>
            <p:cNvSpPr/>
            <p:nvPr/>
          </p:nvSpPr>
          <p:spPr>
            <a:xfrm>
              <a:off x="0" y="5"/>
              <a:ext cx="18288000" cy="4162425"/>
            </a:xfrm>
            <a:custGeom>
              <a:rect b="b" l="l" r="r" t="t"/>
              <a:pathLst>
                <a:path extrusionOk="0" h="4162425" w="1828800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ffbb3ddcc8_1_29"/>
            <p:cNvSpPr/>
            <p:nvPr/>
          </p:nvSpPr>
          <p:spPr>
            <a:xfrm>
              <a:off x="14123883" y="10"/>
              <a:ext cx="4162425" cy="4162425"/>
            </a:xfrm>
            <a:custGeom>
              <a:rect b="b" l="l" r="r" t="t"/>
              <a:pathLst>
                <a:path extrusionOk="0" h="4162425" w="4162425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gffbb3ddcc8_1_29"/>
          <p:cNvSpPr txBox="1"/>
          <p:nvPr>
            <p:ph type="title"/>
          </p:nvPr>
        </p:nvSpPr>
        <p:spPr>
          <a:xfrm>
            <a:off x="1016000" y="1281350"/>
            <a:ext cx="143832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800">
                <a:latin typeface="Georgia"/>
                <a:ea typeface="Georgia"/>
                <a:cs typeface="Georgia"/>
                <a:sym typeface="Georgia"/>
              </a:rPr>
              <a:t>Bootstrap Buttons</a:t>
            </a:r>
            <a:endParaRPr sz="8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7" name="Google Shape;217;gffbb3ddcc8_1_29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ffbb3ddcc8_1_29"/>
          <p:cNvSpPr txBox="1"/>
          <p:nvPr/>
        </p:nvSpPr>
        <p:spPr>
          <a:xfrm>
            <a:off x="2891125" y="4658700"/>
            <a:ext cx="12774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We can also use Bootstrap’s size state to style the buttons.</a:t>
            </a:r>
            <a:endParaRPr sz="25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9" name="Google Shape;219;gffbb3ddcc8_1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525" y="5522750"/>
            <a:ext cx="8227125" cy="43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ffbb3ddcc8_1_29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9 of 18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gffbb3ddcc8_1_40"/>
          <p:cNvGrpSpPr/>
          <p:nvPr/>
        </p:nvGrpSpPr>
        <p:grpSpPr>
          <a:xfrm>
            <a:off x="0" y="0"/>
            <a:ext cx="7734300" cy="10287000"/>
            <a:chOff x="0" y="0"/>
            <a:chExt cx="7734300" cy="10287000"/>
          </a:xfrm>
        </p:grpSpPr>
        <p:sp>
          <p:nvSpPr>
            <p:cNvPr id="226" name="Google Shape;226;gffbb3ddcc8_1_40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ffbb3ddcc8_1_40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ffbb3ddcc8_1_40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gffbb3ddcc8_1_40"/>
          <p:cNvSpPr txBox="1"/>
          <p:nvPr>
            <p:ph type="title"/>
          </p:nvPr>
        </p:nvSpPr>
        <p:spPr>
          <a:xfrm>
            <a:off x="9131300" y="1597850"/>
            <a:ext cx="72867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9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0" name="Google Shape;230;gffbb3ddcc8_1_40"/>
          <p:cNvSpPr txBox="1"/>
          <p:nvPr>
            <p:ph idx="1" type="body"/>
          </p:nvPr>
        </p:nvSpPr>
        <p:spPr>
          <a:xfrm>
            <a:off x="8167225" y="3329100"/>
            <a:ext cx="9936900" cy="2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spAutoFit/>
          </a:bodyPr>
          <a:lstStyle/>
          <a:p>
            <a:pPr indent="0" lvl="0" marL="12700" marR="508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700"/>
              <a:t>Hands-On</a:t>
            </a:r>
            <a:endParaRPr sz="8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b="0" sz="25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lang="en-US" sz="3000">
                <a:latin typeface="Trebuchet MS"/>
                <a:ea typeface="Trebuchet MS"/>
                <a:cs typeface="Trebuchet MS"/>
                <a:sym typeface="Trebuchet MS"/>
              </a:rPr>
              <a:t>Let’s do the hands-on coding to understand more!</a:t>
            </a:r>
            <a:endParaRPr b="0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gffbb3ddcc8_1_40"/>
          <p:cNvSpPr/>
          <p:nvPr/>
        </p:nvSpPr>
        <p:spPr>
          <a:xfrm>
            <a:off x="16418113" y="109131"/>
            <a:ext cx="1686000" cy="1638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ffbb3ddcc8_1_40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10 of 18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gf8cbc0000b_0_0"/>
          <p:cNvGrpSpPr/>
          <p:nvPr/>
        </p:nvGrpSpPr>
        <p:grpSpPr>
          <a:xfrm>
            <a:off x="0" y="0"/>
            <a:ext cx="8048625" cy="10287000"/>
            <a:chOff x="0" y="0"/>
            <a:chExt cx="8048625" cy="10287000"/>
          </a:xfrm>
        </p:grpSpPr>
        <p:sp>
          <p:nvSpPr>
            <p:cNvPr id="238" name="Google Shape;238;gf8cbc0000b_0_0"/>
            <p:cNvSpPr/>
            <p:nvPr/>
          </p:nvSpPr>
          <p:spPr>
            <a:xfrm>
              <a:off x="0" y="0"/>
              <a:ext cx="8048625" cy="10287000"/>
            </a:xfrm>
            <a:custGeom>
              <a:rect b="b" l="l" r="r" t="t"/>
              <a:pathLst>
                <a:path extrusionOk="0" h="10287000" w="8048625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f8cbc0000b_0_0"/>
            <p:cNvSpPr/>
            <p:nvPr/>
          </p:nvSpPr>
          <p:spPr>
            <a:xfrm>
              <a:off x="0" y="607746"/>
              <a:ext cx="4599305" cy="9093200"/>
            </a:xfrm>
            <a:custGeom>
              <a:rect b="b" l="l" r="r" t="t"/>
              <a:pathLst>
                <a:path extrusionOk="0" h="9093200" w="4599305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f8cbc0000b_0_0"/>
            <p:cNvSpPr/>
            <p:nvPr/>
          </p:nvSpPr>
          <p:spPr>
            <a:xfrm>
              <a:off x="5036088" y="7438461"/>
              <a:ext cx="1819909" cy="1819909"/>
            </a:xfrm>
            <a:custGeom>
              <a:rect b="b" l="l" r="r" t="t"/>
              <a:pathLst>
                <a:path extrusionOk="0" h="1819909" w="1819909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gf8cbc0000b_0_0"/>
          <p:cNvSpPr txBox="1"/>
          <p:nvPr>
            <p:ph type="title"/>
          </p:nvPr>
        </p:nvSpPr>
        <p:spPr>
          <a:xfrm>
            <a:off x="8686801" y="1394300"/>
            <a:ext cx="80487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0" marR="5080" rtl="0" algn="l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50">
                <a:solidFill>
                  <a:srgbClr val="262626"/>
                </a:solidFill>
              </a:rPr>
              <a:t>Bootstrap Icons</a:t>
            </a:r>
            <a:endParaRPr sz="6450"/>
          </a:p>
        </p:txBody>
      </p:sp>
      <p:sp>
        <p:nvSpPr>
          <p:cNvPr id="242" name="Google Shape;242;gf8cbc0000b_0_0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f8cbc0000b_0_0"/>
          <p:cNvSpPr txBox="1"/>
          <p:nvPr/>
        </p:nvSpPr>
        <p:spPr>
          <a:xfrm>
            <a:off x="8686801" y="7371300"/>
            <a:ext cx="77355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7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Icons might not be seen as a necessary part of a website, however it takes a big part in giving a good impression of user experience.</a:t>
            </a:r>
            <a:endParaRPr sz="27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gf8cbc0000b_0_0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8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gf8cbc0000b_0_10"/>
          <p:cNvGrpSpPr/>
          <p:nvPr/>
        </p:nvGrpSpPr>
        <p:grpSpPr>
          <a:xfrm>
            <a:off x="0" y="5"/>
            <a:ext cx="18288000" cy="4162430"/>
            <a:chOff x="0" y="5"/>
            <a:chExt cx="18288000" cy="4162430"/>
          </a:xfrm>
        </p:grpSpPr>
        <p:sp>
          <p:nvSpPr>
            <p:cNvPr id="250" name="Google Shape;250;gf8cbc0000b_0_10"/>
            <p:cNvSpPr/>
            <p:nvPr/>
          </p:nvSpPr>
          <p:spPr>
            <a:xfrm>
              <a:off x="0" y="5"/>
              <a:ext cx="18288000" cy="4162425"/>
            </a:xfrm>
            <a:custGeom>
              <a:rect b="b" l="l" r="r" t="t"/>
              <a:pathLst>
                <a:path extrusionOk="0" h="4162425" w="1828800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f8cbc0000b_0_10"/>
            <p:cNvSpPr/>
            <p:nvPr/>
          </p:nvSpPr>
          <p:spPr>
            <a:xfrm>
              <a:off x="14123883" y="10"/>
              <a:ext cx="4162425" cy="4162425"/>
            </a:xfrm>
            <a:custGeom>
              <a:rect b="b" l="l" r="r" t="t"/>
              <a:pathLst>
                <a:path extrusionOk="0" h="4162425" w="4162425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gf8cbc0000b_0_10"/>
          <p:cNvSpPr txBox="1"/>
          <p:nvPr>
            <p:ph type="title"/>
          </p:nvPr>
        </p:nvSpPr>
        <p:spPr>
          <a:xfrm>
            <a:off x="1016000" y="1281350"/>
            <a:ext cx="122295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800">
                <a:latin typeface="Georgia"/>
                <a:ea typeface="Georgia"/>
                <a:cs typeface="Georgia"/>
                <a:sym typeface="Georgia"/>
              </a:rPr>
              <a:t>Bootstrap Icons</a:t>
            </a:r>
            <a:endParaRPr sz="8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3" name="Google Shape;253;gf8cbc0000b_0_10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f8cbc0000b_0_10"/>
          <p:cNvSpPr txBox="1"/>
          <p:nvPr/>
        </p:nvSpPr>
        <p:spPr>
          <a:xfrm>
            <a:off x="863600" y="5234325"/>
            <a:ext cx="15501600" cy="23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25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At first Bootstrap is cooperating with Glyphicons to provide icons, however recently Bootstrap launch its own icons. </a:t>
            </a:r>
            <a:endParaRPr sz="25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25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25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25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We need to import this script in our head tag to get started:</a:t>
            </a:r>
            <a:endParaRPr sz="25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25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5" name="Google Shape;255;gf8cbc0000b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500" y="7373018"/>
            <a:ext cx="1224915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f8cbc0000b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77475" y="622000"/>
            <a:ext cx="7594573" cy="291842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f8cbc0000b_0_10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9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gf8cbc0000b_0_19"/>
          <p:cNvGrpSpPr/>
          <p:nvPr/>
        </p:nvGrpSpPr>
        <p:grpSpPr>
          <a:xfrm>
            <a:off x="0" y="0"/>
            <a:ext cx="7734300" cy="10287000"/>
            <a:chOff x="0" y="0"/>
            <a:chExt cx="7734300" cy="10287000"/>
          </a:xfrm>
        </p:grpSpPr>
        <p:sp>
          <p:nvSpPr>
            <p:cNvPr id="263" name="Google Shape;263;gf8cbc0000b_0_19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f8cbc0000b_0_19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f8cbc0000b_0_19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gf8cbc0000b_0_19"/>
          <p:cNvSpPr txBox="1"/>
          <p:nvPr>
            <p:ph type="title"/>
          </p:nvPr>
        </p:nvSpPr>
        <p:spPr>
          <a:xfrm>
            <a:off x="9131300" y="1597850"/>
            <a:ext cx="72867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9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7" name="Google Shape;267;gf8cbc0000b_0_19"/>
          <p:cNvSpPr txBox="1"/>
          <p:nvPr>
            <p:ph idx="1" type="body"/>
          </p:nvPr>
        </p:nvSpPr>
        <p:spPr>
          <a:xfrm>
            <a:off x="8167225" y="3329100"/>
            <a:ext cx="9936900" cy="2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spAutoFit/>
          </a:bodyPr>
          <a:lstStyle/>
          <a:p>
            <a:pPr indent="0" lvl="0" marL="12700" marR="508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700"/>
              <a:t>Hands-On</a:t>
            </a:r>
            <a:endParaRPr sz="8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b="0" sz="25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lang="en-US" sz="3000">
                <a:latin typeface="Trebuchet MS"/>
                <a:ea typeface="Trebuchet MS"/>
                <a:cs typeface="Trebuchet MS"/>
                <a:sym typeface="Trebuchet MS"/>
              </a:rPr>
              <a:t>Let’s do the hands-on coding to understand more!</a:t>
            </a:r>
            <a:endParaRPr b="0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gf8cbc0000b_0_19"/>
          <p:cNvSpPr/>
          <p:nvPr/>
        </p:nvSpPr>
        <p:spPr>
          <a:xfrm>
            <a:off x="16418113" y="109131"/>
            <a:ext cx="1686000" cy="1638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f8cbc0000b_0_19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10 of 11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8cbc0000b_0_33"/>
          <p:cNvSpPr/>
          <p:nvPr/>
        </p:nvSpPr>
        <p:spPr>
          <a:xfrm>
            <a:off x="10705951" y="0"/>
            <a:ext cx="7589010" cy="10287000"/>
          </a:xfrm>
          <a:custGeom>
            <a:rect b="b" l="l" r="r" t="t"/>
            <a:pathLst>
              <a:path extrusionOk="0" h="10287000" w="8902065">
                <a:moveTo>
                  <a:pt x="8901532" y="10287000"/>
                </a:moveTo>
                <a:lnTo>
                  <a:pt x="2473700" y="10287000"/>
                </a:lnTo>
                <a:lnTo>
                  <a:pt x="2449070" y="10267288"/>
                </a:lnTo>
                <a:lnTo>
                  <a:pt x="2407286" y="10233286"/>
                </a:lnTo>
                <a:lnTo>
                  <a:pt x="2365780" y="10198934"/>
                </a:lnTo>
                <a:lnTo>
                  <a:pt x="2324562" y="10164248"/>
                </a:lnTo>
                <a:lnTo>
                  <a:pt x="2283633" y="10129231"/>
                </a:lnTo>
                <a:lnTo>
                  <a:pt x="2242992" y="10093881"/>
                </a:lnTo>
                <a:lnTo>
                  <a:pt x="2202639" y="10058202"/>
                </a:lnTo>
                <a:lnTo>
                  <a:pt x="2162574" y="10022192"/>
                </a:lnTo>
                <a:lnTo>
                  <a:pt x="2122804" y="9985846"/>
                </a:lnTo>
                <a:lnTo>
                  <a:pt x="2083338" y="9949184"/>
                </a:lnTo>
                <a:lnTo>
                  <a:pt x="2044176" y="9912203"/>
                </a:lnTo>
                <a:lnTo>
                  <a:pt x="2005318" y="9874905"/>
                </a:lnTo>
                <a:lnTo>
                  <a:pt x="1966764" y="9837288"/>
                </a:lnTo>
                <a:lnTo>
                  <a:pt x="1928513" y="9799351"/>
                </a:lnTo>
                <a:lnTo>
                  <a:pt x="1890574" y="9761100"/>
                </a:lnTo>
                <a:lnTo>
                  <a:pt x="1852955" y="9722544"/>
                </a:lnTo>
                <a:lnTo>
                  <a:pt x="1815654" y="9683683"/>
                </a:lnTo>
                <a:lnTo>
                  <a:pt x="1778673" y="9644520"/>
                </a:lnTo>
                <a:lnTo>
                  <a:pt x="1742012" y="9605055"/>
                </a:lnTo>
                <a:lnTo>
                  <a:pt x="1705670" y="9565290"/>
                </a:lnTo>
                <a:lnTo>
                  <a:pt x="1669654" y="9525220"/>
                </a:lnTo>
                <a:lnTo>
                  <a:pt x="1633972" y="9484863"/>
                </a:lnTo>
                <a:lnTo>
                  <a:pt x="1598624" y="9444220"/>
                </a:lnTo>
                <a:lnTo>
                  <a:pt x="1563609" y="9403290"/>
                </a:lnTo>
                <a:lnTo>
                  <a:pt x="1528928" y="9362071"/>
                </a:lnTo>
                <a:lnTo>
                  <a:pt x="1494580" y="9320563"/>
                </a:lnTo>
                <a:lnTo>
                  <a:pt x="1460573" y="9278785"/>
                </a:lnTo>
                <a:lnTo>
                  <a:pt x="1426914" y="9236733"/>
                </a:lnTo>
                <a:lnTo>
                  <a:pt x="1393602" y="9194406"/>
                </a:lnTo>
                <a:lnTo>
                  <a:pt x="1360638" y="9151808"/>
                </a:lnTo>
                <a:lnTo>
                  <a:pt x="1328021" y="9108939"/>
                </a:lnTo>
                <a:lnTo>
                  <a:pt x="1295751" y="9065801"/>
                </a:lnTo>
                <a:lnTo>
                  <a:pt x="1263835" y="9022399"/>
                </a:lnTo>
                <a:lnTo>
                  <a:pt x="1232280" y="8978741"/>
                </a:lnTo>
                <a:lnTo>
                  <a:pt x="1201086" y="8934828"/>
                </a:lnTo>
                <a:lnTo>
                  <a:pt x="1170252" y="8890663"/>
                </a:lnTo>
                <a:lnTo>
                  <a:pt x="1139778" y="8846247"/>
                </a:lnTo>
                <a:lnTo>
                  <a:pt x="1109664" y="8801584"/>
                </a:lnTo>
                <a:lnTo>
                  <a:pt x="1079917" y="8756665"/>
                </a:lnTo>
                <a:lnTo>
                  <a:pt x="1050542" y="8711510"/>
                </a:lnTo>
                <a:lnTo>
                  <a:pt x="1021539" y="8666120"/>
                </a:lnTo>
                <a:lnTo>
                  <a:pt x="992909" y="8620495"/>
                </a:lnTo>
                <a:lnTo>
                  <a:pt x="964650" y="8574636"/>
                </a:lnTo>
                <a:lnTo>
                  <a:pt x="936764" y="8528543"/>
                </a:lnTo>
                <a:lnTo>
                  <a:pt x="909257" y="8482214"/>
                </a:lnTo>
                <a:lnTo>
                  <a:pt x="882133" y="8435669"/>
                </a:lnTo>
                <a:lnTo>
                  <a:pt x="855393" y="8388909"/>
                </a:lnTo>
                <a:lnTo>
                  <a:pt x="829036" y="8341934"/>
                </a:lnTo>
                <a:lnTo>
                  <a:pt x="803063" y="8294744"/>
                </a:lnTo>
                <a:lnTo>
                  <a:pt x="777473" y="8247339"/>
                </a:lnTo>
                <a:lnTo>
                  <a:pt x="752271" y="8199725"/>
                </a:lnTo>
                <a:lnTo>
                  <a:pt x="727463" y="8151911"/>
                </a:lnTo>
                <a:lnTo>
                  <a:pt x="703049" y="8103898"/>
                </a:lnTo>
                <a:lnTo>
                  <a:pt x="679029" y="8055688"/>
                </a:lnTo>
                <a:lnTo>
                  <a:pt x="655402" y="8007281"/>
                </a:lnTo>
                <a:lnTo>
                  <a:pt x="632169" y="7958680"/>
                </a:lnTo>
                <a:lnTo>
                  <a:pt x="609334" y="7909881"/>
                </a:lnTo>
                <a:lnTo>
                  <a:pt x="586902" y="7860906"/>
                </a:lnTo>
                <a:lnTo>
                  <a:pt x="564873" y="7811754"/>
                </a:lnTo>
                <a:lnTo>
                  <a:pt x="543247" y="7762424"/>
                </a:lnTo>
                <a:lnTo>
                  <a:pt x="522023" y="7712915"/>
                </a:lnTo>
                <a:lnTo>
                  <a:pt x="501203" y="7663227"/>
                </a:lnTo>
                <a:lnTo>
                  <a:pt x="480791" y="7613370"/>
                </a:lnTo>
                <a:lnTo>
                  <a:pt x="460789" y="7563354"/>
                </a:lnTo>
                <a:lnTo>
                  <a:pt x="441198" y="7513179"/>
                </a:lnTo>
                <a:lnTo>
                  <a:pt x="422019" y="7462844"/>
                </a:lnTo>
                <a:lnTo>
                  <a:pt x="403251" y="7412348"/>
                </a:lnTo>
                <a:lnTo>
                  <a:pt x="384895" y="7361690"/>
                </a:lnTo>
                <a:lnTo>
                  <a:pt x="366952" y="7310894"/>
                </a:lnTo>
                <a:lnTo>
                  <a:pt x="349429" y="7259958"/>
                </a:lnTo>
                <a:lnTo>
                  <a:pt x="332324" y="7208883"/>
                </a:lnTo>
                <a:lnTo>
                  <a:pt x="315637" y="7157670"/>
                </a:lnTo>
                <a:lnTo>
                  <a:pt x="299369" y="7106320"/>
                </a:lnTo>
                <a:lnTo>
                  <a:pt x="283519" y="7054832"/>
                </a:lnTo>
                <a:lnTo>
                  <a:pt x="268092" y="7003217"/>
                </a:lnTo>
                <a:lnTo>
                  <a:pt x="253089" y="6951484"/>
                </a:lnTo>
                <a:lnTo>
                  <a:pt x="238510" y="6899632"/>
                </a:lnTo>
                <a:lnTo>
                  <a:pt x="224357" y="6847662"/>
                </a:lnTo>
                <a:lnTo>
                  <a:pt x="210628" y="6795573"/>
                </a:lnTo>
                <a:lnTo>
                  <a:pt x="197325" y="6743366"/>
                </a:lnTo>
                <a:lnTo>
                  <a:pt x="184448" y="6691051"/>
                </a:lnTo>
                <a:lnTo>
                  <a:pt x="172002" y="6638640"/>
                </a:lnTo>
                <a:lnTo>
                  <a:pt x="159985" y="6586135"/>
                </a:lnTo>
                <a:lnTo>
                  <a:pt x="148399" y="6533534"/>
                </a:lnTo>
                <a:lnTo>
                  <a:pt x="137242" y="6480841"/>
                </a:lnTo>
                <a:lnTo>
                  <a:pt x="126516" y="6428054"/>
                </a:lnTo>
                <a:lnTo>
                  <a:pt x="116222" y="6375171"/>
                </a:lnTo>
                <a:lnTo>
                  <a:pt x="106362" y="6322213"/>
                </a:lnTo>
                <a:lnTo>
                  <a:pt x="96936" y="6269180"/>
                </a:lnTo>
                <a:lnTo>
                  <a:pt x="87945" y="6216073"/>
                </a:lnTo>
                <a:lnTo>
                  <a:pt x="79388" y="6162891"/>
                </a:lnTo>
                <a:lnTo>
                  <a:pt x="71265" y="6109634"/>
                </a:lnTo>
                <a:lnTo>
                  <a:pt x="63578" y="6056303"/>
                </a:lnTo>
                <a:lnTo>
                  <a:pt x="56329" y="6002922"/>
                </a:lnTo>
                <a:lnTo>
                  <a:pt x="49517" y="5949490"/>
                </a:lnTo>
                <a:lnTo>
                  <a:pt x="43142" y="5896005"/>
                </a:lnTo>
                <a:lnTo>
                  <a:pt x="37205" y="5842466"/>
                </a:lnTo>
                <a:lnTo>
                  <a:pt x="31705" y="5788871"/>
                </a:lnTo>
                <a:lnTo>
                  <a:pt x="26644" y="5735242"/>
                </a:lnTo>
                <a:lnTo>
                  <a:pt x="22022" y="5681575"/>
                </a:lnTo>
                <a:lnTo>
                  <a:pt x="17840" y="5627873"/>
                </a:lnTo>
                <a:lnTo>
                  <a:pt x="14097" y="5574139"/>
                </a:lnTo>
                <a:lnTo>
                  <a:pt x="10794" y="5520374"/>
                </a:lnTo>
                <a:lnTo>
                  <a:pt x="7931" y="5466580"/>
                </a:lnTo>
                <a:lnTo>
                  <a:pt x="5507" y="5412755"/>
                </a:lnTo>
                <a:lnTo>
                  <a:pt x="3524" y="5358921"/>
                </a:lnTo>
                <a:lnTo>
                  <a:pt x="1982" y="5305079"/>
                </a:lnTo>
                <a:lnTo>
                  <a:pt x="881" y="5251227"/>
                </a:lnTo>
                <a:lnTo>
                  <a:pt x="220" y="5197367"/>
                </a:lnTo>
                <a:lnTo>
                  <a:pt x="0" y="5143498"/>
                </a:lnTo>
                <a:lnTo>
                  <a:pt x="220" y="5089630"/>
                </a:lnTo>
                <a:lnTo>
                  <a:pt x="881" y="5035770"/>
                </a:lnTo>
                <a:lnTo>
                  <a:pt x="1982" y="4981918"/>
                </a:lnTo>
                <a:lnTo>
                  <a:pt x="3524" y="4928076"/>
                </a:lnTo>
                <a:lnTo>
                  <a:pt x="5507" y="4874242"/>
                </a:lnTo>
                <a:lnTo>
                  <a:pt x="7931" y="4820417"/>
                </a:lnTo>
                <a:lnTo>
                  <a:pt x="10794" y="4766623"/>
                </a:lnTo>
                <a:lnTo>
                  <a:pt x="14097" y="4712858"/>
                </a:lnTo>
                <a:lnTo>
                  <a:pt x="17840" y="4659123"/>
                </a:lnTo>
                <a:lnTo>
                  <a:pt x="22022" y="4605422"/>
                </a:lnTo>
                <a:lnTo>
                  <a:pt x="26644" y="4551755"/>
                </a:lnTo>
                <a:lnTo>
                  <a:pt x="31705" y="4498126"/>
                </a:lnTo>
                <a:lnTo>
                  <a:pt x="37205" y="4444531"/>
                </a:lnTo>
                <a:lnTo>
                  <a:pt x="43142" y="4390992"/>
                </a:lnTo>
                <a:lnTo>
                  <a:pt x="49517" y="4337507"/>
                </a:lnTo>
                <a:lnTo>
                  <a:pt x="56329" y="4284075"/>
                </a:lnTo>
                <a:lnTo>
                  <a:pt x="63578" y="4230694"/>
                </a:lnTo>
                <a:lnTo>
                  <a:pt x="71265" y="4177362"/>
                </a:lnTo>
                <a:lnTo>
                  <a:pt x="79388" y="4124106"/>
                </a:lnTo>
                <a:lnTo>
                  <a:pt x="87945" y="4070924"/>
                </a:lnTo>
                <a:lnTo>
                  <a:pt x="96936" y="4017817"/>
                </a:lnTo>
                <a:lnTo>
                  <a:pt x="106362" y="3964784"/>
                </a:lnTo>
                <a:lnTo>
                  <a:pt x="116222" y="3911826"/>
                </a:lnTo>
                <a:lnTo>
                  <a:pt x="126516" y="3858943"/>
                </a:lnTo>
                <a:lnTo>
                  <a:pt x="137242" y="3806156"/>
                </a:lnTo>
                <a:lnTo>
                  <a:pt x="148399" y="3753462"/>
                </a:lnTo>
                <a:lnTo>
                  <a:pt x="159985" y="3700862"/>
                </a:lnTo>
                <a:lnTo>
                  <a:pt x="172002" y="3648356"/>
                </a:lnTo>
                <a:lnTo>
                  <a:pt x="184448" y="3595946"/>
                </a:lnTo>
                <a:lnTo>
                  <a:pt x="197325" y="3543631"/>
                </a:lnTo>
                <a:lnTo>
                  <a:pt x="210628" y="3491424"/>
                </a:lnTo>
                <a:lnTo>
                  <a:pt x="224357" y="3439335"/>
                </a:lnTo>
                <a:lnTo>
                  <a:pt x="238510" y="3387364"/>
                </a:lnTo>
                <a:lnTo>
                  <a:pt x="253089" y="3335513"/>
                </a:lnTo>
                <a:lnTo>
                  <a:pt x="268092" y="3283779"/>
                </a:lnTo>
                <a:lnTo>
                  <a:pt x="283519" y="3232165"/>
                </a:lnTo>
                <a:lnTo>
                  <a:pt x="299369" y="3180677"/>
                </a:lnTo>
                <a:lnTo>
                  <a:pt x="315637" y="3129327"/>
                </a:lnTo>
                <a:lnTo>
                  <a:pt x="332324" y="3078114"/>
                </a:lnTo>
                <a:lnTo>
                  <a:pt x="349429" y="3027039"/>
                </a:lnTo>
                <a:lnTo>
                  <a:pt x="366952" y="2976103"/>
                </a:lnTo>
                <a:lnTo>
                  <a:pt x="384895" y="2925307"/>
                </a:lnTo>
                <a:lnTo>
                  <a:pt x="403251" y="2874649"/>
                </a:lnTo>
                <a:lnTo>
                  <a:pt x="422019" y="2824153"/>
                </a:lnTo>
                <a:lnTo>
                  <a:pt x="441198" y="2773817"/>
                </a:lnTo>
                <a:lnTo>
                  <a:pt x="460789" y="2723642"/>
                </a:lnTo>
                <a:lnTo>
                  <a:pt x="480791" y="2673627"/>
                </a:lnTo>
                <a:lnTo>
                  <a:pt x="501203" y="2623770"/>
                </a:lnTo>
                <a:lnTo>
                  <a:pt x="522023" y="2574082"/>
                </a:lnTo>
                <a:lnTo>
                  <a:pt x="543247" y="2524573"/>
                </a:lnTo>
                <a:lnTo>
                  <a:pt x="564873" y="2475243"/>
                </a:lnTo>
                <a:lnTo>
                  <a:pt x="586902" y="2426091"/>
                </a:lnTo>
                <a:lnTo>
                  <a:pt x="609334" y="2377115"/>
                </a:lnTo>
                <a:lnTo>
                  <a:pt x="632169" y="2328316"/>
                </a:lnTo>
                <a:lnTo>
                  <a:pt x="655402" y="2279715"/>
                </a:lnTo>
                <a:lnTo>
                  <a:pt x="679029" y="2231309"/>
                </a:lnTo>
                <a:lnTo>
                  <a:pt x="703049" y="2183098"/>
                </a:lnTo>
                <a:lnTo>
                  <a:pt x="727463" y="2135086"/>
                </a:lnTo>
                <a:lnTo>
                  <a:pt x="752271" y="2087272"/>
                </a:lnTo>
                <a:lnTo>
                  <a:pt x="777473" y="2039658"/>
                </a:lnTo>
                <a:lnTo>
                  <a:pt x="803063" y="1992244"/>
                </a:lnTo>
                <a:lnTo>
                  <a:pt x="829036" y="1945051"/>
                </a:lnTo>
                <a:lnTo>
                  <a:pt x="855393" y="1898078"/>
                </a:lnTo>
                <a:lnTo>
                  <a:pt x="882133" y="1851322"/>
                </a:lnTo>
                <a:lnTo>
                  <a:pt x="909257" y="1804781"/>
                </a:lnTo>
                <a:lnTo>
                  <a:pt x="936764" y="1758453"/>
                </a:lnTo>
                <a:lnTo>
                  <a:pt x="964650" y="1712361"/>
                </a:lnTo>
                <a:lnTo>
                  <a:pt x="992909" y="1666502"/>
                </a:lnTo>
                <a:lnTo>
                  <a:pt x="1021539" y="1620877"/>
                </a:lnTo>
                <a:lnTo>
                  <a:pt x="1050542" y="1575486"/>
                </a:lnTo>
                <a:lnTo>
                  <a:pt x="1079917" y="1530332"/>
                </a:lnTo>
                <a:lnTo>
                  <a:pt x="1109664" y="1485413"/>
                </a:lnTo>
                <a:lnTo>
                  <a:pt x="1139778" y="1440750"/>
                </a:lnTo>
                <a:lnTo>
                  <a:pt x="1170252" y="1396334"/>
                </a:lnTo>
                <a:lnTo>
                  <a:pt x="1201086" y="1352169"/>
                </a:lnTo>
                <a:lnTo>
                  <a:pt x="1232280" y="1308256"/>
                </a:lnTo>
                <a:lnTo>
                  <a:pt x="1263835" y="1264598"/>
                </a:lnTo>
                <a:lnTo>
                  <a:pt x="1295751" y="1221196"/>
                </a:lnTo>
                <a:lnTo>
                  <a:pt x="1328021" y="1178058"/>
                </a:lnTo>
                <a:lnTo>
                  <a:pt x="1360638" y="1135190"/>
                </a:lnTo>
                <a:lnTo>
                  <a:pt x="1393602" y="1092592"/>
                </a:lnTo>
                <a:lnTo>
                  <a:pt x="1426914" y="1050266"/>
                </a:lnTo>
                <a:lnTo>
                  <a:pt x="1460573" y="1008211"/>
                </a:lnTo>
                <a:lnTo>
                  <a:pt x="1494580" y="966426"/>
                </a:lnTo>
                <a:lnTo>
                  <a:pt x="1528928" y="924920"/>
                </a:lnTo>
                <a:lnTo>
                  <a:pt x="1563609" y="883703"/>
                </a:lnTo>
                <a:lnTo>
                  <a:pt x="1598624" y="842774"/>
                </a:lnTo>
                <a:lnTo>
                  <a:pt x="1633972" y="802133"/>
                </a:lnTo>
                <a:lnTo>
                  <a:pt x="1669654" y="761780"/>
                </a:lnTo>
                <a:lnTo>
                  <a:pt x="1705670" y="721715"/>
                </a:lnTo>
                <a:lnTo>
                  <a:pt x="1742012" y="681944"/>
                </a:lnTo>
                <a:lnTo>
                  <a:pt x="1778673" y="642478"/>
                </a:lnTo>
                <a:lnTo>
                  <a:pt x="1815654" y="603316"/>
                </a:lnTo>
                <a:lnTo>
                  <a:pt x="1852955" y="564458"/>
                </a:lnTo>
                <a:lnTo>
                  <a:pt x="1890574" y="525904"/>
                </a:lnTo>
                <a:lnTo>
                  <a:pt x="1928513" y="487654"/>
                </a:lnTo>
                <a:lnTo>
                  <a:pt x="1966764" y="449715"/>
                </a:lnTo>
                <a:lnTo>
                  <a:pt x="2005318" y="412095"/>
                </a:lnTo>
                <a:lnTo>
                  <a:pt x="2044176" y="374795"/>
                </a:lnTo>
                <a:lnTo>
                  <a:pt x="2083338" y="337814"/>
                </a:lnTo>
                <a:lnTo>
                  <a:pt x="2122804" y="301152"/>
                </a:lnTo>
                <a:lnTo>
                  <a:pt x="2162574" y="264810"/>
                </a:lnTo>
                <a:lnTo>
                  <a:pt x="2202639" y="228795"/>
                </a:lnTo>
                <a:lnTo>
                  <a:pt x="2242992" y="193113"/>
                </a:lnTo>
                <a:lnTo>
                  <a:pt x="2283633" y="157764"/>
                </a:lnTo>
                <a:lnTo>
                  <a:pt x="2324562" y="122750"/>
                </a:lnTo>
                <a:lnTo>
                  <a:pt x="2365780" y="88068"/>
                </a:lnTo>
                <a:lnTo>
                  <a:pt x="2407286" y="53721"/>
                </a:lnTo>
                <a:lnTo>
                  <a:pt x="2449070" y="19714"/>
                </a:lnTo>
                <a:lnTo>
                  <a:pt x="2473702" y="0"/>
                </a:lnTo>
                <a:lnTo>
                  <a:pt x="8901532" y="0"/>
                </a:lnTo>
                <a:lnTo>
                  <a:pt x="8901532" y="10287000"/>
                </a:lnTo>
                <a:close/>
              </a:path>
            </a:pathLst>
          </a:custGeom>
          <a:solidFill>
            <a:srgbClr val="48A8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f8cbc0000b_0_33"/>
          <p:cNvSpPr txBox="1"/>
          <p:nvPr/>
        </p:nvSpPr>
        <p:spPr>
          <a:xfrm>
            <a:off x="11710202" y="4449000"/>
            <a:ext cx="57147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800">
            <a:spAutoFit/>
          </a:bodyPr>
          <a:lstStyle/>
          <a:p>
            <a:pPr indent="302895" lvl="0" marL="12700" marR="5080" rtl="0" algn="ctr">
              <a:lnSpc>
                <a:spcPct val="1190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Arial"/>
              <a:buNone/>
            </a:pPr>
            <a:r>
              <a:rPr b="1" i="0" lang="en-US" sz="63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  <a:endParaRPr b="0" i="0" sz="6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gf8cbc0000b_0_33"/>
          <p:cNvSpPr txBox="1"/>
          <p:nvPr/>
        </p:nvSpPr>
        <p:spPr>
          <a:xfrm>
            <a:off x="2896700" y="2520396"/>
            <a:ext cx="5055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375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 Forms</a:t>
            </a:r>
            <a:endParaRPr b="0" i="0" sz="2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" name="Google Shape;58;gf8cbc0000b_0_33"/>
          <p:cNvSpPr/>
          <p:nvPr/>
        </p:nvSpPr>
        <p:spPr>
          <a:xfrm>
            <a:off x="1361338" y="2333315"/>
            <a:ext cx="817244" cy="817244"/>
          </a:xfrm>
          <a:custGeom>
            <a:rect b="b" l="l" r="r" t="t"/>
            <a:pathLst>
              <a:path extrusionOk="0" h="817244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f8cbc0000b_0_33"/>
          <p:cNvSpPr txBox="1"/>
          <p:nvPr/>
        </p:nvSpPr>
        <p:spPr>
          <a:xfrm>
            <a:off x="1663595" y="2424443"/>
            <a:ext cx="212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0" i="0" sz="4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gf8cbc0000b_0_33"/>
          <p:cNvSpPr/>
          <p:nvPr/>
        </p:nvSpPr>
        <p:spPr>
          <a:xfrm>
            <a:off x="1361338" y="5175234"/>
            <a:ext cx="817244" cy="817245"/>
          </a:xfrm>
          <a:custGeom>
            <a:rect b="b" l="l" r="r" t="t"/>
            <a:pathLst>
              <a:path extrusionOk="0" h="817245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f8cbc0000b_0_33"/>
          <p:cNvSpPr txBox="1"/>
          <p:nvPr/>
        </p:nvSpPr>
        <p:spPr>
          <a:xfrm>
            <a:off x="1627729" y="5269604"/>
            <a:ext cx="284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 b="0" i="0" sz="4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gf8cbc0000b_0_33"/>
          <p:cNvSpPr txBox="1"/>
          <p:nvPr/>
        </p:nvSpPr>
        <p:spPr>
          <a:xfrm>
            <a:off x="2896700" y="5362321"/>
            <a:ext cx="5055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375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 </a:t>
            </a:r>
            <a:r>
              <a:rPr lang="en-US" sz="28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Buttons</a:t>
            </a:r>
            <a:endParaRPr b="0" i="0" sz="28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gf8cbc0000b_0_33"/>
          <p:cNvSpPr/>
          <p:nvPr/>
        </p:nvSpPr>
        <p:spPr>
          <a:xfrm>
            <a:off x="1361338" y="3803634"/>
            <a:ext cx="817244" cy="817245"/>
          </a:xfrm>
          <a:custGeom>
            <a:rect b="b" l="l" r="r" t="t"/>
            <a:pathLst>
              <a:path extrusionOk="0" h="817245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f8cbc0000b_0_33"/>
          <p:cNvSpPr txBox="1"/>
          <p:nvPr/>
        </p:nvSpPr>
        <p:spPr>
          <a:xfrm>
            <a:off x="1627729" y="3898004"/>
            <a:ext cx="284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0" i="0" sz="4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gf8cbc0000b_0_33"/>
          <p:cNvSpPr/>
          <p:nvPr/>
        </p:nvSpPr>
        <p:spPr>
          <a:xfrm>
            <a:off x="0" y="9125620"/>
            <a:ext cx="11907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f8cbc0000b_0_33"/>
          <p:cNvSpPr txBox="1"/>
          <p:nvPr/>
        </p:nvSpPr>
        <p:spPr>
          <a:xfrm>
            <a:off x="2896700" y="3990721"/>
            <a:ext cx="5055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375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 Navbar</a:t>
            </a:r>
            <a:endParaRPr b="0" i="0" sz="28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67;gf8cbc0000b_0_33"/>
          <p:cNvSpPr txBox="1"/>
          <p:nvPr/>
        </p:nvSpPr>
        <p:spPr>
          <a:xfrm>
            <a:off x="2896700" y="6571450"/>
            <a:ext cx="446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5080" rtl="0" algn="l">
              <a:lnSpc>
                <a:spcPct val="1375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 Icons</a:t>
            </a:r>
            <a:endParaRPr sz="28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gf8cbc0000b_0_33"/>
          <p:cNvSpPr/>
          <p:nvPr/>
        </p:nvSpPr>
        <p:spPr>
          <a:xfrm>
            <a:off x="1361338" y="6546834"/>
            <a:ext cx="817244" cy="817245"/>
          </a:xfrm>
          <a:custGeom>
            <a:rect b="b" l="l" r="r" t="t"/>
            <a:pathLst>
              <a:path extrusionOk="0" h="817245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f8cbc0000b_0_33"/>
          <p:cNvSpPr txBox="1"/>
          <p:nvPr/>
        </p:nvSpPr>
        <p:spPr>
          <a:xfrm>
            <a:off x="1627729" y="6565004"/>
            <a:ext cx="284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 b="0" i="0" sz="4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0"/>
          <p:cNvGrpSpPr/>
          <p:nvPr/>
        </p:nvGrpSpPr>
        <p:grpSpPr>
          <a:xfrm>
            <a:off x="9937669" y="6"/>
            <a:ext cx="8350884" cy="10287217"/>
            <a:chOff x="9937669" y="6"/>
            <a:chExt cx="8350884" cy="10287217"/>
          </a:xfrm>
        </p:grpSpPr>
        <p:sp>
          <p:nvSpPr>
            <p:cNvPr id="275" name="Google Shape;275;p10"/>
            <p:cNvSpPr/>
            <p:nvPr/>
          </p:nvSpPr>
          <p:spPr>
            <a:xfrm>
              <a:off x="9937669" y="6"/>
              <a:ext cx="8350884" cy="10287000"/>
            </a:xfrm>
            <a:custGeom>
              <a:rect b="b" l="l" r="r" t="t"/>
              <a:pathLst>
                <a:path extrusionOk="0" h="10287000" w="8350884">
                  <a:moveTo>
                    <a:pt x="8350331" y="10286994"/>
                  </a:moveTo>
                  <a:lnTo>
                    <a:pt x="0" y="10286994"/>
                  </a:lnTo>
                  <a:lnTo>
                    <a:pt x="0" y="0"/>
                  </a:lnTo>
                  <a:lnTo>
                    <a:pt x="8350331" y="0"/>
                  </a:lnTo>
                  <a:lnTo>
                    <a:pt x="8350331" y="10286994"/>
                  </a:lnTo>
                  <a:close/>
                </a:path>
              </a:pathLst>
            </a:custGeom>
            <a:solidFill>
              <a:srgbClr val="48C4B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9944099" y="6"/>
              <a:ext cx="8343900" cy="10287000"/>
            </a:xfrm>
            <a:custGeom>
              <a:rect b="b" l="l" r="r" t="t"/>
              <a:pathLst>
                <a:path extrusionOk="0" h="10287000" w="8343900">
                  <a:moveTo>
                    <a:pt x="0" y="4580800"/>
                  </a:moveTo>
                  <a:lnTo>
                    <a:pt x="0" y="0"/>
                  </a:lnTo>
                  <a:lnTo>
                    <a:pt x="88899" y="344"/>
                  </a:lnTo>
                  <a:lnTo>
                    <a:pt x="165099" y="1377"/>
                  </a:lnTo>
                  <a:lnTo>
                    <a:pt x="253999" y="3096"/>
                  </a:lnTo>
                  <a:lnTo>
                    <a:pt x="342899" y="5498"/>
                  </a:lnTo>
                  <a:lnTo>
                    <a:pt x="419099" y="8580"/>
                  </a:lnTo>
                  <a:lnTo>
                    <a:pt x="507999" y="12339"/>
                  </a:lnTo>
                  <a:lnTo>
                    <a:pt x="596899" y="16773"/>
                  </a:lnTo>
                  <a:lnTo>
                    <a:pt x="673099" y="21880"/>
                  </a:lnTo>
                  <a:lnTo>
                    <a:pt x="761999" y="27657"/>
                  </a:lnTo>
                  <a:lnTo>
                    <a:pt x="838199" y="34100"/>
                  </a:lnTo>
                  <a:lnTo>
                    <a:pt x="927099" y="41208"/>
                  </a:lnTo>
                  <a:lnTo>
                    <a:pt x="1015999" y="48977"/>
                  </a:lnTo>
                  <a:lnTo>
                    <a:pt x="1092199" y="57406"/>
                  </a:lnTo>
                  <a:lnTo>
                    <a:pt x="1181099" y="66491"/>
                  </a:lnTo>
                  <a:lnTo>
                    <a:pt x="1257299" y="76230"/>
                  </a:lnTo>
                  <a:lnTo>
                    <a:pt x="1346199" y="86620"/>
                  </a:lnTo>
                  <a:lnTo>
                    <a:pt x="1422399" y="97658"/>
                  </a:lnTo>
                  <a:lnTo>
                    <a:pt x="1511299" y="109342"/>
                  </a:lnTo>
                  <a:lnTo>
                    <a:pt x="1587499" y="121670"/>
                  </a:lnTo>
                  <a:lnTo>
                    <a:pt x="1663699" y="134638"/>
                  </a:lnTo>
                  <a:lnTo>
                    <a:pt x="1752599" y="148244"/>
                  </a:lnTo>
                  <a:lnTo>
                    <a:pt x="1828799" y="162485"/>
                  </a:lnTo>
                  <a:lnTo>
                    <a:pt x="1917699" y="177359"/>
                  </a:lnTo>
                  <a:lnTo>
                    <a:pt x="1993899" y="192862"/>
                  </a:lnTo>
                  <a:lnTo>
                    <a:pt x="2070099" y="208993"/>
                  </a:lnTo>
                  <a:lnTo>
                    <a:pt x="2158999" y="225749"/>
                  </a:lnTo>
                  <a:lnTo>
                    <a:pt x="2235199" y="243127"/>
                  </a:lnTo>
                  <a:lnTo>
                    <a:pt x="2311399" y="261124"/>
                  </a:lnTo>
                  <a:lnTo>
                    <a:pt x="2387599" y="279737"/>
                  </a:lnTo>
                  <a:lnTo>
                    <a:pt x="2476499" y="298965"/>
                  </a:lnTo>
                  <a:lnTo>
                    <a:pt x="2552699" y="318804"/>
                  </a:lnTo>
                  <a:lnTo>
                    <a:pt x="2628899" y="339252"/>
                  </a:lnTo>
                  <a:lnTo>
                    <a:pt x="2705099" y="360306"/>
                  </a:lnTo>
                  <a:lnTo>
                    <a:pt x="2781299" y="381964"/>
                  </a:lnTo>
                  <a:lnTo>
                    <a:pt x="2870199" y="404223"/>
                  </a:lnTo>
                  <a:lnTo>
                    <a:pt x="2946399" y="427079"/>
                  </a:lnTo>
                  <a:lnTo>
                    <a:pt x="3022599" y="450531"/>
                  </a:lnTo>
                  <a:lnTo>
                    <a:pt x="3098799" y="474576"/>
                  </a:lnTo>
                  <a:lnTo>
                    <a:pt x="3174999" y="499212"/>
                  </a:lnTo>
                  <a:lnTo>
                    <a:pt x="3251199" y="524435"/>
                  </a:lnTo>
                  <a:lnTo>
                    <a:pt x="3327399" y="550242"/>
                  </a:lnTo>
                  <a:lnTo>
                    <a:pt x="3403599" y="576632"/>
                  </a:lnTo>
                  <a:lnTo>
                    <a:pt x="3479799" y="603602"/>
                  </a:lnTo>
                  <a:lnTo>
                    <a:pt x="3555999" y="631149"/>
                  </a:lnTo>
                  <a:lnTo>
                    <a:pt x="3632199" y="659270"/>
                  </a:lnTo>
                  <a:lnTo>
                    <a:pt x="3708399" y="687963"/>
                  </a:lnTo>
                  <a:lnTo>
                    <a:pt x="3784599" y="717225"/>
                  </a:lnTo>
                  <a:lnTo>
                    <a:pt x="3860799" y="747053"/>
                  </a:lnTo>
                  <a:lnTo>
                    <a:pt x="3924299" y="777445"/>
                  </a:lnTo>
                  <a:lnTo>
                    <a:pt x="4000499" y="808399"/>
                  </a:lnTo>
                  <a:lnTo>
                    <a:pt x="4076699" y="839910"/>
                  </a:lnTo>
                  <a:lnTo>
                    <a:pt x="4152899" y="871978"/>
                  </a:lnTo>
                  <a:lnTo>
                    <a:pt x="4229099" y="904599"/>
                  </a:lnTo>
                  <a:lnTo>
                    <a:pt x="4292599" y="937770"/>
                  </a:lnTo>
                  <a:lnTo>
                    <a:pt x="4368799" y="971489"/>
                  </a:lnTo>
                  <a:lnTo>
                    <a:pt x="4444999" y="1005753"/>
                  </a:lnTo>
                  <a:lnTo>
                    <a:pt x="4508499" y="1040560"/>
                  </a:lnTo>
                  <a:lnTo>
                    <a:pt x="4584699" y="1075907"/>
                  </a:lnTo>
                  <a:lnTo>
                    <a:pt x="4660899" y="1111791"/>
                  </a:lnTo>
                  <a:lnTo>
                    <a:pt x="4724399" y="1148210"/>
                  </a:lnTo>
                  <a:lnTo>
                    <a:pt x="4800599" y="1185161"/>
                  </a:lnTo>
                  <a:lnTo>
                    <a:pt x="4864099" y="1222641"/>
                  </a:lnTo>
                  <a:lnTo>
                    <a:pt x="4940299" y="1260648"/>
                  </a:lnTo>
                  <a:lnTo>
                    <a:pt x="5003799" y="1299179"/>
                  </a:lnTo>
                  <a:lnTo>
                    <a:pt x="5079999" y="1338231"/>
                  </a:lnTo>
                  <a:lnTo>
                    <a:pt x="5143499" y="1377802"/>
                  </a:lnTo>
                  <a:lnTo>
                    <a:pt x="5219699" y="1417890"/>
                  </a:lnTo>
                  <a:lnTo>
                    <a:pt x="5283199" y="1458490"/>
                  </a:lnTo>
                  <a:lnTo>
                    <a:pt x="5346699" y="1499602"/>
                  </a:lnTo>
                  <a:lnTo>
                    <a:pt x="5422899" y="1541221"/>
                  </a:lnTo>
                  <a:lnTo>
                    <a:pt x="5486399" y="1583347"/>
                  </a:lnTo>
                  <a:lnTo>
                    <a:pt x="5549899" y="1625975"/>
                  </a:lnTo>
                  <a:lnTo>
                    <a:pt x="5613399" y="1669103"/>
                  </a:lnTo>
                  <a:lnTo>
                    <a:pt x="5689599" y="1712729"/>
                  </a:lnTo>
                  <a:lnTo>
                    <a:pt x="5753099" y="1756850"/>
                  </a:lnTo>
                  <a:lnTo>
                    <a:pt x="5816599" y="1801463"/>
                  </a:lnTo>
                  <a:lnTo>
                    <a:pt x="5880099" y="1846566"/>
                  </a:lnTo>
                  <a:lnTo>
                    <a:pt x="5943599" y="1892155"/>
                  </a:lnTo>
                  <a:lnTo>
                    <a:pt x="6007099" y="1938230"/>
                  </a:lnTo>
                  <a:lnTo>
                    <a:pt x="6070599" y="1984785"/>
                  </a:lnTo>
                  <a:lnTo>
                    <a:pt x="6134099" y="2031820"/>
                  </a:lnTo>
                  <a:lnTo>
                    <a:pt x="6197599" y="2079331"/>
                  </a:lnTo>
                  <a:lnTo>
                    <a:pt x="6261099" y="2127316"/>
                  </a:lnTo>
                  <a:lnTo>
                    <a:pt x="6324599" y="2175773"/>
                  </a:lnTo>
                  <a:lnTo>
                    <a:pt x="6388099" y="2224697"/>
                  </a:lnTo>
                  <a:lnTo>
                    <a:pt x="6451599" y="2274088"/>
                  </a:lnTo>
                  <a:lnTo>
                    <a:pt x="6515099" y="2323941"/>
                  </a:lnTo>
                  <a:lnTo>
                    <a:pt x="6578599" y="2374255"/>
                  </a:lnTo>
                  <a:lnTo>
                    <a:pt x="6629399" y="2425027"/>
                  </a:lnTo>
                  <a:lnTo>
                    <a:pt x="6692899" y="2476254"/>
                  </a:lnTo>
                  <a:lnTo>
                    <a:pt x="6756399" y="2527934"/>
                  </a:lnTo>
                  <a:lnTo>
                    <a:pt x="6819899" y="2580064"/>
                  </a:lnTo>
                  <a:lnTo>
                    <a:pt x="6870699" y="2632641"/>
                  </a:lnTo>
                  <a:lnTo>
                    <a:pt x="6934199" y="2685662"/>
                  </a:lnTo>
                  <a:lnTo>
                    <a:pt x="6984999" y="2739126"/>
                  </a:lnTo>
                  <a:lnTo>
                    <a:pt x="7048499" y="2793029"/>
                  </a:lnTo>
                  <a:lnTo>
                    <a:pt x="7099299" y="2847369"/>
                  </a:lnTo>
                  <a:lnTo>
                    <a:pt x="7162799" y="2902142"/>
                  </a:lnTo>
                  <a:lnTo>
                    <a:pt x="7213599" y="2957347"/>
                  </a:lnTo>
                  <a:lnTo>
                    <a:pt x="7277099" y="3012981"/>
                  </a:lnTo>
                  <a:lnTo>
                    <a:pt x="7378699" y="3125524"/>
                  </a:lnTo>
                  <a:lnTo>
                    <a:pt x="7442199" y="3182429"/>
                  </a:lnTo>
                  <a:lnTo>
                    <a:pt x="7543799" y="3297489"/>
                  </a:lnTo>
                  <a:lnTo>
                    <a:pt x="7607299" y="3355640"/>
                  </a:lnTo>
                  <a:lnTo>
                    <a:pt x="7658099" y="3414201"/>
                  </a:lnTo>
                  <a:lnTo>
                    <a:pt x="7810499" y="3592318"/>
                  </a:lnTo>
                  <a:lnTo>
                    <a:pt x="7962899" y="3774033"/>
                  </a:lnTo>
                  <a:lnTo>
                    <a:pt x="8115299" y="3959272"/>
                  </a:lnTo>
                  <a:lnTo>
                    <a:pt x="8153399" y="4021790"/>
                  </a:lnTo>
                  <a:lnTo>
                    <a:pt x="8305799" y="4211618"/>
                  </a:lnTo>
                  <a:lnTo>
                    <a:pt x="8343899" y="4275645"/>
                  </a:lnTo>
                  <a:lnTo>
                    <a:pt x="8343899" y="10286993"/>
                  </a:lnTo>
                  <a:lnTo>
                    <a:pt x="5702299" y="10286993"/>
                  </a:lnTo>
                  <a:lnTo>
                    <a:pt x="5702299" y="9950013"/>
                  </a:lnTo>
                  <a:lnTo>
                    <a:pt x="5689599" y="9902280"/>
                  </a:lnTo>
                  <a:lnTo>
                    <a:pt x="5689599" y="9807137"/>
                  </a:lnTo>
                  <a:lnTo>
                    <a:pt x="5676899" y="9759729"/>
                  </a:lnTo>
                  <a:lnTo>
                    <a:pt x="5676899" y="9665250"/>
                  </a:lnTo>
                  <a:lnTo>
                    <a:pt x="5664199" y="9618182"/>
                  </a:lnTo>
                  <a:lnTo>
                    <a:pt x="5664199" y="9571231"/>
                  </a:lnTo>
                  <a:lnTo>
                    <a:pt x="5651499" y="9524397"/>
                  </a:lnTo>
                  <a:lnTo>
                    <a:pt x="5651499" y="9477683"/>
                  </a:lnTo>
                  <a:lnTo>
                    <a:pt x="5638799" y="9431090"/>
                  </a:lnTo>
                  <a:lnTo>
                    <a:pt x="5638799" y="9384619"/>
                  </a:lnTo>
                  <a:lnTo>
                    <a:pt x="5613399" y="9292052"/>
                  </a:lnTo>
                  <a:lnTo>
                    <a:pt x="5613399" y="9245959"/>
                  </a:lnTo>
                  <a:lnTo>
                    <a:pt x="5587999" y="9154162"/>
                  </a:lnTo>
                  <a:lnTo>
                    <a:pt x="5587999" y="9108461"/>
                  </a:lnTo>
                  <a:lnTo>
                    <a:pt x="5537199" y="8927009"/>
                  </a:lnTo>
                  <a:lnTo>
                    <a:pt x="5537199" y="8881992"/>
                  </a:lnTo>
                  <a:lnTo>
                    <a:pt x="5435599" y="8527093"/>
                  </a:lnTo>
                  <a:lnTo>
                    <a:pt x="5410199" y="8483409"/>
                  </a:lnTo>
                  <a:lnTo>
                    <a:pt x="5359399" y="8310246"/>
                  </a:lnTo>
                  <a:lnTo>
                    <a:pt x="5333999" y="8267357"/>
                  </a:lnTo>
                  <a:lnTo>
                    <a:pt x="5308599" y="8182072"/>
                  </a:lnTo>
                  <a:lnTo>
                    <a:pt x="5283199" y="8139680"/>
                  </a:lnTo>
                  <a:lnTo>
                    <a:pt x="5257799" y="8055402"/>
                  </a:lnTo>
                  <a:lnTo>
                    <a:pt x="5232399" y="8013520"/>
                  </a:lnTo>
                  <a:lnTo>
                    <a:pt x="5219699" y="7971812"/>
                  </a:lnTo>
                  <a:lnTo>
                    <a:pt x="5194299" y="7930278"/>
                  </a:lnTo>
                  <a:lnTo>
                    <a:pt x="5181599" y="7888921"/>
                  </a:lnTo>
                  <a:lnTo>
                    <a:pt x="5156199" y="7847742"/>
                  </a:lnTo>
                  <a:lnTo>
                    <a:pt x="5143499" y="7806743"/>
                  </a:lnTo>
                  <a:lnTo>
                    <a:pt x="5118099" y="7765925"/>
                  </a:lnTo>
                  <a:lnTo>
                    <a:pt x="5105399" y="7725289"/>
                  </a:lnTo>
                  <a:lnTo>
                    <a:pt x="5054599" y="7644574"/>
                  </a:lnTo>
                  <a:lnTo>
                    <a:pt x="5041899" y="7604497"/>
                  </a:lnTo>
                  <a:lnTo>
                    <a:pt x="4991099" y="7524913"/>
                  </a:lnTo>
                  <a:lnTo>
                    <a:pt x="4978399" y="7485408"/>
                  </a:lnTo>
                  <a:lnTo>
                    <a:pt x="4851399" y="7290826"/>
                  </a:lnTo>
                  <a:lnTo>
                    <a:pt x="4838699" y="7252509"/>
                  </a:lnTo>
                  <a:lnTo>
                    <a:pt x="4711699" y="7064008"/>
                  </a:lnTo>
                  <a:lnTo>
                    <a:pt x="4610099" y="6917003"/>
                  </a:lnTo>
                  <a:lnTo>
                    <a:pt x="4584699" y="6880792"/>
                  </a:lnTo>
                  <a:lnTo>
                    <a:pt x="4546599" y="6844800"/>
                  </a:lnTo>
                  <a:lnTo>
                    <a:pt x="4444999" y="6703059"/>
                  </a:lnTo>
                  <a:lnTo>
                    <a:pt x="4406899" y="6668187"/>
                  </a:lnTo>
                  <a:lnTo>
                    <a:pt x="4330699" y="6564953"/>
                  </a:lnTo>
                  <a:lnTo>
                    <a:pt x="4292599" y="6531007"/>
                  </a:lnTo>
                  <a:lnTo>
                    <a:pt x="4241799" y="6463821"/>
                  </a:lnTo>
                  <a:lnTo>
                    <a:pt x="4203699" y="6430585"/>
                  </a:lnTo>
                  <a:lnTo>
                    <a:pt x="4178299" y="6397588"/>
                  </a:lnTo>
                  <a:lnTo>
                    <a:pt x="4140199" y="6364834"/>
                  </a:lnTo>
                  <a:lnTo>
                    <a:pt x="4114799" y="6332322"/>
                  </a:lnTo>
                  <a:lnTo>
                    <a:pt x="4076699" y="6300055"/>
                  </a:lnTo>
                  <a:lnTo>
                    <a:pt x="4051299" y="6268034"/>
                  </a:lnTo>
                  <a:lnTo>
                    <a:pt x="4013199" y="6236261"/>
                  </a:lnTo>
                  <a:lnTo>
                    <a:pt x="3987799" y="6204738"/>
                  </a:lnTo>
                  <a:lnTo>
                    <a:pt x="3949699" y="6173465"/>
                  </a:lnTo>
                  <a:lnTo>
                    <a:pt x="3924299" y="6142445"/>
                  </a:lnTo>
                  <a:lnTo>
                    <a:pt x="3886199" y="6111680"/>
                  </a:lnTo>
                  <a:lnTo>
                    <a:pt x="3860799" y="6081170"/>
                  </a:lnTo>
                  <a:lnTo>
                    <a:pt x="3822699" y="6050917"/>
                  </a:lnTo>
                  <a:lnTo>
                    <a:pt x="3784599" y="6020923"/>
                  </a:lnTo>
                  <a:lnTo>
                    <a:pt x="3759199" y="5991190"/>
                  </a:lnTo>
                  <a:lnTo>
                    <a:pt x="3721099" y="5961719"/>
                  </a:lnTo>
                  <a:lnTo>
                    <a:pt x="3682999" y="5932512"/>
                  </a:lnTo>
                  <a:lnTo>
                    <a:pt x="3657599" y="5903570"/>
                  </a:lnTo>
                  <a:lnTo>
                    <a:pt x="3619499" y="5874894"/>
                  </a:lnTo>
                  <a:lnTo>
                    <a:pt x="3581399" y="5846488"/>
                  </a:lnTo>
                  <a:lnTo>
                    <a:pt x="3543299" y="5818351"/>
                  </a:lnTo>
                  <a:lnTo>
                    <a:pt x="3517899" y="5790486"/>
                  </a:lnTo>
                  <a:lnTo>
                    <a:pt x="3479799" y="5762894"/>
                  </a:lnTo>
                  <a:lnTo>
                    <a:pt x="3441699" y="5735577"/>
                  </a:lnTo>
                  <a:lnTo>
                    <a:pt x="3403599" y="5708536"/>
                  </a:lnTo>
                  <a:lnTo>
                    <a:pt x="3365499" y="5681773"/>
                  </a:lnTo>
                  <a:lnTo>
                    <a:pt x="3327399" y="5655289"/>
                  </a:lnTo>
                  <a:lnTo>
                    <a:pt x="3301999" y="5629087"/>
                  </a:lnTo>
                  <a:lnTo>
                    <a:pt x="3263899" y="5603168"/>
                  </a:lnTo>
                  <a:lnTo>
                    <a:pt x="3225799" y="5577532"/>
                  </a:lnTo>
                  <a:lnTo>
                    <a:pt x="3187699" y="5552183"/>
                  </a:lnTo>
                  <a:lnTo>
                    <a:pt x="3149599" y="5527121"/>
                  </a:lnTo>
                  <a:lnTo>
                    <a:pt x="3111499" y="5502348"/>
                  </a:lnTo>
                  <a:lnTo>
                    <a:pt x="3073399" y="5477866"/>
                  </a:lnTo>
                  <a:lnTo>
                    <a:pt x="3035299" y="5453676"/>
                  </a:lnTo>
                  <a:lnTo>
                    <a:pt x="2997199" y="5429780"/>
                  </a:lnTo>
                  <a:lnTo>
                    <a:pt x="2959099" y="5406179"/>
                  </a:lnTo>
                  <a:lnTo>
                    <a:pt x="2920999" y="5382875"/>
                  </a:lnTo>
                  <a:lnTo>
                    <a:pt x="2882899" y="5359869"/>
                  </a:lnTo>
                  <a:lnTo>
                    <a:pt x="2844799" y="5337164"/>
                  </a:lnTo>
                  <a:lnTo>
                    <a:pt x="2806699" y="5314760"/>
                  </a:lnTo>
                  <a:lnTo>
                    <a:pt x="2755899" y="5292660"/>
                  </a:lnTo>
                  <a:lnTo>
                    <a:pt x="2717799" y="5270865"/>
                  </a:lnTo>
                  <a:lnTo>
                    <a:pt x="2679699" y="5249376"/>
                  </a:lnTo>
                  <a:lnTo>
                    <a:pt x="2641599" y="5228195"/>
                  </a:lnTo>
                  <a:lnTo>
                    <a:pt x="2603499" y="5207324"/>
                  </a:lnTo>
                  <a:lnTo>
                    <a:pt x="2565399" y="5186764"/>
                  </a:lnTo>
                  <a:lnTo>
                    <a:pt x="2527299" y="5166517"/>
                  </a:lnTo>
                  <a:lnTo>
                    <a:pt x="2476499" y="5146584"/>
                  </a:lnTo>
                  <a:lnTo>
                    <a:pt x="2438399" y="5126967"/>
                  </a:lnTo>
                  <a:lnTo>
                    <a:pt x="2400299" y="5107668"/>
                  </a:lnTo>
                  <a:lnTo>
                    <a:pt x="2362199" y="5088687"/>
                  </a:lnTo>
                  <a:lnTo>
                    <a:pt x="2311399" y="5070028"/>
                  </a:lnTo>
                  <a:lnTo>
                    <a:pt x="2273299" y="5051691"/>
                  </a:lnTo>
                  <a:lnTo>
                    <a:pt x="2235199" y="5033678"/>
                  </a:lnTo>
                  <a:lnTo>
                    <a:pt x="2184399" y="5015990"/>
                  </a:lnTo>
                  <a:lnTo>
                    <a:pt x="2146299" y="4998629"/>
                  </a:lnTo>
                  <a:lnTo>
                    <a:pt x="2108199" y="4981597"/>
                  </a:lnTo>
                  <a:lnTo>
                    <a:pt x="2057399" y="4964896"/>
                  </a:lnTo>
                  <a:lnTo>
                    <a:pt x="2019299" y="4948526"/>
                  </a:lnTo>
                  <a:lnTo>
                    <a:pt x="1981199" y="4932489"/>
                  </a:lnTo>
                  <a:lnTo>
                    <a:pt x="1930399" y="4916787"/>
                  </a:lnTo>
                  <a:lnTo>
                    <a:pt x="1892299" y="4901422"/>
                  </a:lnTo>
                  <a:lnTo>
                    <a:pt x="1841499" y="4886396"/>
                  </a:lnTo>
                  <a:lnTo>
                    <a:pt x="1803399" y="4871709"/>
                  </a:lnTo>
                  <a:lnTo>
                    <a:pt x="1765299" y="4857363"/>
                  </a:lnTo>
                  <a:lnTo>
                    <a:pt x="1714499" y="4843360"/>
                  </a:lnTo>
                  <a:lnTo>
                    <a:pt x="1676399" y="4829702"/>
                  </a:lnTo>
                  <a:lnTo>
                    <a:pt x="1625599" y="4816389"/>
                  </a:lnTo>
                  <a:lnTo>
                    <a:pt x="1587499" y="4803425"/>
                  </a:lnTo>
                  <a:lnTo>
                    <a:pt x="1536699" y="4790809"/>
                  </a:lnTo>
                  <a:lnTo>
                    <a:pt x="1498599" y="4778545"/>
                  </a:lnTo>
                  <a:lnTo>
                    <a:pt x="1447799" y="4766633"/>
                  </a:lnTo>
                  <a:lnTo>
                    <a:pt x="1409699" y="4755074"/>
                  </a:lnTo>
                  <a:lnTo>
                    <a:pt x="1358899" y="4743872"/>
                  </a:lnTo>
                  <a:lnTo>
                    <a:pt x="1320799" y="4733027"/>
                  </a:lnTo>
                  <a:lnTo>
                    <a:pt x="1269999" y="4722540"/>
                  </a:lnTo>
                  <a:lnTo>
                    <a:pt x="1219199" y="4712414"/>
                  </a:lnTo>
                  <a:lnTo>
                    <a:pt x="1181099" y="4702649"/>
                  </a:lnTo>
                  <a:lnTo>
                    <a:pt x="1130299" y="4693248"/>
                  </a:lnTo>
                  <a:lnTo>
                    <a:pt x="1092199" y="4684213"/>
                  </a:lnTo>
                  <a:lnTo>
                    <a:pt x="1041399" y="4675544"/>
                  </a:lnTo>
                  <a:lnTo>
                    <a:pt x="990599" y="4667243"/>
                  </a:lnTo>
                  <a:lnTo>
                    <a:pt x="952499" y="4659312"/>
                  </a:lnTo>
                  <a:lnTo>
                    <a:pt x="901699" y="4651752"/>
                  </a:lnTo>
                  <a:lnTo>
                    <a:pt x="850899" y="4644566"/>
                  </a:lnTo>
                  <a:lnTo>
                    <a:pt x="812799" y="4637754"/>
                  </a:lnTo>
                  <a:lnTo>
                    <a:pt x="761999" y="4631318"/>
                  </a:lnTo>
                  <a:lnTo>
                    <a:pt x="711199" y="4625260"/>
                  </a:lnTo>
                  <a:lnTo>
                    <a:pt x="673099" y="4619582"/>
                  </a:lnTo>
                  <a:lnTo>
                    <a:pt x="622299" y="4614284"/>
                  </a:lnTo>
                  <a:lnTo>
                    <a:pt x="571499" y="4609369"/>
                  </a:lnTo>
                  <a:lnTo>
                    <a:pt x="533399" y="4604838"/>
                  </a:lnTo>
                  <a:lnTo>
                    <a:pt x="482599" y="4600692"/>
                  </a:lnTo>
                  <a:lnTo>
                    <a:pt x="431799" y="4596934"/>
                  </a:lnTo>
                  <a:lnTo>
                    <a:pt x="380999" y="4593565"/>
                  </a:lnTo>
                  <a:lnTo>
                    <a:pt x="342899" y="4590586"/>
                  </a:lnTo>
                  <a:lnTo>
                    <a:pt x="292099" y="4588000"/>
                  </a:lnTo>
                  <a:lnTo>
                    <a:pt x="241299" y="4585806"/>
                  </a:lnTo>
                  <a:lnTo>
                    <a:pt x="190499" y="4584008"/>
                  </a:lnTo>
                  <a:lnTo>
                    <a:pt x="139699" y="4582607"/>
                  </a:lnTo>
                  <a:lnTo>
                    <a:pt x="101599" y="4581605"/>
                  </a:lnTo>
                  <a:lnTo>
                    <a:pt x="50799" y="4581002"/>
                  </a:lnTo>
                  <a:lnTo>
                    <a:pt x="0" y="45808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9949694" y="3822923"/>
              <a:ext cx="6540500" cy="6464300"/>
            </a:xfrm>
            <a:custGeom>
              <a:rect b="b" l="l" r="r" t="t"/>
              <a:pathLst>
                <a:path extrusionOk="0" h="6464300" w="6540500">
                  <a:moveTo>
                    <a:pt x="0" y="2918139"/>
                  </a:moveTo>
                  <a:lnTo>
                    <a:pt x="0" y="0"/>
                  </a:lnTo>
                  <a:lnTo>
                    <a:pt x="50799" y="219"/>
                  </a:lnTo>
                  <a:lnTo>
                    <a:pt x="101599" y="877"/>
                  </a:lnTo>
                  <a:lnTo>
                    <a:pt x="152399" y="1972"/>
                  </a:lnTo>
                  <a:lnTo>
                    <a:pt x="215899" y="3502"/>
                  </a:lnTo>
                  <a:lnTo>
                    <a:pt x="266699" y="5465"/>
                  </a:lnTo>
                  <a:lnTo>
                    <a:pt x="317499" y="7860"/>
                  </a:lnTo>
                  <a:lnTo>
                    <a:pt x="368299" y="10685"/>
                  </a:lnTo>
                  <a:lnTo>
                    <a:pt x="419099" y="13938"/>
                  </a:lnTo>
                  <a:lnTo>
                    <a:pt x="482599" y="17618"/>
                  </a:lnTo>
                  <a:lnTo>
                    <a:pt x="533399" y="21723"/>
                  </a:lnTo>
                  <a:lnTo>
                    <a:pt x="584199" y="26251"/>
                  </a:lnTo>
                  <a:lnTo>
                    <a:pt x="634999" y="31200"/>
                  </a:lnTo>
                  <a:lnTo>
                    <a:pt x="685799" y="36570"/>
                  </a:lnTo>
                  <a:lnTo>
                    <a:pt x="749299" y="42357"/>
                  </a:lnTo>
                  <a:lnTo>
                    <a:pt x="800099" y="48561"/>
                  </a:lnTo>
                  <a:lnTo>
                    <a:pt x="850899" y="55180"/>
                  </a:lnTo>
                  <a:lnTo>
                    <a:pt x="901699" y="62212"/>
                  </a:lnTo>
                  <a:lnTo>
                    <a:pt x="952499" y="69655"/>
                  </a:lnTo>
                  <a:lnTo>
                    <a:pt x="1003299" y="77508"/>
                  </a:lnTo>
                  <a:lnTo>
                    <a:pt x="1054099" y="85769"/>
                  </a:lnTo>
                  <a:lnTo>
                    <a:pt x="1104899" y="94437"/>
                  </a:lnTo>
                  <a:lnTo>
                    <a:pt x="1155699" y="103509"/>
                  </a:lnTo>
                  <a:lnTo>
                    <a:pt x="1206499" y="112984"/>
                  </a:lnTo>
                  <a:lnTo>
                    <a:pt x="1269999" y="122860"/>
                  </a:lnTo>
                  <a:lnTo>
                    <a:pt x="1320799" y="133136"/>
                  </a:lnTo>
                  <a:lnTo>
                    <a:pt x="1371599" y="143810"/>
                  </a:lnTo>
                  <a:lnTo>
                    <a:pt x="1422399" y="154881"/>
                  </a:lnTo>
                  <a:lnTo>
                    <a:pt x="1473199" y="166345"/>
                  </a:lnTo>
                  <a:lnTo>
                    <a:pt x="1523999" y="178203"/>
                  </a:lnTo>
                  <a:lnTo>
                    <a:pt x="1574799" y="190452"/>
                  </a:lnTo>
                  <a:lnTo>
                    <a:pt x="1625599" y="203090"/>
                  </a:lnTo>
                  <a:lnTo>
                    <a:pt x="1663699" y="216116"/>
                  </a:lnTo>
                  <a:lnTo>
                    <a:pt x="1714499" y="229529"/>
                  </a:lnTo>
                  <a:lnTo>
                    <a:pt x="1765299" y="243325"/>
                  </a:lnTo>
                  <a:lnTo>
                    <a:pt x="1816099" y="257505"/>
                  </a:lnTo>
                  <a:lnTo>
                    <a:pt x="1866899" y="272065"/>
                  </a:lnTo>
                  <a:lnTo>
                    <a:pt x="1917699" y="287005"/>
                  </a:lnTo>
                  <a:lnTo>
                    <a:pt x="1968499" y="302323"/>
                  </a:lnTo>
                  <a:lnTo>
                    <a:pt x="2019299" y="318016"/>
                  </a:lnTo>
                  <a:lnTo>
                    <a:pt x="2070099" y="334084"/>
                  </a:lnTo>
                  <a:lnTo>
                    <a:pt x="2108199" y="350525"/>
                  </a:lnTo>
                  <a:lnTo>
                    <a:pt x="2158999" y="367336"/>
                  </a:lnTo>
                  <a:lnTo>
                    <a:pt x="2209799" y="384517"/>
                  </a:lnTo>
                  <a:lnTo>
                    <a:pt x="2260599" y="402065"/>
                  </a:lnTo>
                  <a:lnTo>
                    <a:pt x="2311399" y="419980"/>
                  </a:lnTo>
                  <a:lnTo>
                    <a:pt x="2349499" y="438258"/>
                  </a:lnTo>
                  <a:lnTo>
                    <a:pt x="2400299" y="456899"/>
                  </a:lnTo>
                  <a:lnTo>
                    <a:pt x="2451099" y="475901"/>
                  </a:lnTo>
                  <a:lnTo>
                    <a:pt x="2501899" y="495261"/>
                  </a:lnTo>
                  <a:lnTo>
                    <a:pt x="2539999" y="514980"/>
                  </a:lnTo>
                  <a:lnTo>
                    <a:pt x="2590799" y="535054"/>
                  </a:lnTo>
                  <a:lnTo>
                    <a:pt x="2641599" y="555482"/>
                  </a:lnTo>
                  <a:lnTo>
                    <a:pt x="2679699" y="576263"/>
                  </a:lnTo>
                  <a:lnTo>
                    <a:pt x="2730499" y="597394"/>
                  </a:lnTo>
                  <a:lnTo>
                    <a:pt x="2781299" y="618874"/>
                  </a:lnTo>
                  <a:lnTo>
                    <a:pt x="2819399" y="640702"/>
                  </a:lnTo>
                  <a:lnTo>
                    <a:pt x="2870199" y="662875"/>
                  </a:lnTo>
                  <a:lnTo>
                    <a:pt x="2920999" y="685393"/>
                  </a:lnTo>
                  <a:lnTo>
                    <a:pt x="2959099" y="708252"/>
                  </a:lnTo>
                  <a:lnTo>
                    <a:pt x="3009899" y="731452"/>
                  </a:lnTo>
                  <a:lnTo>
                    <a:pt x="3047999" y="754991"/>
                  </a:lnTo>
                  <a:lnTo>
                    <a:pt x="3098799" y="778868"/>
                  </a:lnTo>
                  <a:lnTo>
                    <a:pt x="3136899" y="803079"/>
                  </a:lnTo>
                  <a:lnTo>
                    <a:pt x="3187699" y="827625"/>
                  </a:lnTo>
                  <a:lnTo>
                    <a:pt x="3225799" y="852503"/>
                  </a:lnTo>
                  <a:lnTo>
                    <a:pt x="3276599" y="877711"/>
                  </a:lnTo>
                  <a:lnTo>
                    <a:pt x="3314699" y="903248"/>
                  </a:lnTo>
                  <a:lnTo>
                    <a:pt x="3365499" y="929112"/>
                  </a:lnTo>
                  <a:lnTo>
                    <a:pt x="3403599" y="955302"/>
                  </a:lnTo>
                  <a:lnTo>
                    <a:pt x="3441699" y="981815"/>
                  </a:lnTo>
                  <a:lnTo>
                    <a:pt x="3492499" y="1008650"/>
                  </a:lnTo>
                  <a:lnTo>
                    <a:pt x="3530599" y="1035806"/>
                  </a:lnTo>
                  <a:lnTo>
                    <a:pt x="3568699" y="1063280"/>
                  </a:lnTo>
                  <a:lnTo>
                    <a:pt x="3619499" y="1091072"/>
                  </a:lnTo>
                  <a:lnTo>
                    <a:pt x="3657599" y="1119178"/>
                  </a:lnTo>
                  <a:lnTo>
                    <a:pt x="3695699" y="1147598"/>
                  </a:lnTo>
                  <a:lnTo>
                    <a:pt x="3746499" y="1176331"/>
                  </a:lnTo>
                  <a:lnTo>
                    <a:pt x="3784599" y="1205373"/>
                  </a:lnTo>
                  <a:lnTo>
                    <a:pt x="3822699" y="1234724"/>
                  </a:lnTo>
                  <a:lnTo>
                    <a:pt x="3860799" y="1264382"/>
                  </a:lnTo>
                  <a:lnTo>
                    <a:pt x="3898899" y="1294345"/>
                  </a:lnTo>
                  <a:lnTo>
                    <a:pt x="3949699" y="1324611"/>
                  </a:lnTo>
                  <a:lnTo>
                    <a:pt x="3987799" y="1355179"/>
                  </a:lnTo>
                  <a:lnTo>
                    <a:pt x="4025899" y="1386048"/>
                  </a:lnTo>
                  <a:lnTo>
                    <a:pt x="4063999" y="1417214"/>
                  </a:lnTo>
                  <a:lnTo>
                    <a:pt x="4102099" y="1448678"/>
                  </a:lnTo>
                  <a:lnTo>
                    <a:pt x="4140199" y="1480436"/>
                  </a:lnTo>
                  <a:lnTo>
                    <a:pt x="4178299" y="1512488"/>
                  </a:lnTo>
                  <a:lnTo>
                    <a:pt x="4216399" y="1544832"/>
                  </a:lnTo>
                  <a:lnTo>
                    <a:pt x="4254499" y="1577466"/>
                  </a:lnTo>
                  <a:lnTo>
                    <a:pt x="4292599" y="1610388"/>
                  </a:lnTo>
                  <a:lnTo>
                    <a:pt x="4368799" y="1677090"/>
                  </a:lnTo>
                  <a:lnTo>
                    <a:pt x="4444999" y="1744925"/>
                  </a:lnTo>
                  <a:lnTo>
                    <a:pt x="4521199" y="1813879"/>
                  </a:lnTo>
                  <a:lnTo>
                    <a:pt x="4597399" y="1883940"/>
                  </a:lnTo>
                  <a:lnTo>
                    <a:pt x="4622799" y="1919380"/>
                  </a:lnTo>
                  <a:lnTo>
                    <a:pt x="4660899" y="1955093"/>
                  </a:lnTo>
                  <a:lnTo>
                    <a:pt x="4737099" y="2027325"/>
                  </a:lnTo>
                  <a:lnTo>
                    <a:pt x="4762499" y="2063841"/>
                  </a:lnTo>
                  <a:lnTo>
                    <a:pt x="4838699" y="2137667"/>
                  </a:lnTo>
                  <a:lnTo>
                    <a:pt x="4864099" y="2174972"/>
                  </a:lnTo>
                  <a:lnTo>
                    <a:pt x="4940299" y="2250360"/>
                  </a:lnTo>
                  <a:lnTo>
                    <a:pt x="4965699" y="2288440"/>
                  </a:lnTo>
                  <a:lnTo>
                    <a:pt x="5003799" y="2326774"/>
                  </a:lnTo>
                  <a:lnTo>
                    <a:pt x="5029199" y="2365360"/>
                  </a:lnTo>
                  <a:lnTo>
                    <a:pt x="5067299" y="2404198"/>
                  </a:lnTo>
                  <a:lnTo>
                    <a:pt x="5092699" y="2443286"/>
                  </a:lnTo>
                  <a:lnTo>
                    <a:pt x="5130799" y="2482621"/>
                  </a:lnTo>
                  <a:lnTo>
                    <a:pt x="5156199" y="2522203"/>
                  </a:lnTo>
                  <a:lnTo>
                    <a:pt x="5194299" y="2562029"/>
                  </a:lnTo>
                  <a:lnTo>
                    <a:pt x="5219699" y="2602098"/>
                  </a:lnTo>
                  <a:lnTo>
                    <a:pt x="5257799" y="2642407"/>
                  </a:lnTo>
                  <a:lnTo>
                    <a:pt x="5308599" y="2723744"/>
                  </a:lnTo>
                  <a:lnTo>
                    <a:pt x="5346699" y="2764767"/>
                  </a:lnTo>
                  <a:lnTo>
                    <a:pt x="5422899" y="2889235"/>
                  </a:lnTo>
                  <a:lnTo>
                    <a:pt x="5460999" y="2931185"/>
                  </a:lnTo>
                  <a:lnTo>
                    <a:pt x="5537199" y="3058395"/>
                  </a:lnTo>
                  <a:lnTo>
                    <a:pt x="5689599" y="3318777"/>
                  </a:lnTo>
                  <a:lnTo>
                    <a:pt x="5867399" y="3632195"/>
                  </a:lnTo>
                  <a:lnTo>
                    <a:pt x="5880099" y="3677785"/>
                  </a:lnTo>
                  <a:lnTo>
                    <a:pt x="5956299" y="3815742"/>
                  </a:lnTo>
                  <a:lnTo>
                    <a:pt x="5968999" y="3862117"/>
                  </a:lnTo>
                  <a:lnTo>
                    <a:pt x="5994399" y="3908685"/>
                  </a:lnTo>
                  <a:lnTo>
                    <a:pt x="6007099" y="3955443"/>
                  </a:lnTo>
                  <a:lnTo>
                    <a:pt x="6057899" y="4049525"/>
                  </a:lnTo>
                  <a:lnTo>
                    <a:pt x="6070599" y="4096844"/>
                  </a:lnTo>
                  <a:lnTo>
                    <a:pt x="6095999" y="4144348"/>
                  </a:lnTo>
                  <a:lnTo>
                    <a:pt x="6121399" y="4239899"/>
                  </a:lnTo>
                  <a:lnTo>
                    <a:pt x="6146799" y="4287943"/>
                  </a:lnTo>
                  <a:lnTo>
                    <a:pt x="6159499" y="4336165"/>
                  </a:lnTo>
                  <a:lnTo>
                    <a:pt x="6184899" y="4384562"/>
                  </a:lnTo>
                  <a:lnTo>
                    <a:pt x="6210299" y="4481874"/>
                  </a:lnTo>
                  <a:lnTo>
                    <a:pt x="6235699" y="4530787"/>
                  </a:lnTo>
                  <a:lnTo>
                    <a:pt x="6311899" y="4827743"/>
                  </a:lnTo>
                  <a:lnTo>
                    <a:pt x="6337299" y="4877801"/>
                  </a:lnTo>
                  <a:lnTo>
                    <a:pt x="6375399" y="5028906"/>
                  </a:lnTo>
                  <a:lnTo>
                    <a:pt x="6375399" y="5079580"/>
                  </a:lnTo>
                  <a:lnTo>
                    <a:pt x="6438899" y="5335167"/>
                  </a:lnTo>
                  <a:lnTo>
                    <a:pt x="6438899" y="5386716"/>
                  </a:lnTo>
                  <a:lnTo>
                    <a:pt x="6464299" y="5490232"/>
                  </a:lnTo>
                  <a:lnTo>
                    <a:pt x="6464299" y="5542195"/>
                  </a:lnTo>
                  <a:lnTo>
                    <a:pt x="6489699" y="5646525"/>
                  </a:lnTo>
                  <a:lnTo>
                    <a:pt x="6489699" y="5698888"/>
                  </a:lnTo>
                  <a:lnTo>
                    <a:pt x="6502399" y="5751381"/>
                  </a:lnTo>
                  <a:lnTo>
                    <a:pt x="6502399" y="5804002"/>
                  </a:lnTo>
                  <a:lnTo>
                    <a:pt x="6515099" y="5856749"/>
                  </a:lnTo>
                  <a:lnTo>
                    <a:pt x="6515099" y="5962616"/>
                  </a:lnTo>
                  <a:lnTo>
                    <a:pt x="6527799" y="6015732"/>
                  </a:lnTo>
                  <a:lnTo>
                    <a:pt x="6527799" y="6122322"/>
                  </a:lnTo>
                  <a:lnTo>
                    <a:pt x="6540499" y="6175793"/>
                  </a:lnTo>
                  <a:lnTo>
                    <a:pt x="6540499" y="6464076"/>
                  </a:lnTo>
                  <a:lnTo>
                    <a:pt x="3632199" y="6464076"/>
                  </a:lnTo>
                  <a:lnTo>
                    <a:pt x="3632199" y="6408173"/>
                  </a:lnTo>
                  <a:lnTo>
                    <a:pt x="3619499" y="6360146"/>
                  </a:lnTo>
                  <a:lnTo>
                    <a:pt x="3619499" y="6217065"/>
                  </a:lnTo>
                  <a:lnTo>
                    <a:pt x="3606799" y="6169718"/>
                  </a:lnTo>
                  <a:lnTo>
                    <a:pt x="3606799" y="6122550"/>
                  </a:lnTo>
                  <a:lnTo>
                    <a:pt x="3594099" y="6075566"/>
                  </a:lnTo>
                  <a:lnTo>
                    <a:pt x="3594099" y="6028770"/>
                  </a:lnTo>
                  <a:lnTo>
                    <a:pt x="3581399" y="5982165"/>
                  </a:lnTo>
                  <a:lnTo>
                    <a:pt x="3581399" y="5935755"/>
                  </a:lnTo>
                  <a:lnTo>
                    <a:pt x="3555999" y="5843538"/>
                  </a:lnTo>
                  <a:lnTo>
                    <a:pt x="3555999" y="5797739"/>
                  </a:lnTo>
                  <a:lnTo>
                    <a:pt x="3416299" y="5308740"/>
                  </a:lnTo>
                  <a:lnTo>
                    <a:pt x="3390899" y="5265733"/>
                  </a:lnTo>
                  <a:lnTo>
                    <a:pt x="3365499" y="5180497"/>
                  </a:lnTo>
                  <a:lnTo>
                    <a:pt x="3340099" y="5138276"/>
                  </a:lnTo>
                  <a:lnTo>
                    <a:pt x="3327399" y="5096326"/>
                  </a:lnTo>
                  <a:lnTo>
                    <a:pt x="3301999" y="5054649"/>
                  </a:lnTo>
                  <a:lnTo>
                    <a:pt x="3289299" y="5013250"/>
                  </a:lnTo>
                  <a:lnTo>
                    <a:pt x="3263899" y="4972133"/>
                  </a:lnTo>
                  <a:lnTo>
                    <a:pt x="3251199" y="4931302"/>
                  </a:lnTo>
                  <a:lnTo>
                    <a:pt x="3225799" y="4890760"/>
                  </a:lnTo>
                  <a:lnTo>
                    <a:pt x="3213099" y="4850512"/>
                  </a:lnTo>
                  <a:lnTo>
                    <a:pt x="3136899" y="4731568"/>
                  </a:lnTo>
                  <a:lnTo>
                    <a:pt x="3111499" y="4692533"/>
                  </a:lnTo>
                  <a:lnTo>
                    <a:pt x="3098799" y="4653812"/>
                  </a:lnTo>
                  <a:lnTo>
                    <a:pt x="3022599" y="4539565"/>
                  </a:lnTo>
                  <a:lnTo>
                    <a:pt x="2946399" y="4428279"/>
                  </a:lnTo>
                  <a:lnTo>
                    <a:pt x="2895599" y="4355785"/>
                  </a:lnTo>
                  <a:lnTo>
                    <a:pt x="2857499" y="4320059"/>
                  </a:lnTo>
                  <a:lnTo>
                    <a:pt x="2806699" y="4249668"/>
                  </a:lnTo>
                  <a:lnTo>
                    <a:pt x="2781299" y="4215011"/>
                  </a:lnTo>
                  <a:lnTo>
                    <a:pt x="2743199" y="4180718"/>
                  </a:lnTo>
                  <a:lnTo>
                    <a:pt x="2692399" y="4113241"/>
                  </a:lnTo>
                  <a:lnTo>
                    <a:pt x="2654299" y="4080064"/>
                  </a:lnTo>
                  <a:lnTo>
                    <a:pt x="2628899" y="4047267"/>
                  </a:lnTo>
                  <a:lnTo>
                    <a:pt x="2590799" y="4014855"/>
                  </a:lnTo>
                  <a:lnTo>
                    <a:pt x="2565399" y="3982829"/>
                  </a:lnTo>
                  <a:lnTo>
                    <a:pt x="2527299" y="3951196"/>
                  </a:lnTo>
                  <a:lnTo>
                    <a:pt x="2501899" y="3919958"/>
                  </a:lnTo>
                  <a:lnTo>
                    <a:pt x="2463799" y="3889120"/>
                  </a:lnTo>
                  <a:lnTo>
                    <a:pt x="2438399" y="3858685"/>
                  </a:lnTo>
                  <a:lnTo>
                    <a:pt x="2400299" y="3828658"/>
                  </a:lnTo>
                  <a:lnTo>
                    <a:pt x="2362199" y="3799042"/>
                  </a:lnTo>
                  <a:lnTo>
                    <a:pt x="2336799" y="3769841"/>
                  </a:lnTo>
                  <a:lnTo>
                    <a:pt x="2298699" y="3741059"/>
                  </a:lnTo>
                  <a:lnTo>
                    <a:pt x="2260599" y="3712701"/>
                  </a:lnTo>
                  <a:lnTo>
                    <a:pt x="2222499" y="3684769"/>
                  </a:lnTo>
                  <a:lnTo>
                    <a:pt x="2197099" y="3657269"/>
                  </a:lnTo>
                  <a:lnTo>
                    <a:pt x="2158999" y="3630203"/>
                  </a:lnTo>
                  <a:lnTo>
                    <a:pt x="2120899" y="3603576"/>
                  </a:lnTo>
                  <a:lnTo>
                    <a:pt x="2082799" y="3577392"/>
                  </a:lnTo>
                  <a:lnTo>
                    <a:pt x="2044699" y="3551655"/>
                  </a:lnTo>
                  <a:lnTo>
                    <a:pt x="2006599" y="3526368"/>
                  </a:lnTo>
                  <a:lnTo>
                    <a:pt x="1968499" y="3501535"/>
                  </a:lnTo>
                  <a:lnTo>
                    <a:pt x="1930399" y="3477161"/>
                  </a:lnTo>
                  <a:lnTo>
                    <a:pt x="1892299" y="3453250"/>
                  </a:lnTo>
                  <a:lnTo>
                    <a:pt x="1854199" y="3429804"/>
                  </a:lnTo>
                  <a:lnTo>
                    <a:pt x="1816099" y="3406829"/>
                  </a:lnTo>
                  <a:lnTo>
                    <a:pt x="1777999" y="3384328"/>
                  </a:lnTo>
                  <a:lnTo>
                    <a:pt x="1739899" y="3362305"/>
                  </a:lnTo>
                  <a:lnTo>
                    <a:pt x="1701799" y="3340764"/>
                  </a:lnTo>
                  <a:lnTo>
                    <a:pt x="1650999" y="3319709"/>
                  </a:lnTo>
                  <a:lnTo>
                    <a:pt x="1612899" y="3299144"/>
                  </a:lnTo>
                  <a:lnTo>
                    <a:pt x="1574799" y="3279072"/>
                  </a:lnTo>
                  <a:lnTo>
                    <a:pt x="1536699" y="3259498"/>
                  </a:lnTo>
                  <a:lnTo>
                    <a:pt x="1498599" y="3240426"/>
                  </a:lnTo>
                  <a:lnTo>
                    <a:pt x="1447799" y="3221860"/>
                  </a:lnTo>
                  <a:lnTo>
                    <a:pt x="1409699" y="3203802"/>
                  </a:lnTo>
                  <a:lnTo>
                    <a:pt x="1371599" y="3186259"/>
                  </a:lnTo>
                  <a:lnTo>
                    <a:pt x="1320799" y="3169232"/>
                  </a:lnTo>
                  <a:lnTo>
                    <a:pt x="1282699" y="3152727"/>
                  </a:lnTo>
                  <a:lnTo>
                    <a:pt x="1244599" y="3136747"/>
                  </a:lnTo>
                  <a:lnTo>
                    <a:pt x="1193799" y="3121296"/>
                  </a:lnTo>
                  <a:lnTo>
                    <a:pt x="1155699" y="3106378"/>
                  </a:lnTo>
                  <a:lnTo>
                    <a:pt x="1104899" y="3091997"/>
                  </a:lnTo>
                  <a:lnTo>
                    <a:pt x="1066799" y="3078157"/>
                  </a:lnTo>
                  <a:lnTo>
                    <a:pt x="1015999" y="3064861"/>
                  </a:lnTo>
                  <a:lnTo>
                    <a:pt x="977899" y="3052114"/>
                  </a:lnTo>
                  <a:lnTo>
                    <a:pt x="927099" y="3039920"/>
                  </a:lnTo>
                  <a:lnTo>
                    <a:pt x="888999" y="3028283"/>
                  </a:lnTo>
                  <a:lnTo>
                    <a:pt x="838199" y="3017206"/>
                  </a:lnTo>
                  <a:lnTo>
                    <a:pt x="800099" y="3006693"/>
                  </a:lnTo>
                  <a:lnTo>
                    <a:pt x="749299" y="2996749"/>
                  </a:lnTo>
                  <a:lnTo>
                    <a:pt x="698499" y="2987377"/>
                  </a:lnTo>
                  <a:lnTo>
                    <a:pt x="660399" y="2978581"/>
                  </a:lnTo>
                  <a:lnTo>
                    <a:pt x="609599" y="2970366"/>
                  </a:lnTo>
                  <a:lnTo>
                    <a:pt x="571499" y="2962734"/>
                  </a:lnTo>
                  <a:lnTo>
                    <a:pt x="520699" y="2955691"/>
                  </a:lnTo>
                  <a:lnTo>
                    <a:pt x="469899" y="2949239"/>
                  </a:lnTo>
                  <a:lnTo>
                    <a:pt x="419099" y="2943383"/>
                  </a:lnTo>
                  <a:lnTo>
                    <a:pt x="380999" y="2938127"/>
                  </a:lnTo>
                  <a:lnTo>
                    <a:pt x="330199" y="2933474"/>
                  </a:lnTo>
                  <a:lnTo>
                    <a:pt x="279399" y="2929429"/>
                  </a:lnTo>
                  <a:lnTo>
                    <a:pt x="241299" y="2925996"/>
                  </a:lnTo>
                  <a:lnTo>
                    <a:pt x="190499" y="2923178"/>
                  </a:lnTo>
                  <a:lnTo>
                    <a:pt x="139699" y="2920979"/>
                  </a:lnTo>
                  <a:lnTo>
                    <a:pt x="88899" y="2919404"/>
                  </a:lnTo>
                  <a:lnTo>
                    <a:pt x="38099" y="2918456"/>
                  </a:lnTo>
                  <a:lnTo>
                    <a:pt x="0" y="291813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10"/>
          <p:cNvSpPr txBox="1"/>
          <p:nvPr>
            <p:ph type="title"/>
          </p:nvPr>
        </p:nvSpPr>
        <p:spPr>
          <a:xfrm>
            <a:off x="1016000" y="2476400"/>
            <a:ext cx="72225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6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sz="9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9" name="Google Shape;279;p10"/>
          <p:cNvSpPr txBox="1"/>
          <p:nvPr/>
        </p:nvSpPr>
        <p:spPr>
          <a:xfrm>
            <a:off x="1016000" y="7258900"/>
            <a:ext cx="8755500" cy="21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b="0" i="0" lang="en-US" sz="205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References:</a:t>
            </a:r>
            <a:br>
              <a:rPr b="0" i="0" lang="en-US" sz="205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https://getbootstrap.com/docs/5.2/forms/overview/</a:t>
            </a:r>
            <a:endParaRPr sz="20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lang="en-US" sz="20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https://getbootstrap.com/docs/5.2/components/navbar/</a:t>
            </a:r>
            <a:endParaRPr sz="20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lang="en-US" sz="20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https://icons.getbootstrap.com/</a:t>
            </a:r>
            <a:endParaRPr sz="20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t/>
            </a:r>
            <a:endParaRPr sz="20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0" y="5"/>
            <a:ext cx="1685924" cy="16382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"/>
          <p:cNvSpPr txBox="1"/>
          <p:nvPr/>
        </p:nvSpPr>
        <p:spPr>
          <a:xfrm>
            <a:off x="1016000" y="4076991"/>
            <a:ext cx="64686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b="0" i="0" lang="en-US" sz="295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That’s all for this session!</a:t>
            </a:r>
            <a:endParaRPr b="0" i="0" sz="295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2" name="Google Shape;282;p10"/>
          <p:cNvSpPr txBox="1"/>
          <p:nvPr/>
        </p:nvSpPr>
        <p:spPr>
          <a:xfrm>
            <a:off x="7729400" y="9742300"/>
            <a:ext cx="1039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r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55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Prepared by Helena Natanael, for FWD by dibimbing.id</a:t>
            </a:r>
            <a:endParaRPr b="0" i="0" sz="25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4"/>
          <p:cNvGrpSpPr/>
          <p:nvPr/>
        </p:nvGrpSpPr>
        <p:grpSpPr>
          <a:xfrm>
            <a:off x="0" y="0"/>
            <a:ext cx="8048625" cy="10287000"/>
            <a:chOff x="0" y="0"/>
            <a:chExt cx="8048625" cy="10287000"/>
          </a:xfrm>
        </p:grpSpPr>
        <p:sp>
          <p:nvSpPr>
            <p:cNvPr id="75" name="Google Shape;75;p4"/>
            <p:cNvSpPr/>
            <p:nvPr/>
          </p:nvSpPr>
          <p:spPr>
            <a:xfrm>
              <a:off x="0" y="0"/>
              <a:ext cx="8048625" cy="10287000"/>
            </a:xfrm>
            <a:custGeom>
              <a:rect b="b" l="l" r="r" t="t"/>
              <a:pathLst>
                <a:path extrusionOk="0" h="10287000" w="8048625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0" y="607746"/>
              <a:ext cx="4599305" cy="9093200"/>
            </a:xfrm>
            <a:custGeom>
              <a:rect b="b" l="l" r="r" t="t"/>
              <a:pathLst>
                <a:path extrusionOk="0" h="9093200" w="4599305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036088" y="7438461"/>
              <a:ext cx="1819910" cy="1819910"/>
            </a:xfrm>
            <a:custGeom>
              <a:rect b="b" l="l" r="r" t="t"/>
              <a:pathLst>
                <a:path extrusionOk="0" h="1819909" w="1819909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4"/>
          <p:cNvSpPr txBox="1"/>
          <p:nvPr>
            <p:ph type="title"/>
          </p:nvPr>
        </p:nvSpPr>
        <p:spPr>
          <a:xfrm>
            <a:off x="8686800" y="1327075"/>
            <a:ext cx="9247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12700" marR="5080" rtl="0" algn="l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50">
                <a:solidFill>
                  <a:srgbClr val="262626"/>
                </a:solidFill>
              </a:rPr>
              <a:t>Introduction to Figma</a:t>
            </a:r>
            <a:endParaRPr sz="6450"/>
          </a:p>
        </p:txBody>
      </p:sp>
      <p:sp>
        <p:nvSpPr>
          <p:cNvPr id="79" name="Google Shape;79;p4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8686800" y="6635775"/>
            <a:ext cx="78348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7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Figma is a useful tool that usually used in companies to support the work between UI/UX and Front-End Engineer</a:t>
            </a:r>
            <a:endParaRPr sz="27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 of 11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g143d87eddbc_0_54"/>
          <p:cNvGrpSpPr/>
          <p:nvPr/>
        </p:nvGrpSpPr>
        <p:grpSpPr>
          <a:xfrm>
            <a:off x="0" y="5"/>
            <a:ext cx="18288000" cy="4162430"/>
            <a:chOff x="0" y="5"/>
            <a:chExt cx="18288000" cy="4162430"/>
          </a:xfrm>
        </p:grpSpPr>
        <p:sp>
          <p:nvSpPr>
            <p:cNvPr id="87" name="Google Shape;87;g143d87eddbc_0_54"/>
            <p:cNvSpPr/>
            <p:nvPr/>
          </p:nvSpPr>
          <p:spPr>
            <a:xfrm>
              <a:off x="0" y="5"/>
              <a:ext cx="18288000" cy="4162425"/>
            </a:xfrm>
            <a:custGeom>
              <a:rect b="b" l="l" r="r" t="t"/>
              <a:pathLst>
                <a:path extrusionOk="0" h="4162425" w="1828800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143d87eddbc_0_54"/>
            <p:cNvSpPr/>
            <p:nvPr/>
          </p:nvSpPr>
          <p:spPr>
            <a:xfrm>
              <a:off x="14123883" y="10"/>
              <a:ext cx="4162425" cy="4162425"/>
            </a:xfrm>
            <a:custGeom>
              <a:rect b="b" l="l" r="r" t="t"/>
              <a:pathLst>
                <a:path extrusionOk="0" h="4162425" w="4162425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g143d87eddbc_0_54"/>
          <p:cNvSpPr txBox="1"/>
          <p:nvPr/>
        </p:nvSpPr>
        <p:spPr>
          <a:xfrm>
            <a:off x="1016000" y="4655175"/>
            <a:ext cx="16082400" cy="22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937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Slicing: terms that used by FE to describe activity of developing a Web Page based on a design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Figma Project Link that we will slice in BS2 and BS3:</a:t>
            </a:r>
            <a:b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https://www.figma.com/file/KGFvLbJYrmWZHIvQLGwsQJ/Ecommerce-site-mobile-and-screens-(Community)?node-id=220%3A8035</a:t>
            </a:r>
            <a:endParaRPr b="0" i="0" sz="26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" name="Google Shape;90;g143d87eddbc_0_54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143d87eddbc_0_54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2 of 11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g143d87eddbc_0_43"/>
          <p:cNvGrpSpPr/>
          <p:nvPr/>
        </p:nvGrpSpPr>
        <p:grpSpPr>
          <a:xfrm>
            <a:off x="0" y="0"/>
            <a:ext cx="8048625" cy="10287000"/>
            <a:chOff x="0" y="0"/>
            <a:chExt cx="8048625" cy="10287000"/>
          </a:xfrm>
        </p:grpSpPr>
        <p:sp>
          <p:nvSpPr>
            <p:cNvPr id="97" name="Google Shape;97;g143d87eddbc_0_43"/>
            <p:cNvSpPr/>
            <p:nvPr/>
          </p:nvSpPr>
          <p:spPr>
            <a:xfrm>
              <a:off x="0" y="0"/>
              <a:ext cx="8048625" cy="10287000"/>
            </a:xfrm>
            <a:custGeom>
              <a:rect b="b" l="l" r="r" t="t"/>
              <a:pathLst>
                <a:path extrusionOk="0" h="10287000" w="8048625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143d87eddbc_0_43"/>
            <p:cNvSpPr/>
            <p:nvPr/>
          </p:nvSpPr>
          <p:spPr>
            <a:xfrm>
              <a:off x="0" y="607746"/>
              <a:ext cx="4599305" cy="9093200"/>
            </a:xfrm>
            <a:custGeom>
              <a:rect b="b" l="l" r="r" t="t"/>
              <a:pathLst>
                <a:path extrusionOk="0" h="9093200" w="4599305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143d87eddbc_0_43"/>
            <p:cNvSpPr/>
            <p:nvPr/>
          </p:nvSpPr>
          <p:spPr>
            <a:xfrm>
              <a:off x="5036088" y="7438461"/>
              <a:ext cx="1819909" cy="1819909"/>
            </a:xfrm>
            <a:custGeom>
              <a:rect b="b" l="l" r="r" t="t"/>
              <a:pathLst>
                <a:path extrusionOk="0" h="1819909" w="1819909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g143d87eddbc_0_43"/>
          <p:cNvSpPr txBox="1"/>
          <p:nvPr>
            <p:ph type="title"/>
          </p:nvPr>
        </p:nvSpPr>
        <p:spPr>
          <a:xfrm>
            <a:off x="8686800" y="1327075"/>
            <a:ext cx="9247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12700" marR="5080" rtl="0" algn="l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50">
                <a:solidFill>
                  <a:srgbClr val="262626"/>
                </a:solidFill>
              </a:rPr>
              <a:t>Bootstrap Forms</a:t>
            </a:r>
            <a:endParaRPr sz="6450"/>
          </a:p>
        </p:txBody>
      </p:sp>
      <p:sp>
        <p:nvSpPr>
          <p:cNvPr id="101" name="Google Shape;101;g143d87eddbc_0_43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143d87eddbc_0_43"/>
          <p:cNvSpPr txBox="1"/>
          <p:nvPr/>
        </p:nvSpPr>
        <p:spPr>
          <a:xfrm>
            <a:off x="8686801" y="6635775"/>
            <a:ext cx="77355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7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Forms are used as the most common way to input data in websites.</a:t>
            </a:r>
            <a:endParaRPr sz="27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7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7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 forms enrich the form input using their classes.</a:t>
            </a:r>
            <a:endParaRPr sz="27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g143d87eddbc_0_43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 of 11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gf18f40516a_0_17"/>
          <p:cNvGrpSpPr/>
          <p:nvPr/>
        </p:nvGrpSpPr>
        <p:grpSpPr>
          <a:xfrm>
            <a:off x="0" y="5"/>
            <a:ext cx="18288000" cy="4162430"/>
            <a:chOff x="0" y="5"/>
            <a:chExt cx="18288000" cy="4162430"/>
          </a:xfrm>
        </p:grpSpPr>
        <p:sp>
          <p:nvSpPr>
            <p:cNvPr id="109" name="Google Shape;109;gf18f40516a_0_17"/>
            <p:cNvSpPr/>
            <p:nvPr/>
          </p:nvSpPr>
          <p:spPr>
            <a:xfrm>
              <a:off x="0" y="5"/>
              <a:ext cx="18288000" cy="4162425"/>
            </a:xfrm>
            <a:custGeom>
              <a:rect b="b" l="l" r="r" t="t"/>
              <a:pathLst>
                <a:path extrusionOk="0" h="4162425" w="1828800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f18f40516a_0_17"/>
            <p:cNvSpPr/>
            <p:nvPr/>
          </p:nvSpPr>
          <p:spPr>
            <a:xfrm>
              <a:off x="14123883" y="10"/>
              <a:ext cx="4162425" cy="4162425"/>
            </a:xfrm>
            <a:custGeom>
              <a:rect b="b" l="l" r="r" t="t"/>
              <a:pathLst>
                <a:path extrusionOk="0" h="4162425" w="4162425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gf18f40516a_0_17"/>
          <p:cNvSpPr txBox="1"/>
          <p:nvPr/>
        </p:nvSpPr>
        <p:spPr>
          <a:xfrm>
            <a:off x="1016000" y="4655175"/>
            <a:ext cx="16082400" cy="54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937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2 kind of textual form controls: </a:t>
            </a:r>
            <a:r>
              <a:rPr lang="en-US" sz="2600">
                <a:solidFill>
                  <a:srgbClr val="262626"/>
                </a:solidFill>
                <a:highlight>
                  <a:srgbClr val="D9D9D9"/>
                </a:highlight>
                <a:latin typeface="Trebuchet MS"/>
                <a:ea typeface="Trebuchet MS"/>
                <a:cs typeface="Trebuchet MS"/>
                <a:sym typeface="Trebuchet MS"/>
              </a:rPr>
              <a:t>&lt;input&gt;</a:t>
            </a: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tag and </a:t>
            </a:r>
            <a:r>
              <a:rPr lang="en-US" sz="2600">
                <a:solidFill>
                  <a:srgbClr val="262626"/>
                </a:solidFill>
                <a:highlight>
                  <a:srgbClr val="D9D9D9"/>
                </a:highlight>
                <a:latin typeface="Trebuchet MS"/>
                <a:ea typeface="Trebuchet MS"/>
                <a:cs typeface="Trebuchet MS"/>
                <a:sym typeface="Trebuchet MS"/>
              </a:rPr>
              <a:t>&lt;textarea&gt; </a:t>
            </a: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tag.</a:t>
            </a:r>
            <a:endParaRPr b="0" i="0" sz="26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We can add predefined Bootstrap Forms to ease styling the form controls, like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600">
                <a:solidFill>
                  <a:srgbClr val="262626"/>
                </a:solidFill>
                <a:highlight>
                  <a:srgbClr val="D9D9D9"/>
                </a:highlight>
                <a:latin typeface="Trebuchet MS"/>
                <a:ea typeface="Trebuchet MS"/>
                <a:cs typeface="Trebuchet MS"/>
                <a:sym typeface="Trebuchet MS"/>
              </a:rPr>
              <a:t>.form-control-[size]</a:t>
            </a: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to set height for the form (example: </a:t>
            </a:r>
            <a:r>
              <a:rPr lang="en-US" sz="2600">
                <a:solidFill>
                  <a:srgbClr val="262626"/>
                </a:solidFill>
                <a:highlight>
                  <a:srgbClr val="D9D9D9"/>
                </a:highlight>
                <a:latin typeface="Trebuchet MS"/>
                <a:ea typeface="Trebuchet MS"/>
                <a:cs typeface="Trebuchet MS"/>
                <a:sym typeface="Trebuchet MS"/>
              </a:rPr>
              <a:t>.form-control-lg</a:t>
            </a: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for large height)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We can also add attribute in our form to suit our needs: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1. </a:t>
            </a:r>
            <a:r>
              <a:rPr lang="en-US" sz="2600">
                <a:solidFill>
                  <a:srgbClr val="262626"/>
                </a:solidFill>
                <a:highlight>
                  <a:srgbClr val="D9D9D9"/>
                </a:highlight>
                <a:latin typeface="Trebuchet MS"/>
                <a:ea typeface="Trebuchet MS"/>
                <a:cs typeface="Trebuchet MS"/>
                <a:sym typeface="Trebuchet MS"/>
              </a:rPr>
              <a:t>disabled</a:t>
            </a: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attribute to add grayed layout and prevent user to add input in the form element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2. </a:t>
            </a:r>
            <a:r>
              <a:rPr lang="en-US" sz="2600">
                <a:solidFill>
                  <a:srgbClr val="262626"/>
                </a:solidFill>
                <a:highlight>
                  <a:srgbClr val="D9D9D9"/>
                </a:highlight>
                <a:latin typeface="Trebuchet MS"/>
                <a:ea typeface="Trebuchet MS"/>
                <a:cs typeface="Trebuchet MS"/>
                <a:sym typeface="Trebuchet MS"/>
              </a:rPr>
              <a:t>readonly</a:t>
            </a: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attribute, similar to disabled but with some value inside the form element, prevent user to modify the form element.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gf18f40516a_0_17"/>
          <p:cNvSpPr txBox="1"/>
          <p:nvPr>
            <p:ph type="title"/>
          </p:nvPr>
        </p:nvSpPr>
        <p:spPr>
          <a:xfrm>
            <a:off x="1016000" y="1281350"/>
            <a:ext cx="122295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800">
                <a:latin typeface="Georgia"/>
                <a:ea typeface="Georgia"/>
                <a:cs typeface="Georgia"/>
                <a:sym typeface="Georgia"/>
              </a:rPr>
              <a:t>Bootstrap Forms</a:t>
            </a:r>
            <a:endParaRPr sz="8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gf18f40516a_0_17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f18f40516a_0_17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gf18f40516a_0_1"/>
          <p:cNvGrpSpPr/>
          <p:nvPr/>
        </p:nvGrpSpPr>
        <p:grpSpPr>
          <a:xfrm>
            <a:off x="0" y="5"/>
            <a:ext cx="18288000" cy="4162430"/>
            <a:chOff x="0" y="5"/>
            <a:chExt cx="18288000" cy="4162430"/>
          </a:xfrm>
        </p:grpSpPr>
        <p:sp>
          <p:nvSpPr>
            <p:cNvPr id="120" name="Google Shape;120;gf18f40516a_0_1"/>
            <p:cNvSpPr/>
            <p:nvPr/>
          </p:nvSpPr>
          <p:spPr>
            <a:xfrm>
              <a:off x="0" y="5"/>
              <a:ext cx="18288000" cy="4162425"/>
            </a:xfrm>
            <a:custGeom>
              <a:rect b="b" l="l" r="r" t="t"/>
              <a:pathLst>
                <a:path extrusionOk="0" h="4162425" w="1828800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f18f40516a_0_1"/>
            <p:cNvSpPr/>
            <p:nvPr/>
          </p:nvSpPr>
          <p:spPr>
            <a:xfrm>
              <a:off x="14123883" y="10"/>
              <a:ext cx="4162425" cy="4162425"/>
            </a:xfrm>
            <a:custGeom>
              <a:rect b="b" l="l" r="r" t="t"/>
              <a:pathLst>
                <a:path extrusionOk="0" h="4162425" w="4162425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gf18f40516a_0_1"/>
          <p:cNvSpPr txBox="1"/>
          <p:nvPr/>
        </p:nvSpPr>
        <p:spPr>
          <a:xfrm>
            <a:off x="1016000" y="5018625"/>
            <a:ext cx="9000900" cy="45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Similar to the basic HTML, Bootstrap Form Components consists of: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Trebuchet MS"/>
              <a:buChar char="●"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Input (Checkbox, Text, File, Radio, Color)</a:t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 Form Components also leverage the usage of some components, for example is</a:t>
            </a:r>
            <a:r>
              <a:rPr lang="en-US" sz="2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Switches, it’s upgraded from input checkbox.</a:t>
            </a:r>
            <a:endParaRPr b="0" i="0" sz="26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gf18f40516a_0_1"/>
          <p:cNvSpPr txBox="1"/>
          <p:nvPr>
            <p:ph type="title"/>
          </p:nvPr>
        </p:nvSpPr>
        <p:spPr>
          <a:xfrm>
            <a:off x="1016000" y="1281350"/>
            <a:ext cx="12229500" cy="27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800">
                <a:latin typeface="Georgia"/>
                <a:ea typeface="Georgia"/>
                <a:cs typeface="Georgia"/>
                <a:sym typeface="Georgia"/>
              </a:rPr>
              <a:t>Bootstrap Form Components</a:t>
            </a:r>
            <a:endParaRPr sz="8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gf18f40516a_0_1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f18f40516a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7713" y="5459463"/>
            <a:ext cx="7482475" cy="2369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6" name="Google Shape;126;gf18f40516a_0_1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3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of 11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gf815abb75d_0_15"/>
          <p:cNvGrpSpPr/>
          <p:nvPr/>
        </p:nvGrpSpPr>
        <p:grpSpPr>
          <a:xfrm>
            <a:off x="0" y="0"/>
            <a:ext cx="7734300" cy="10287000"/>
            <a:chOff x="0" y="0"/>
            <a:chExt cx="7734300" cy="10287000"/>
          </a:xfrm>
        </p:grpSpPr>
        <p:sp>
          <p:nvSpPr>
            <p:cNvPr id="132" name="Google Shape;132;gf815abb75d_0_15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f815abb75d_0_15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f815abb75d_0_15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gf815abb75d_0_15"/>
          <p:cNvSpPr txBox="1"/>
          <p:nvPr>
            <p:ph type="title"/>
          </p:nvPr>
        </p:nvSpPr>
        <p:spPr>
          <a:xfrm>
            <a:off x="9131300" y="1597850"/>
            <a:ext cx="72867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9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6" name="Google Shape;136;gf815abb75d_0_15"/>
          <p:cNvSpPr txBox="1"/>
          <p:nvPr>
            <p:ph idx="1" type="body"/>
          </p:nvPr>
        </p:nvSpPr>
        <p:spPr>
          <a:xfrm>
            <a:off x="8167225" y="3329100"/>
            <a:ext cx="9936900" cy="2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spAutoFit/>
          </a:bodyPr>
          <a:lstStyle/>
          <a:p>
            <a:pPr indent="0" lvl="0" marL="12700" marR="508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700"/>
              <a:t>Hands-On</a:t>
            </a:r>
            <a:endParaRPr sz="8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b="0" sz="25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lang="en-US" sz="3000">
                <a:latin typeface="Trebuchet MS"/>
                <a:ea typeface="Trebuchet MS"/>
                <a:cs typeface="Trebuchet MS"/>
                <a:sym typeface="Trebuchet MS"/>
              </a:rPr>
              <a:t>Let’s do the hands-on coding to understand more!</a:t>
            </a:r>
            <a:endParaRPr b="0"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gf815abb75d_0_15"/>
          <p:cNvSpPr/>
          <p:nvPr/>
        </p:nvSpPr>
        <p:spPr>
          <a:xfrm>
            <a:off x="16418113" y="109131"/>
            <a:ext cx="1686000" cy="1638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f815abb75d_0_15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4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g145d4113060_0_1"/>
          <p:cNvGrpSpPr/>
          <p:nvPr/>
        </p:nvGrpSpPr>
        <p:grpSpPr>
          <a:xfrm>
            <a:off x="0" y="0"/>
            <a:ext cx="4989409" cy="10287019"/>
            <a:chOff x="0" y="0"/>
            <a:chExt cx="4989409" cy="10287019"/>
          </a:xfrm>
        </p:grpSpPr>
        <p:sp>
          <p:nvSpPr>
            <p:cNvPr id="144" name="Google Shape;144;g145d4113060_0_1"/>
            <p:cNvSpPr/>
            <p:nvPr/>
          </p:nvSpPr>
          <p:spPr>
            <a:xfrm>
              <a:off x="0" y="0"/>
              <a:ext cx="4989409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145d4113060_0_1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145d4113060_0_1"/>
            <p:cNvSpPr/>
            <p:nvPr/>
          </p:nvSpPr>
          <p:spPr>
            <a:xfrm>
              <a:off x="2150450" y="1415375"/>
              <a:ext cx="1736531" cy="1625689"/>
            </a:xfrm>
            <a:custGeom>
              <a:rect b="b" l="l" r="r" t="t"/>
              <a:pathLst>
                <a:path extrusionOk="0" h="2463165" w="2463165">
                  <a:moveTo>
                    <a:pt x="1231315" y="2462631"/>
                  </a:moveTo>
                  <a:lnTo>
                    <a:pt x="1185996" y="2461798"/>
                  </a:lnTo>
                  <a:lnTo>
                    <a:pt x="1140734" y="2459294"/>
                  </a:lnTo>
                  <a:lnTo>
                    <a:pt x="1095597" y="2455128"/>
                  </a:lnTo>
                  <a:lnTo>
                    <a:pt x="1050642" y="2449303"/>
                  </a:lnTo>
                  <a:lnTo>
                    <a:pt x="1005935" y="2441827"/>
                  </a:lnTo>
                  <a:lnTo>
                    <a:pt x="961533" y="2432713"/>
                  </a:lnTo>
                  <a:lnTo>
                    <a:pt x="917494" y="2421970"/>
                  </a:lnTo>
                  <a:lnTo>
                    <a:pt x="873884" y="2409611"/>
                  </a:lnTo>
                  <a:lnTo>
                    <a:pt x="830758" y="2395656"/>
                  </a:lnTo>
                  <a:lnTo>
                    <a:pt x="788170" y="2380126"/>
                  </a:lnTo>
                  <a:lnTo>
                    <a:pt x="746185" y="2363035"/>
                  </a:lnTo>
                  <a:lnTo>
                    <a:pt x="704859" y="2344410"/>
                  </a:lnTo>
                  <a:lnTo>
                    <a:pt x="664248" y="2324280"/>
                  </a:lnTo>
                  <a:lnTo>
                    <a:pt x="624402" y="2302667"/>
                  </a:lnTo>
                  <a:lnTo>
                    <a:pt x="585378" y="2279602"/>
                  </a:lnTo>
                  <a:lnTo>
                    <a:pt x="547231" y="2255115"/>
                  </a:lnTo>
                  <a:lnTo>
                    <a:pt x="510013" y="2229244"/>
                  </a:lnTo>
                  <a:lnTo>
                    <a:pt x="473771" y="2202019"/>
                  </a:lnTo>
                  <a:lnTo>
                    <a:pt x="438554" y="2173478"/>
                  </a:lnTo>
                  <a:lnTo>
                    <a:pt x="404414" y="2143661"/>
                  </a:lnTo>
                  <a:lnTo>
                    <a:pt x="371394" y="2112608"/>
                  </a:lnTo>
                  <a:lnTo>
                    <a:pt x="339538" y="2080358"/>
                  </a:lnTo>
                  <a:lnTo>
                    <a:pt x="308891" y="2046958"/>
                  </a:lnTo>
                  <a:lnTo>
                    <a:pt x="279495" y="2012452"/>
                  </a:lnTo>
                  <a:lnTo>
                    <a:pt x="251389" y="1976892"/>
                  </a:lnTo>
                  <a:lnTo>
                    <a:pt x="224610" y="1940317"/>
                  </a:lnTo>
                  <a:lnTo>
                    <a:pt x="199195" y="1902783"/>
                  </a:lnTo>
                  <a:lnTo>
                    <a:pt x="175180" y="1864340"/>
                  </a:lnTo>
                  <a:lnTo>
                    <a:pt x="152597" y="1825035"/>
                  </a:lnTo>
                  <a:lnTo>
                    <a:pt x="131474" y="1784928"/>
                  </a:lnTo>
                  <a:lnTo>
                    <a:pt x="111842" y="1744071"/>
                  </a:lnTo>
                  <a:lnTo>
                    <a:pt x="93728" y="1702520"/>
                  </a:lnTo>
                  <a:lnTo>
                    <a:pt x="77155" y="1660330"/>
                  </a:lnTo>
                  <a:lnTo>
                    <a:pt x="62146" y="1617555"/>
                  </a:lnTo>
                  <a:lnTo>
                    <a:pt x="48722" y="1574260"/>
                  </a:lnTo>
                  <a:lnTo>
                    <a:pt x="36901" y="1530500"/>
                  </a:lnTo>
                  <a:lnTo>
                    <a:pt x="26698" y="1486336"/>
                  </a:lnTo>
                  <a:lnTo>
                    <a:pt x="18127" y="1441825"/>
                  </a:lnTo>
                  <a:lnTo>
                    <a:pt x="11201" y="1397025"/>
                  </a:lnTo>
                  <a:lnTo>
                    <a:pt x="5929" y="1352004"/>
                  </a:lnTo>
                  <a:lnTo>
                    <a:pt x="2317" y="1306821"/>
                  </a:lnTo>
                  <a:lnTo>
                    <a:pt x="370" y="1261532"/>
                  </a:lnTo>
                  <a:lnTo>
                    <a:pt x="0" y="1231315"/>
                  </a:lnTo>
                  <a:lnTo>
                    <a:pt x="92" y="1216205"/>
                  </a:lnTo>
                  <a:lnTo>
                    <a:pt x="1483" y="1170897"/>
                  </a:lnTo>
                  <a:lnTo>
                    <a:pt x="4540" y="1125673"/>
                  </a:lnTo>
                  <a:lnTo>
                    <a:pt x="9260" y="1080590"/>
                  </a:lnTo>
                  <a:lnTo>
                    <a:pt x="15636" y="1035708"/>
                  </a:lnTo>
                  <a:lnTo>
                    <a:pt x="23659" y="991095"/>
                  </a:lnTo>
                  <a:lnTo>
                    <a:pt x="33319" y="946812"/>
                  </a:lnTo>
                  <a:lnTo>
                    <a:pt x="44603" y="902907"/>
                  </a:lnTo>
                  <a:lnTo>
                    <a:pt x="57495" y="859451"/>
                  </a:lnTo>
                  <a:lnTo>
                    <a:pt x="71977" y="816500"/>
                  </a:lnTo>
                  <a:lnTo>
                    <a:pt x="88031" y="774107"/>
                  </a:lnTo>
                  <a:lnTo>
                    <a:pt x="105634" y="732335"/>
                  </a:lnTo>
                  <a:lnTo>
                    <a:pt x="124764" y="691239"/>
                  </a:lnTo>
                  <a:lnTo>
                    <a:pt x="145392" y="650878"/>
                  </a:lnTo>
                  <a:lnTo>
                    <a:pt x="167491" y="611301"/>
                  </a:lnTo>
                  <a:lnTo>
                    <a:pt x="191034" y="572563"/>
                  </a:lnTo>
                  <a:lnTo>
                    <a:pt x="215986" y="534720"/>
                  </a:lnTo>
                  <a:lnTo>
                    <a:pt x="242313" y="497820"/>
                  </a:lnTo>
                  <a:lnTo>
                    <a:pt x="269981" y="461917"/>
                  </a:lnTo>
                  <a:lnTo>
                    <a:pt x="298952" y="427053"/>
                  </a:lnTo>
                  <a:lnTo>
                    <a:pt x="329187" y="393280"/>
                  </a:lnTo>
                  <a:lnTo>
                    <a:pt x="360644" y="360644"/>
                  </a:lnTo>
                  <a:lnTo>
                    <a:pt x="393280" y="329187"/>
                  </a:lnTo>
                  <a:lnTo>
                    <a:pt x="427053" y="298952"/>
                  </a:lnTo>
                  <a:lnTo>
                    <a:pt x="461917" y="269981"/>
                  </a:lnTo>
                  <a:lnTo>
                    <a:pt x="497820" y="242313"/>
                  </a:lnTo>
                  <a:lnTo>
                    <a:pt x="534720" y="215986"/>
                  </a:lnTo>
                  <a:lnTo>
                    <a:pt x="572563" y="191034"/>
                  </a:lnTo>
                  <a:lnTo>
                    <a:pt x="611301" y="167491"/>
                  </a:lnTo>
                  <a:lnTo>
                    <a:pt x="650878" y="145392"/>
                  </a:lnTo>
                  <a:lnTo>
                    <a:pt x="691239" y="124764"/>
                  </a:lnTo>
                  <a:lnTo>
                    <a:pt x="732335" y="105634"/>
                  </a:lnTo>
                  <a:lnTo>
                    <a:pt x="774107" y="88031"/>
                  </a:lnTo>
                  <a:lnTo>
                    <a:pt x="816500" y="71977"/>
                  </a:lnTo>
                  <a:lnTo>
                    <a:pt x="859451" y="57495"/>
                  </a:lnTo>
                  <a:lnTo>
                    <a:pt x="902907" y="44603"/>
                  </a:lnTo>
                  <a:lnTo>
                    <a:pt x="946812" y="33319"/>
                  </a:lnTo>
                  <a:lnTo>
                    <a:pt x="991095" y="23659"/>
                  </a:lnTo>
                  <a:lnTo>
                    <a:pt x="1035708" y="15636"/>
                  </a:lnTo>
                  <a:lnTo>
                    <a:pt x="1080590" y="9260"/>
                  </a:lnTo>
                  <a:lnTo>
                    <a:pt x="1125673" y="4540"/>
                  </a:lnTo>
                  <a:lnTo>
                    <a:pt x="1170897" y="1483"/>
                  </a:lnTo>
                  <a:lnTo>
                    <a:pt x="1216205" y="92"/>
                  </a:lnTo>
                  <a:lnTo>
                    <a:pt x="1231315" y="0"/>
                  </a:lnTo>
                  <a:lnTo>
                    <a:pt x="1246425" y="92"/>
                  </a:lnTo>
                  <a:lnTo>
                    <a:pt x="1291734" y="1483"/>
                  </a:lnTo>
                  <a:lnTo>
                    <a:pt x="1336958" y="4540"/>
                  </a:lnTo>
                  <a:lnTo>
                    <a:pt x="1382041" y="9260"/>
                  </a:lnTo>
                  <a:lnTo>
                    <a:pt x="1426922" y="15636"/>
                  </a:lnTo>
                  <a:lnTo>
                    <a:pt x="1471535" y="23659"/>
                  </a:lnTo>
                  <a:lnTo>
                    <a:pt x="1515819" y="33319"/>
                  </a:lnTo>
                  <a:lnTo>
                    <a:pt x="1559723" y="44603"/>
                  </a:lnTo>
                  <a:lnTo>
                    <a:pt x="1603180" y="57495"/>
                  </a:lnTo>
                  <a:lnTo>
                    <a:pt x="1646131" y="71977"/>
                  </a:lnTo>
                  <a:lnTo>
                    <a:pt x="1688524" y="88031"/>
                  </a:lnTo>
                  <a:lnTo>
                    <a:pt x="1730296" y="105634"/>
                  </a:lnTo>
                  <a:lnTo>
                    <a:pt x="1771391" y="124764"/>
                  </a:lnTo>
                  <a:lnTo>
                    <a:pt x="1811753" y="145392"/>
                  </a:lnTo>
                  <a:lnTo>
                    <a:pt x="1851329" y="167491"/>
                  </a:lnTo>
                  <a:lnTo>
                    <a:pt x="1890067" y="191034"/>
                  </a:lnTo>
                  <a:lnTo>
                    <a:pt x="1927911" y="215986"/>
                  </a:lnTo>
                  <a:lnTo>
                    <a:pt x="1964810" y="242313"/>
                  </a:lnTo>
                  <a:lnTo>
                    <a:pt x="2000714" y="269981"/>
                  </a:lnTo>
                  <a:lnTo>
                    <a:pt x="2035577" y="298952"/>
                  </a:lnTo>
                  <a:lnTo>
                    <a:pt x="2069351" y="329187"/>
                  </a:lnTo>
                  <a:lnTo>
                    <a:pt x="2101989" y="360644"/>
                  </a:lnTo>
                  <a:lnTo>
                    <a:pt x="2133444" y="393280"/>
                  </a:lnTo>
                  <a:lnTo>
                    <a:pt x="2163678" y="427053"/>
                  </a:lnTo>
                  <a:lnTo>
                    <a:pt x="2192651" y="461917"/>
                  </a:lnTo>
                  <a:lnTo>
                    <a:pt x="2220318" y="497820"/>
                  </a:lnTo>
                  <a:lnTo>
                    <a:pt x="2246643" y="534720"/>
                  </a:lnTo>
                  <a:lnTo>
                    <a:pt x="2271596" y="572563"/>
                  </a:lnTo>
                  <a:lnTo>
                    <a:pt x="2295138" y="611301"/>
                  </a:lnTo>
                  <a:lnTo>
                    <a:pt x="2317237" y="650878"/>
                  </a:lnTo>
                  <a:lnTo>
                    <a:pt x="2337866" y="691239"/>
                  </a:lnTo>
                  <a:lnTo>
                    <a:pt x="2356997" y="732335"/>
                  </a:lnTo>
                  <a:lnTo>
                    <a:pt x="2374599" y="774107"/>
                  </a:lnTo>
                  <a:lnTo>
                    <a:pt x="2390653" y="816500"/>
                  </a:lnTo>
                  <a:lnTo>
                    <a:pt x="2405135" y="859451"/>
                  </a:lnTo>
                  <a:lnTo>
                    <a:pt x="2418029" y="902907"/>
                  </a:lnTo>
                  <a:lnTo>
                    <a:pt x="2429312" y="946812"/>
                  </a:lnTo>
                  <a:lnTo>
                    <a:pt x="2438970" y="991095"/>
                  </a:lnTo>
                  <a:lnTo>
                    <a:pt x="2446995" y="1035708"/>
                  </a:lnTo>
                  <a:lnTo>
                    <a:pt x="2453370" y="1080590"/>
                  </a:lnTo>
                  <a:lnTo>
                    <a:pt x="2458090" y="1125673"/>
                  </a:lnTo>
                  <a:lnTo>
                    <a:pt x="2461149" y="1170897"/>
                  </a:lnTo>
                  <a:lnTo>
                    <a:pt x="2462539" y="1216205"/>
                  </a:lnTo>
                  <a:lnTo>
                    <a:pt x="2462631" y="1231315"/>
                  </a:lnTo>
                  <a:lnTo>
                    <a:pt x="2462539" y="1246425"/>
                  </a:lnTo>
                  <a:lnTo>
                    <a:pt x="2461149" y="1291734"/>
                  </a:lnTo>
                  <a:lnTo>
                    <a:pt x="2458090" y="1336958"/>
                  </a:lnTo>
                  <a:lnTo>
                    <a:pt x="2453370" y="1382041"/>
                  </a:lnTo>
                  <a:lnTo>
                    <a:pt x="2446995" y="1426922"/>
                  </a:lnTo>
                  <a:lnTo>
                    <a:pt x="2438970" y="1471535"/>
                  </a:lnTo>
                  <a:lnTo>
                    <a:pt x="2429312" y="1515819"/>
                  </a:lnTo>
                  <a:lnTo>
                    <a:pt x="2418029" y="1559723"/>
                  </a:lnTo>
                  <a:lnTo>
                    <a:pt x="2405135" y="1603180"/>
                  </a:lnTo>
                  <a:lnTo>
                    <a:pt x="2390653" y="1646131"/>
                  </a:lnTo>
                  <a:lnTo>
                    <a:pt x="2374601" y="1688524"/>
                  </a:lnTo>
                  <a:lnTo>
                    <a:pt x="2356997" y="1730296"/>
                  </a:lnTo>
                  <a:lnTo>
                    <a:pt x="2337866" y="1771391"/>
                  </a:lnTo>
                  <a:lnTo>
                    <a:pt x="2317237" y="1811753"/>
                  </a:lnTo>
                  <a:lnTo>
                    <a:pt x="2295138" y="1851329"/>
                  </a:lnTo>
                  <a:lnTo>
                    <a:pt x="2271596" y="1890067"/>
                  </a:lnTo>
                  <a:lnTo>
                    <a:pt x="2246643" y="1927911"/>
                  </a:lnTo>
                  <a:lnTo>
                    <a:pt x="2220318" y="1964810"/>
                  </a:lnTo>
                  <a:lnTo>
                    <a:pt x="2192651" y="2000714"/>
                  </a:lnTo>
                  <a:lnTo>
                    <a:pt x="2163678" y="2035577"/>
                  </a:lnTo>
                  <a:lnTo>
                    <a:pt x="2133444" y="2069351"/>
                  </a:lnTo>
                  <a:lnTo>
                    <a:pt x="2101989" y="2101989"/>
                  </a:lnTo>
                  <a:lnTo>
                    <a:pt x="2069351" y="2133444"/>
                  </a:lnTo>
                  <a:lnTo>
                    <a:pt x="2035577" y="2163678"/>
                  </a:lnTo>
                  <a:lnTo>
                    <a:pt x="2000714" y="2192651"/>
                  </a:lnTo>
                  <a:lnTo>
                    <a:pt x="1964810" y="2220318"/>
                  </a:lnTo>
                  <a:lnTo>
                    <a:pt x="1927911" y="2246643"/>
                  </a:lnTo>
                  <a:lnTo>
                    <a:pt x="1890067" y="2271596"/>
                  </a:lnTo>
                  <a:lnTo>
                    <a:pt x="1851329" y="2295138"/>
                  </a:lnTo>
                  <a:lnTo>
                    <a:pt x="1811753" y="2317237"/>
                  </a:lnTo>
                  <a:lnTo>
                    <a:pt x="1771391" y="2337866"/>
                  </a:lnTo>
                  <a:lnTo>
                    <a:pt x="1730296" y="2356997"/>
                  </a:lnTo>
                  <a:lnTo>
                    <a:pt x="1688524" y="2374599"/>
                  </a:lnTo>
                  <a:lnTo>
                    <a:pt x="1646131" y="2390653"/>
                  </a:lnTo>
                  <a:lnTo>
                    <a:pt x="1603180" y="2405135"/>
                  </a:lnTo>
                  <a:lnTo>
                    <a:pt x="1559723" y="2418029"/>
                  </a:lnTo>
                  <a:lnTo>
                    <a:pt x="1515819" y="2429312"/>
                  </a:lnTo>
                  <a:lnTo>
                    <a:pt x="1471535" y="2438970"/>
                  </a:lnTo>
                  <a:lnTo>
                    <a:pt x="1426922" y="2446995"/>
                  </a:lnTo>
                  <a:lnTo>
                    <a:pt x="1382041" y="2453370"/>
                  </a:lnTo>
                  <a:lnTo>
                    <a:pt x="1336958" y="2458090"/>
                  </a:lnTo>
                  <a:lnTo>
                    <a:pt x="1291734" y="2461149"/>
                  </a:lnTo>
                  <a:lnTo>
                    <a:pt x="1246425" y="2462539"/>
                  </a:lnTo>
                  <a:lnTo>
                    <a:pt x="1231315" y="2462631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g145d4113060_0_1"/>
          <p:cNvSpPr txBox="1"/>
          <p:nvPr>
            <p:ph type="title"/>
          </p:nvPr>
        </p:nvSpPr>
        <p:spPr>
          <a:xfrm>
            <a:off x="5565430" y="4121100"/>
            <a:ext cx="74736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12700" marR="5080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7200">
                <a:solidFill>
                  <a:srgbClr val="262626"/>
                </a:solidFill>
              </a:rPr>
              <a:t>Ice Breaking</a:t>
            </a:r>
            <a:endParaRPr sz="7200"/>
          </a:p>
        </p:txBody>
      </p:sp>
      <p:sp>
        <p:nvSpPr>
          <p:cNvPr id="148" name="Google Shape;148;g145d4113060_0_1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2021-04-16T15:55:20Z</dcterms:created>
  <dc:creator>dibimbing.id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2021-04-16T00:00:00Z</vt:filetime>
  </property>
  <property fmtid="{D5CDD505-2E9C-101B-9397-08002B2CF9AE}" pid="3" name="Creator">
    <vt:lpwstr>Canva</vt:lpwstr>
  </property>
  <property fmtid="{D5CDD505-2E9C-101B-9397-08002B2CF9AE}" pid="4" name="LastSaved">
    <vt:filetime>2021-04-16T00:00:00Z</vt:filetime>
  </property>
</Properties>
</file>