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64" r:id="rId6"/>
    <p:sldId id="276" r:id="rId7"/>
    <p:sldId id="279" r:id="rId8"/>
    <p:sldId id="298" r:id="rId9"/>
    <p:sldId id="299" r:id="rId10"/>
    <p:sldId id="297" r:id="rId11"/>
    <p:sldId id="274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7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" name="Google Shape;52;p6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2" name="Google Shape;132;p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0" name="Google Shape;210;p14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0" name="Google Shape;210;p14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0" name="Google Shape;210;p14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0" name="Google Shape;210;p14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4" name="Google Shape;254;p18:notes"/>
          <p:cNvSpPr/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600" b="1" i="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50" b="1" i="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983757" y="713732"/>
            <a:ext cx="8588375" cy="85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45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body" idx="1"/>
          </p:nvPr>
        </p:nvSpPr>
        <p:spPr>
          <a:xfrm>
            <a:off x="9131300" y="2931350"/>
            <a:ext cx="7578725" cy="55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6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6418113" y="109131"/>
            <a:ext cx="1685924" cy="163829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47;p1"/>
          <p:cNvSpPr txBox="1"/>
          <p:nvPr>
            <p:ph type="body" idx="2"/>
          </p:nvPr>
        </p:nvSpPr>
        <p:spPr>
          <a:xfrm>
            <a:off x="8127365" y="3733800"/>
            <a:ext cx="8959215" cy="378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Algoritma</a:t>
            </a:r>
            <a:r>
              <a:rPr lang="en-GB" altLang="en-US" sz="5400"/>
              <a:t> </a:t>
            </a:r>
            <a:r>
              <a:rPr lang="en-US" sz="5400"/>
              <a:t>Pemrograman</a:t>
            </a:r>
            <a:r>
              <a:rPr lang="en-GB" altLang="en-US" sz="5400"/>
              <a:t> </a:t>
            </a:r>
            <a:r>
              <a:rPr lang="en-US" sz="5400"/>
              <a:t>Dasar :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Javascript </a:t>
            </a:r>
            <a:endParaRPr lang="en-US" sz="5400"/>
          </a:p>
          <a:p>
            <a:pPr marL="12700" marR="508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2</a:t>
            </a:r>
            <a:endParaRPr lang="en-US" sz="5400"/>
          </a:p>
        </p:txBody>
      </p:sp>
      <p:sp>
        <p:nvSpPr>
          <p:cNvPr id="4" name="Google Shape;50;p1"/>
          <p:cNvSpPr txBox="1"/>
          <p:nvPr/>
        </p:nvSpPr>
        <p:spPr>
          <a:xfrm>
            <a:off x="16889095" y="9576435"/>
            <a:ext cx="12147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Day </a:t>
            </a:r>
            <a:r>
              <a:rPr lang="en-GB" altLang="en-US" sz="2800" b="0" i="0" u="none" strike="noStrike" cap="none">
                <a:solidFill>
                  <a:schemeClr val="dk1"/>
                </a:solidFill>
                <a:latin typeface="Cambria" panose="02040503050406030204" charset="0"/>
                <a:ea typeface="Trebuchet MS" panose="020B0603020202020204"/>
                <a:cs typeface="Cambria" panose="02040503050406030204" charset="0"/>
                <a:sym typeface="Trebuchet MS" panose="020B0603020202020204"/>
              </a:rPr>
              <a:t>3</a:t>
            </a:r>
            <a:endParaRPr lang="en-GB" altLang="en-US" sz="2800" b="0" i="0" u="none" strike="noStrike" cap="none">
              <a:solidFill>
                <a:schemeClr val="dk1"/>
              </a:solidFill>
              <a:latin typeface="Cambria" panose="02040503050406030204" charset="0"/>
              <a:ea typeface="Trebuchet MS" panose="020B0603020202020204"/>
              <a:cs typeface="Cambria" panose="02040503050406030204" charset="0"/>
              <a:sym typeface="Trebuchet MS" panose="020B0603020202020204"/>
            </a:endParaRPr>
          </a:p>
        </p:txBody>
      </p:sp>
      <p:grpSp>
        <p:nvGrpSpPr>
          <p:cNvPr id="7" name="Google Shape;43;p1"/>
          <p:cNvGrpSpPr/>
          <p:nvPr/>
        </p:nvGrpSpPr>
        <p:grpSpPr>
          <a:xfrm>
            <a:off x="0" y="8255"/>
            <a:ext cx="7734300" cy="10287000"/>
            <a:chOff x="0" y="0"/>
            <a:chExt cx="7734300" cy="10287000"/>
          </a:xfrm>
        </p:grpSpPr>
        <p:sp>
          <p:nvSpPr>
            <p:cNvPr id="2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10698966" y="0"/>
            <a:ext cx="7589010" cy="10287000"/>
          </a:xfrm>
          <a:custGeom>
            <a:avLst/>
            <a:gdLst/>
            <a:ahLst/>
            <a:cxnLst/>
            <a:rect l="l" t="t" r="r" b="b"/>
            <a:pathLst>
              <a:path w="8902065" h="10287000" extrusionOk="0">
                <a:moveTo>
                  <a:pt x="8901532" y="10287000"/>
                </a:moveTo>
                <a:lnTo>
                  <a:pt x="2473700" y="10287000"/>
                </a:lnTo>
                <a:lnTo>
                  <a:pt x="2449070" y="10267288"/>
                </a:lnTo>
                <a:lnTo>
                  <a:pt x="2407286" y="10233286"/>
                </a:lnTo>
                <a:lnTo>
                  <a:pt x="2365780" y="10198934"/>
                </a:lnTo>
                <a:lnTo>
                  <a:pt x="2324562" y="10164248"/>
                </a:lnTo>
                <a:lnTo>
                  <a:pt x="2283633" y="10129231"/>
                </a:lnTo>
                <a:lnTo>
                  <a:pt x="2242992" y="10093881"/>
                </a:lnTo>
                <a:lnTo>
                  <a:pt x="2202639" y="10058202"/>
                </a:lnTo>
                <a:lnTo>
                  <a:pt x="2162574" y="10022192"/>
                </a:lnTo>
                <a:lnTo>
                  <a:pt x="2122804" y="9985846"/>
                </a:lnTo>
                <a:lnTo>
                  <a:pt x="2083338" y="9949184"/>
                </a:lnTo>
                <a:lnTo>
                  <a:pt x="2044176" y="9912203"/>
                </a:lnTo>
                <a:lnTo>
                  <a:pt x="2005318" y="9874905"/>
                </a:lnTo>
                <a:lnTo>
                  <a:pt x="1966764" y="9837288"/>
                </a:lnTo>
                <a:lnTo>
                  <a:pt x="1928513" y="9799351"/>
                </a:lnTo>
                <a:lnTo>
                  <a:pt x="1890574" y="9761100"/>
                </a:lnTo>
                <a:lnTo>
                  <a:pt x="1852955" y="9722544"/>
                </a:lnTo>
                <a:lnTo>
                  <a:pt x="1815654" y="9683683"/>
                </a:lnTo>
                <a:lnTo>
                  <a:pt x="1778673" y="9644520"/>
                </a:lnTo>
                <a:lnTo>
                  <a:pt x="1742012" y="9605055"/>
                </a:lnTo>
                <a:lnTo>
                  <a:pt x="1705670" y="9565290"/>
                </a:lnTo>
                <a:lnTo>
                  <a:pt x="1669654" y="9525220"/>
                </a:lnTo>
                <a:lnTo>
                  <a:pt x="1633972" y="9484863"/>
                </a:lnTo>
                <a:lnTo>
                  <a:pt x="1598624" y="9444220"/>
                </a:lnTo>
                <a:lnTo>
                  <a:pt x="1563609" y="9403290"/>
                </a:lnTo>
                <a:lnTo>
                  <a:pt x="1528928" y="9362071"/>
                </a:lnTo>
                <a:lnTo>
                  <a:pt x="1494580" y="9320563"/>
                </a:lnTo>
                <a:lnTo>
                  <a:pt x="1460573" y="9278785"/>
                </a:lnTo>
                <a:lnTo>
                  <a:pt x="1426914" y="9236733"/>
                </a:lnTo>
                <a:lnTo>
                  <a:pt x="1393602" y="9194406"/>
                </a:lnTo>
                <a:lnTo>
                  <a:pt x="1360638" y="9151808"/>
                </a:lnTo>
                <a:lnTo>
                  <a:pt x="1328021" y="9108939"/>
                </a:lnTo>
                <a:lnTo>
                  <a:pt x="1295751" y="9065801"/>
                </a:lnTo>
                <a:lnTo>
                  <a:pt x="1263835" y="9022399"/>
                </a:lnTo>
                <a:lnTo>
                  <a:pt x="1232280" y="8978741"/>
                </a:lnTo>
                <a:lnTo>
                  <a:pt x="1201086" y="8934828"/>
                </a:lnTo>
                <a:lnTo>
                  <a:pt x="1170252" y="8890663"/>
                </a:lnTo>
                <a:lnTo>
                  <a:pt x="1139778" y="8846247"/>
                </a:lnTo>
                <a:lnTo>
                  <a:pt x="1109664" y="8801584"/>
                </a:lnTo>
                <a:lnTo>
                  <a:pt x="1079917" y="8756665"/>
                </a:lnTo>
                <a:lnTo>
                  <a:pt x="1050542" y="8711510"/>
                </a:lnTo>
                <a:lnTo>
                  <a:pt x="1021539" y="8666120"/>
                </a:lnTo>
                <a:lnTo>
                  <a:pt x="992909" y="8620495"/>
                </a:lnTo>
                <a:lnTo>
                  <a:pt x="964650" y="8574636"/>
                </a:lnTo>
                <a:lnTo>
                  <a:pt x="936764" y="8528543"/>
                </a:lnTo>
                <a:lnTo>
                  <a:pt x="909257" y="8482214"/>
                </a:lnTo>
                <a:lnTo>
                  <a:pt x="882133" y="8435669"/>
                </a:lnTo>
                <a:lnTo>
                  <a:pt x="855393" y="8388909"/>
                </a:lnTo>
                <a:lnTo>
                  <a:pt x="829036" y="8341934"/>
                </a:lnTo>
                <a:lnTo>
                  <a:pt x="803063" y="8294744"/>
                </a:lnTo>
                <a:lnTo>
                  <a:pt x="777473" y="8247339"/>
                </a:lnTo>
                <a:lnTo>
                  <a:pt x="752271" y="8199725"/>
                </a:lnTo>
                <a:lnTo>
                  <a:pt x="727463" y="8151911"/>
                </a:lnTo>
                <a:lnTo>
                  <a:pt x="703049" y="8103898"/>
                </a:lnTo>
                <a:lnTo>
                  <a:pt x="679029" y="8055688"/>
                </a:lnTo>
                <a:lnTo>
                  <a:pt x="655402" y="8007281"/>
                </a:lnTo>
                <a:lnTo>
                  <a:pt x="632169" y="7958680"/>
                </a:lnTo>
                <a:lnTo>
                  <a:pt x="609334" y="7909881"/>
                </a:lnTo>
                <a:lnTo>
                  <a:pt x="586902" y="7860906"/>
                </a:lnTo>
                <a:lnTo>
                  <a:pt x="564873" y="7811754"/>
                </a:lnTo>
                <a:lnTo>
                  <a:pt x="543247" y="7762424"/>
                </a:lnTo>
                <a:lnTo>
                  <a:pt x="522023" y="7712915"/>
                </a:lnTo>
                <a:lnTo>
                  <a:pt x="501203" y="7663227"/>
                </a:lnTo>
                <a:lnTo>
                  <a:pt x="480791" y="7613370"/>
                </a:lnTo>
                <a:lnTo>
                  <a:pt x="460789" y="7563354"/>
                </a:lnTo>
                <a:lnTo>
                  <a:pt x="441198" y="7513179"/>
                </a:lnTo>
                <a:lnTo>
                  <a:pt x="422019" y="7462844"/>
                </a:lnTo>
                <a:lnTo>
                  <a:pt x="403251" y="7412348"/>
                </a:lnTo>
                <a:lnTo>
                  <a:pt x="384895" y="7361690"/>
                </a:lnTo>
                <a:lnTo>
                  <a:pt x="366952" y="7310894"/>
                </a:lnTo>
                <a:lnTo>
                  <a:pt x="349429" y="7259958"/>
                </a:lnTo>
                <a:lnTo>
                  <a:pt x="332324" y="7208883"/>
                </a:lnTo>
                <a:lnTo>
                  <a:pt x="315637" y="7157670"/>
                </a:lnTo>
                <a:lnTo>
                  <a:pt x="299369" y="7106320"/>
                </a:lnTo>
                <a:lnTo>
                  <a:pt x="283519" y="7054832"/>
                </a:lnTo>
                <a:lnTo>
                  <a:pt x="268092" y="7003217"/>
                </a:lnTo>
                <a:lnTo>
                  <a:pt x="253089" y="6951484"/>
                </a:lnTo>
                <a:lnTo>
                  <a:pt x="238510" y="6899632"/>
                </a:lnTo>
                <a:lnTo>
                  <a:pt x="224357" y="6847662"/>
                </a:lnTo>
                <a:lnTo>
                  <a:pt x="210628" y="6795573"/>
                </a:lnTo>
                <a:lnTo>
                  <a:pt x="197325" y="6743366"/>
                </a:lnTo>
                <a:lnTo>
                  <a:pt x="184448" y="6691051"/>
                </a:lnTo>
                <a:lnTo>
                  <a:pt x="172002" y="6638640"/>
                </a:lnTo>
                <a:lnTo>
                  <a:pt x="159985" y="6586135"/>
                </a:lnTo>
                <a:lnTo>
                  <a:pt x="148399" y="6533534"/>
                </a:lnTo>
                <a:lnTo>
                  <a:pt x="137242" y="6480841"/>
                </a:lnTo>
                <a:lnTo>
                  <a:pt x="126516" y="6428054"/>
                </a:lnTo>
                <a:lnTo>
                  <a:pt x="116222" y="6375171"/>
                </a:lnTo>
                <a:lnTo>
                  <a:pt x="106362" y="6322213"/>
                </a:lnTo>
                <a:lnTo>
                  <a:pt x="96936" y="6269180"/>
                </a:lnTo>
                <a:lnTo>
                  <a:pt x="87945" y="6216073"/>
                </a:lnTo>
                <a:lnTo>
                  <a:pt x="79388" y="6162891"/>
                </a:lnTo>
                <a:lnTo>
                  <a:pt x="71265" y="6109634"/>
                </a:lnTo>
                <a:lnTo>
                  <a:pt x="63578" y="6056303"/>
                </a:lnTo>
                <a:lnTo>
                  <a:pt x="56329" y="6002922"/>
                </a:lnTo>
                <a:lnTo>
                  <a:pt x="49517" y="5949490"/>
                </a:lnTo>
                <a:lnTo>
                  <a:pt x="43142" y="5896005"/>
                </a:lnTo>
                <a:lnTo>
                  <a:pt x="37205" y="5842466"/>
                </a:lnTo>
                <a:lnTo>
                  <a:pt x="31705" y="5788871"/>
                </a:lnTo>
                <a:lnTo>
                  <a:pt x="26644" y="5735242"/>
                </a:lnTo>
                <a:lnTo>
                  <a:pt x="22022" y="5681575"/>
                </a:lnTo>
                <a:lnTo>
                  <a:pt x="17840" y="5627873"/>
                </a:lnTo>
                <a:lnTo>
                  <a:pt x="14097" y="5574139"/>
                </a:lnTo>
                <a:lnTo>
                  <a:pt x="10794" y="5520374"/>
                </a:lnTo>
                <a:lnTo>
                  <a:pt x="7931" y="5466580"/>
                </a:lnTo>
                <a:lnTo>
                  <a:pt x="5507" y="5412755"/>
                </a:lnTo>
                <a:lnTo>
                  <a:pt x="3524" y="5358921"/>
                </a:lnTo>
                <a:lnTo>
                  <a:pt x="1982" y="5305079"/>
                </a:lnTo>
                <a:lnTo>
                  <a:pt x="881" y="5251227"/>
                </a:lnTo>
                <a:lnTo>
                  <a:pt x="220" y="5197367"/>
                </a:lnTo>
                <a:lnTo>
                  <a:pt x="0" y="5143498"/>
                </a:lnTo>
                <a:lnTo>
                  <a:pt x="220" y="5089630"/>
                </a:lnTo>
                <a:lnTo>
                  <a:pt x="881" y="5035770"/>
                </a:lnTo>
                <a:lnTo>
                  <a:pt x="1982" y="4981918"/>
                </a:lnTo>
                <a:lnTo>
                  <a:pt x="3524" y="4928076"/>
                </a:lnTo>
                <a:lnTo>
                  <a:pt x="5507" y="4874242"/>
                </a:lnTo>
                <a:lnTo>
                  <a:pt x="7931" y="4820417"/>
                </a:lnTo>
                <a:lnTo>
                  <a:pt x="10794" y="4766623"/>
                </a:lnTo>
                <a:lnTo>
                  <a:pt x="14097" y="4712858"/>
                </a:lnTo>
                <a:lnTo>
                  <a:pt x="17840" y="4659123"/>
                </a:lnTo>
                <a:lnTo>
                  <a:pt x="22022" y="4605422"/>
                </a:lnTo>
                <a:lnTo>
                  <a:pt x="26644" y="4551755"/>
                </a:lnTo>
                <a:lnTo>
                  <a:pt x="31705" y="4498126"/>
                </a:lnTo>
                <a:lnTo>
                  <a:pt x="37205" y="4444531"/>
                </a:lnTo>
                <a:lnTo>
                  <a:pt x="43142" y="4390992"/>
                </a:lnTo>
                <a:lnTo>
                  <a:pt x="49517" y="4337507"/>
                </a:lnTo>
                <a:lnTo>
                  <a:pt x="56329" y="4284075"/>
                </a:lnTo>
                <a:lnTo>
                  <a:pt x="63578" y="4230694"/>
                </a:lnTo>
                <a:lnTo>
                  <a:pt x="71265" y="4177362"/>
                </a:lnTo>
                <a:lnTo>
                  <a:pt x="79388" y="4124106"/>
                </a:lnTo>
                <a:lnTo>
                  <a:pt x="87945" y="4070924"/>
                </a:lnTo>
                <a:lnTo>
                  <a:pt x="96936" y="4017817"/>
                </a:lnTo>
                <a:lnTo>
                  <a:pt x="106362" y="3964784"/>
                </a:lnTo>
                <a:lnTo>
                  <a:pt x="116222" y="3911826"/>
                </a:lnTo>
                <a:lnTo>
                  <a:pt x="126516" y="3858943"/>
                </a:lnTo>
                <a:lnTo>
                  <a:pt x="137242" y="3806156"/>
                </a:lnTo>
                <a:lnTo>
                  <a:pt x="148399" y="3753462"/>
                </a:lnTo>
                <a:lnTo>
                  <a:pt x="159985" y="3700862"/>
                </a:lnTo>
                <a:lnTo>
                  <a:pt x="172002" y="3648356"/>
                </a:lnTo>
                <a:lnTo>
                  <a:pt x="184448" y="3595946"/>
                </a:lnTo>
                <a:lnTo>
                  <a:pt x="197325" y="3543631"/>
                </a:lnTo>
                <a:lnTo>
                  <a:pt x="210628" y="3491424"/>
                </a:lnTo>
                <a:lnTo>
                  <a:pt x="224357" y="3439335"/>
                </a:lnTo>
                <a:lnTo>
                  <a:pt x="238510" y="3387364"/>
                </a:lnTo>
                <a:lnTo>
                  <a:pt x="253089" y="3335513"/>
                </a:lnTo>
                <a:lnTo>
                  <a:pt x="268092" y="3283779"/>
                </a:lnTo>
                <a:lnTo>
                  <a:pt x="283519" y="3232165"/>
                </a:lnTo>
                <a:lnTo>
                  <a:pt x="299369" y="3180677"/>
                </a:lnTo>
                <a:lnTo>
                  <a:pt x="315637" y="3129327"/>
                </a:lnTo>
                <a:lnTo>
                  <a:pt x="332324" y="3078114"/>
                </a:lnTo>
                <a:lnTo>
                  <a:pt x="349429" y="3027039"/>
                </a:lnTo>
                <a:lnTo>
                  <a:pt x="366952" y="2976103"/>
                </a:lnTo>
                <a:lnTo>
                  <a:pt x="384895" y="2925307"/>
                </a:lnTo>
                <a:lnTo>
                  <a:pt x="403251" y="2874649"/>
                </a:lnTo>
                <a:lnTo>
                  <a:pt x="422019" y="2824153"/>
                </a:lnTo>
                <a:lnTo>
                  <a:pt x="441198" y="2773817"/>
                </a:lnTo>
                <a:lnTo>
                  <a:pt x="460789" y="2723642"/>
                </a:lnTo>
                <a:lnTo>
                  <a:pt x="480791" y="2673627"/>
                </a:lnTo>
                <a:lnTo>
                  <a:pt x="501203" y="2623770"/>
                </a:lnTo>
                <a:lnTo>
                  <a:pt x="522023" y="2574082"/>
                </a:lnTo>
                <a:lnTo>
                  <a:pt x="543247" y="2524573"/>
                </a:lnTo>
                <a:lnTo>
                  <a:pt x="564873" y="2475243"/>
                </a:lnTo>
                <a:lnTo>
                  <a:pt x="586902" y="2426091"/>
                </a:lnTo>
                <a:lnTo>
                  <a:pt x="609334" y="2377115"/>
                </a:lnTo>
                <a:lnTo>
                  <a:pt x="632169" y="2328316"/>
                </a:lnTo>
                <a:lnTo>
                  <a:pt x="655402" y="2279715"/>
                </a:lnTo>
                <a:lnTo>
                  <a:pt x="679029" y="2231309"/>
                </a:lnTo>
                <a:lnTo>
                  <a:pt x="703049" y="2183098"/>
                </a:lnTo>
                <a:lnTo>
                  <a:pt x="727463" y="2135086"/>
                </a:lnTo>
                <a:lnTo>
                  <a:pt x="752271" y="2087272"/>
                </a:lnTo>
                <a:lnTo>
                  <a:pt x="777473" y="2039658"/>
                </a:lnTo>
                <a:lnTo>
                  <a:pt x="803063" y="1992244"/>
                </a:lnTo>
                <a:lnTo>
                  <a:pt x="829036" y="1945051"/>
                </a:lnTo>
                <a:lnTo>
                  <a:pt x="855393" y="1898078"/>
                </a:lnTo>
                <a:lnTo>
                  <a:pt x="882133" y="1851322"/>
                </a:lnTo>
                <a:lnTo>
                  <a:pt x="909257" y="1804781"/>
                </a:lnTo>
                <a:lnTo>
                  <a:pt x="936764" y="1758453"/>
                </a:lnTo>
                <a:lnTo>
                  <a:pt x="964650" y="1712361"/>
                </a:lnTo>
                <a:lnTo>
                  <a:pt x="992909" y="1666502"/>
                </a:lnTo>
                <a:lnTo>
                  <a:pt x="1021539" y="1620877"/>
                </a:lnTo>
                <a:lnTo>
                  <a:pt x="1050542" y="1575486"/>
                </a:lnTo>
                <a:lnTo>
                  <a:pt x="1079917" y="1530332"/>
                </a:lnTo>
                <a:lnTo>
                  <a:pt x="1109664" y="1485413"/>
                </a:lnTo>
                <a:lnTo>
                  <a:pt x="1139778" y="1440750"/>
                </a:lnTo>
                <a:lnTo>
                  <a:pt x="1170252" y="1396334"/>
                </a:lnTo>
                <a:lnTo>
                  <a:pt x="1201086" y="1352169"/>
                </a:lnTo>
                <a:lnTo>
                  <a:pt x="1232280" y="1308256"/>
                </a:lnTo>
                <a:lnTo>
                  <a:pt x="1263835" y="1264598"/>
                </a:lnTo>
                <a:lnTo>
                  <a:pt x="1295751" y="1221196"/>
                </a:lnTo>
                <a:lnTo>
                  <a:pt x="1328021" y="1178058"/>
                </a:lnTo>
                <a:lnTo>
                  <a:pt x="1360638" y="1135190"/>
                </a:lnTo>
                <a:lnTo>
                  <a:pt x="1393602" y="1092592"/>
                </a:lnTo>
                <a:lnTo>
                  <a:pt x="1426914" y="1050266"/>
                </a:lnTo>
                <a:lnTo>
                  <a:pt x="1460573" y="1008211"/>
                </a:lnTo>
                <a:lnTo>
                  <a:pt x="1494580" y="966426"/>
                </a:lnTo>
                <a:lnTo>
                  <a:pt x="1528928" y="924920"/>
                </a:lnTo>
                <a:lnTo>
                  <a:pt x="1563609" y="883703"/>
                </a:lnTo>
                <a:lnTo>
                  <a:pt x="1598624" y="842774"/>
                </a:lnTo>
                <a:lnTo>
                  <a:pt x="1633972" y="802133"/>
                </a:lnTo>
                <a:lnTo>
                  <a:pt x="1669654" y="761780"/>
                </a:lnTo>
                <a:lnTo>
                  <a:pt x="1705670" y="721715"/>
                </a:lnTo>
                <a:lnTo>
                  <a:pt x="1742012" y="681944"/>
                </a:lnTo>
                <a:lnTo>
                  <a:pt x="1778673" y="642478"/>
                </a:lnTo>
                <a:lnTo>
                  <a:pt x="1815654" y="603316"/>
                </a:lnTo>
                <a:lnTo>
                  <a:pt x="1852955" y="564458"/>
                </a:lnTo>
                <a:lnTo>
                  <a:pt x="1890574" y="525904"/>
                </a:lnTo>
                <a:lnTo>
                  <a:pt x="1928513" y="487654"/>
                </a:lnTo>
                <a:lnTo>
                  <a:pt x="1966764" y="449715"/>
                </a:lnTo>
                <a:lnTo>
                  <a:pt x="2005318" y="412095"/>
                </a:lnTo>
                <a:lnTo>
                  <a:pt x="2044176" y="374795"/>
                </a:lnTo>
                <a:lnTo>
                  <a:pt x="2083338" y="337814"/>
                </a:lnTo>
                <a:lnTo>
                  <a:pt x="2122804" y="301152"/>
                </a:lnTo>
                <a:lnTo>
                  <a:pt x="2162574" y="264810"/>
                </a:lnTo>
                <a:lnTo>
                  <a:pt x="2202639" y="228795"/>
                </a:lnTo>
                <a:lnTo>
                  <a:pt x="2242992" y="193113"/>
                </a:lnTo>
                <a:lnTo>
                  <a:pt x="2283633" y="157764"/>
                </a:lnTo>
                <a:lnTo>
                  <a:pt x="2324562" y="122750"/>
                </a:lnTo>
                <a:lnTo>
                  <a:pt x="2365780" y="88068"/>
                </a:lnTo>
                <a:lnTo>
                  <a:pt x="2407286" y="53721"/>
                </a:lnTo>
                <a:lnTo>
                  <a:pt x="2449070" y="19714"/>
                </a:lnTo>
                <a:lnTo>
                  <a:pt x="2473702" y="0"/>
                </a:lnTo>
                <a:lnTo>
                  <a:pt x="8901532" y="0"/>
                </a:lnTo>
                <a:lnTo>
                  <a:pt x="8901532" y="102870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11710202" y="4449000"/>
            <a:ext cx="5714700" cy="120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12700" marR="5080" lvl="0" indent="302895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 panose="020B0604020202020204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Outline </a:t>
            </a:r>
            <a:r>
              <a:rPr lang="en-GB" altLang="en-US" sz="6300" b="1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Class</a:t>
            </a:r>
            <a:endParaRPr lang="en-GB" altLang="en-US" sz="6300" b="1" i="0" u="none" strike="noStrike" cap="none">
              <a:solidFill>
                <a:srgbClr val="FFFF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1896110" y="1975485"/>
            <a:ext cx="344932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Data Type</a:t>
            </a:r>
            <a:endParaRPr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808355" y="184141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1110750" y="1910506"/>
            <a:ext cx="2127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808355" y="331563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1074709" y="3384728"/>
            <a:ext cx="2844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</a:t>
            </a:r>
            <a:endParaRPr sz="4000" b="0" i="0" u="none" strike="noStrike" cap="none">
              <a:solidFill>
                <a:srgbClr val="0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9125620"/>
            <a:ext cx="1190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57;p6"/>
          <p:cNvSpPr txBox="1"/>
          <p:nvPr/>
        </p:nvSpPr>
        <p:spPr>
          <a:xfrm>
            <a:off x="1896110" y="4797425"/>
            <a:ext cx="689610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Logical and Comparison Operators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" name="Google Shape;58;p6"/>
          <p:cNvSpPr/>
          <p:nvPr/>
        </p:nvSpPr>
        <p:spPr>
          <a:xfrm>
            <a:off x="808355" y="4663355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4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59;p6"/>
          <p:cNvSpPr txBox="1"/>
          <p:nvPr/>
        </p:nvSpPr>
        <p:spPr>
          <a:xfrm>
            <a:off x="1110750" y="4732446"/>
            <a:ext cx="212725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sz="4000" b="0" i="0" u="none" strike="noStrike" cap="none">
                <a:solidFill>
                  <a:schemeClr val="bg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3</a:t>
            </a:r>
            <a:endParaRPr lang="en-GB" sz="4000" b="0" i="0" u="none" strike="noStrike" cap="none">
              <a:solidFill>
                <a:schemeClr val="bg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" name="Google Shape;60;p6"/>
          <p:cNvSpPr/>
          <p:nvPr/>
        </p:nvSpPr>
        <p:spPr>
          <a:xfrm>
            <a:off x="808355" y="6137574"/>
            <a:ext cx="817244" cy="817244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1;p6"/>
          <p:cNvSpPr txBox="1"/>
          <p:nvPr/>
        </p:nvSpPr>
        <p:spPr>
          <a:xfrm>
            <a:off x="1074709" y="6206668"/>
            <a:ext cx="284480" cy="124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GB" altLang="en-US" sz="4000" b="1" i="0" u="none" strike="noStrike" cap="none">
                <a:solidFill>
                  <a:schemeClr val="bg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42</a:t>
            </a:r>
            <a:endParaRPr lang="en-GB" altLang="en-US" sz="4000" b="1" i="0" u="none" strike="noStrike" cap="none">
              <a:solidFill>
                <a:schemeClr val="bg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" name="Google Shape;56;p6"/>
          <p:cNvSpPr txBox="1"/>
          <p:nvPr/>
        </p:nvSpPr>
        <p:spPr>
          <a:xfrm>
            <a:off x="1896110" y="3470910"/>
            <a:ext cx="489521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Arithemic Operators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" name="Google Shape;56;p6"/>
          <p:cNvSpPr txBox="1"/>
          <p:nvPr/>
        </p:nvSpPr>
        <p:spPr>
          <a:xfrm>
            <a:off x="1896110" y="6292850"/>
            <a:ext cx="4895215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p>
            <a:pPr marL="12700" marR="8915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Assignment Operators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ctrTitle"/>
          </p:nvPr>
        </p:nvSpPr>
        <p:spPr>
          <a:xfrm>
            <a:off x="838200" y="829310"/>
            <a:ext cx="565848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Data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838200" y="2887980"/>
            <a:ext cx="14580870" cy="56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Data types are the types of data that we can store in variables.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Javascript is a language that has dynamic typing, meaning that we don't have to write data types when creating variables, such as in C, C ++, Java, etc. which is static typing.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There are several data types in Javascript programming: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String (text)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Number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Boolean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Object</a:t>
            </a:r>
            <a:endParaRPr lang="en-US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GB" alt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Array</a:t>
            </a:r>
            <a:endParaRPr lang="en-GB" altLang="en-US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GB" alt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Null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Undefined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17068520" y="9105935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66140" y="1537335"/>
            <a:ext cx="10995025" cy="138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variable in JavaScript can contain any data.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variable can at one moment be a string and at another be a number: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6140" y="4058920"/>
            <a:ext cx="10129520" cy="348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ctrTitle"/>
          </p:nvPr>
        </p:nvSpPr>
        <p:spPr>
          <a:xfrm>
            <a:off x="838200" y="82931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Arithmetic Operators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 descr="art_o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405"/>
            <a:ext cx="11638915" cy="6774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ctrTitle"/>
          </p:nvPr>
        </p:nvSpPr>
        <p:spPr>
          <a:xfrm>
            <a:off x="838200" y="86868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Logical Operators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 descr="logic_o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0830"/>
            <a:ext cx="11947525" cy="3862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p14"/>
          <p:cNvSpPr txBox="1"/>
          <p:nvPr>
            <p:ph type="ctrTitle"/>
          </p:nvPr>
        </p:nvSpPr>
        <p:spPr>
          <a:xfrm>
            <a:off x="838200" y="86868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altLang="en-US">
                <a:solidFill>
                  <a:schemeClr val="dk1"/>
                </a:solidFill>
              </a:rPr>
              <a:t>Comparison</a:t>
            </a:r>
            <a:r>
              <a:rPr lang="en-US">
                <a:solidFill>
                  <a:schemeClr val="dk1"/>
                </a:solidFill>
              </a:rPr>
              <a:t> Operators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" name="Picture 3" descr="comp_o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4550"/>
            <a:ext cx="12967970" cy="7637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ctrTitle"/>
          </p:nvPr>
        </p:nvSpPr>
        <p:spPr>
          <a:xfrm>
            <a:off x="838200" y="1195070"/>
            <a:ext cx="7712075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A</a:t>
            </a:r>
            <a:r>
              <a:rPr lang="en-GB" altLang="en-US">
                <a:solidFill>
                  <a:schemeClr val="dk1"/>
                </a:solidFill>
              </a:rPr>
              <a:t>ssignment</a:t>
            </a:r>
            <a:r>
              <a:rPr lang="en-US">
                <a:solidFill>
                  <a:schemeClr val="dk1"/>
                </a:solidFill>
              </a:rPr>
              <a:t> Operators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17098366" y="9125620"/>
            <a:ext cx="1189624" cy="11613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96;p4"/>
          <p:cNvSpPr/>
          <p:nvPr/>
        </p:nvSpPr>
        <p:spPr>
          <a:xfrm>
            <a:off x="14966950" y="0"/>
            <a:ext cx="3321050" cy="3544570"/>
          </a:xfrm>
          <a:custGeom>
            <a:avLst/>
            <a:gdLst/>
            <a:ahLst/>
            <a:cxnLst/>
            <a:rect l="l" t="t" r="r" b="b"/>
            <a:pathLst>
              <a:path w="8411210" h="9487535" extrusionOk="0">
                <a:moveTo>
                  <a:pt x="0" y="0"/>
                </a:moveTo>
                <a:lnTo>
                  <a:pt x="8410774" y="0"/>
                </a:lnTo>
                <a:lnTo>
                  <a:pt x="8410774" y="94873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 descr="asg_o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6090"/>
            <a:ext cx="12663805" cy="5721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016000" y="3480500"/>
            <a:ext cx="73959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Thank you</a:t>
            </a:r>
            <a:endParaRPr sz="9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0" y="5"/>
            <a:ext cx="1685924" cy="1638299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 flipH="1">
            <a:off x="11416665" y="0"/>
            <a:ext cx="6871970" cy="10287000"/>
            <a:chOff x="0" y="0"/>
            <a:chExt cx="7734300" cy="10287000"/>
          </a:xfrm>
        </p:grpSpPr>
        <p:sp>
          <p:nvSpPr>
            <p:cNvPr id="44" name="Google Shape;44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/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Trebuchet MS</vt:lpstr>
      <vt:lpstr>Georgia</vt:lpstr>
      <vt:lpstr>Calibri</vt:lpstr>
      <vt:lpstr>Cambria</vt:lpstr>
      <vt:lpstr>Trebuchet MS</vt:lpstr>
      <vt:lpstr>Microsoft YaHei</vt:lpstr>
      <vt:lpstr>Arial Unicode MS</vt:lpstr>
      <vt:lpstr>Office Theme</vt:lpstr>
      <vt:lpstr>PowerPoint 演示文稿</vt:lpstr>
      <vt:lpstr>PowerPoint 演示文稿</vt:lpstr>
      <vt:lpstr>Data Type</vt:lpstr>
      <vt:lpstr>PowerPoint 演示文稿</vt:lpstr>
      <vt:lpstr>Arithmetic Operators</vt:lpstr>
      <vt:lpstr>Logical Operators</vt:lpstr>
      <vt:lpstr>Comparison Operators</vt:lpstr>
      <vt:lpstr>Arithmetic Operators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dibimbing.id</dc:creator>
  <cp:lastModifiedBy>ST220035</cp:lastModifiedBy>
  <cp:revision>37</cp:revision>
  <dcterms:created xsi:type="dcterms:W3CDTF">2021-06-12T05:42:00Z</dcterms:created>
  <dcterms:modified xsi:type="dcterms:W3CDTF">2022-08-01T16:54:07Z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2021-04-21T13:00:00Z</vt:filetime>
  </property>
  <property fmtid="{D5CDD505-2E9C-101B-9397-08002B2CF9AE}" pid="3" name="Creator">
    <vt:lpwstr>Canva</vt:lpwstr>
  </property>
  <property fmtid="{D5CDD505-2E9C-101B-9397-08002B2CF9AE}" pid="4" name="LastSaved">
    <vt:filetime>2021-04-21T13:00:00Z</vt:filetime>
  </property>
  <property fmtid="{D5CDD505-2E9C-101B-9397-08002B2CF9AE}" pid="5" name="KSOProductBuildVer">
    <vt:lpwstr>1033-11.2.0.11191</vt:lpwstr>
  </property>
  <property fmtid="{D5CDD505-2E9C-101B-9397-08002B2CF9AE}" pid="6" name="ICV">
    <vt:lpwstr>8A14F107EF1346BBB2ABA514A76BF136</vt:lpwstr>
  </property>
</Properties>
</file>