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284" r:id="rId6"/>
    <p:sldId id="264" r:id="rId7"/>
    <p:sldId id="285" r:id="rId8"/>
    <p:sldId id="287" r:id="rId9"/>
    <p:sldId id="286" r:id="rId10"/>
    <p:sldId id="276" r:id="rId11"/>
    <p:sldId id="295" r:id="rId12"/>
    <p:sldId id="266" r:id="rId13"/>
    <p:sldId id="274" r:id="rId14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72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7T21:45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306 374,'2'0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" name="Google Shape;41;p1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0" name="Google Shape;150;p10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4" name="Google Shape;254;p1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6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0" name="Google Shape;150;p10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47;p1"/>
          <p:cNvSpPr txBox="1"/>
          <p:nvPr>
            <p:ph type="body" idx="2"/>
          </p:nvPr>
        </p:nvSpPr>
        <p:spPr>
          <a:xfrm>
            <a:off x="8127365" y="3733800"/>
            <a:ext cx="8959215" cy="378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Algoritma</a:t>
            </a:r>
            <a:r>
              <a:rPr lang="en-GB" altLang="en-US" sz="5400"/>
              <a:t> </a:t>
            </a:r>
            <a:r>
              <a:rPr lang="en-US" sz="5400"/>
              <a:t>Pemrograman</a:t>
            </a:r>
            <a:r>
              <a:rPr lang="en-GB" altLang="en-US" sz="5400"/>
              <a:t> </a:t>
            </a:r>
            <a:r>
              <a:rPr lang="en-US" sz="5400"/>
              <a:t>Dasar :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Javascript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5400"/>
              <a:t>3</a:t>
            </a:r>
            <a:endParaRPr lang="en-GB" altLang="en-US" sz="5400"/>
          </a:p>
        </p:txBody>
      </p:sp>
      <p:sp>
        <p:nvSpPr>
          <p:cNvPr id="4" name="Google Shape;50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Day </a:t>
            </a:r>
            <a:r>
              <a:rPr lang="en-GB" alt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4</a:t>
            </a:r>
            <a:endParaRPr lang="en-GB" altLang="en-US" sz="2800" b="0" i="0" u="none" strike="noStrike" cap="none">
              <a:solidFill>
                <a:schemeClr val="dk1"/>
              </a:solidFill>
              <a:latin typeface="Cambria" panose="02040503050406030204" charset="0"/>
              <a:ea typeface="Trebuchet MS" panose="020B0603020202020204"/>
              <a:cs typeface="Cambria" panose="02040503050406030204" charset="0"/>
              <a:sym typeface="Trebuchet MS" panose="020B0603020202020204"/>
            </a:endParaRPr>
          </a:p>
        </p:txBody>
      </p:sp>
      <p:grpSp>
        <p:nvGrpSpPr>
          <p:cNvPr id="7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2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87660" y="2352675"/>
            <a:ext cx="5012055" cy="190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87660" y="6886565"/>
            <a:ext cx="5292978" cy="17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1075512" y="1552500"/>
            <a:ext cx="420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 charset="0"/>
                <a:ea typeface="Calibri" panose="020F0502020204030204"/>
                <a:cs typeface="Trebuchet MS" panose="020B0603020202020204" charset="0"/>
                <a:sym typeface="Calibri" panose="020F0502020204030204"/>
              </a:rPr>
              <a:t>While</a:t>
            </a:r>
            <a:endParaRPr lang="en-US" sz="2800" b="0" i="0" u="none" strike="noStrike" cap="none">
              <a:solidFill>
                <a:schemeClr val="dk1"/>
              </a:solidFill>
              <a:latin typeface="Trebuchet MS" panose="020B0603020202020204" charset="0"/>
              <a:ea typeface="Calibri" panose="020F0502020204030204"/>
              <a:cs typeface="Trebuchet MS" panose="020B060302020202020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 charset="0"/>
              <a:ea typeface="Calibri" panose="020F0502020204030204"/>
              <a:cs typeface="Trebuchet MS" panose="020B0603020202020204" charset="0"/>
              <a:sym typeface="Calibri" panose="020F0502020204030204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005205" y="5840730"/>
            <a:ext cx="2188210" cy="5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 charset="0"/>
                <a:ea typeface="Calibri" panose="020F0502020204030204"/>
                <a:cs typeface="Trebuchet MS" panose="020B0603020202020204" charset="0"/>
                <a:sym typeface="Calibri" panose="020F0502020204030204"/>
              </a:rPr>
              <a:t>Do While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 charset="0"/>
              <a:ea typeface="Calibri" panose="020F0502020204030204"/>
              <a:cs typeface="Trebuchet MS" panose="020B0603020202020204" charset="0"/>
              <a:sym typeface="Calibri" panose="020F050202020403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5690" y="2445385"/>
            <a:ext cx="818324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A while loop evaluates the condition inside the parenthesis ().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If the condition evaluates to true, the code inside the while loop is executed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5205" y="6791325"/>
            <a:ext cx="93370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The body of the loop is executed at first. Then the condition is evaluated.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If the condition evaluates to true, the body of the loop inside the do statement is executed again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016000" y="3480500"/>
            <a:ext cx="73959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Thank you</a:t>
            </a:r>
            <a:endParaRPr sz="9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 flipH="1">
            <a:off x="11416665" y="0"/>
            <a:ext cx="687197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 panose="020B0604020202020204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Outline </a:t>
            </a:r>
            <a:r>
              <a:rPr lang="en-GB" alt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Class</a:t>
            </a:r>
            <a:endParaRPr lang="en-GB" altLang="en-US" sz="6300" b="1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1923415" y="5300345"/>
            <a:ext cx="344932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Looping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1923415" y="3044825"/>
            <a:ext cx="344932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Conditioning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835660" y="2910755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138055" y="2979846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1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835660" y="5145069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1102014" y="5214163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838200" y="829310"/>
            <a:ext cx="77120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Conditional </a:t>
            </a:r>
            <a:r>
              <a:rPr lang="en-GB" altLang="en-US">
                <a:solidFill>
                  <a:schemeClr val="dk1"/>
                </a:solidFill>
              </a:rPr>
              <a:t>Statements</a:t>
            </a:r>
            <a:endParaRPr lang="en-GB" altLang="en-US">
              <a:solidFill>
                <a:schemeClr val="dk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00430" y="2499995"/>
            <a:ext cx="14657070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In computer programming, there may arise situations where you have to run a block of code among more than one alternatives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Very often when you write code, you want to perform different actions for different decisions.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You can use conditional statements in your code to do this.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In JavaScript we have the following conditional statements: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>
                <a:latin typeface="Trebuchet MS" panose="020B0603020202020204" charset="0"/>
                <a:cs typeface="Trebuchet MS" panose="020B0603020202020204" charset="0"/>
              </a:rPr>
              <a:t>If</a:t>
            </a:r>
            <a:endParaRPr lang="en-GB" altLang="en-US" sz="24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>
                <a:latin typeface="Trebuchet MS" panose="020B0603020202020204" charset="0"/>
                <a:cs typeface="Trebuchet MS" panose="020B0603020202020204" charset="0"/>
              </a:rPr>
              <a:t>Else</a:t>
            </a:r>
            <a:endParaRPr lang="en-GB" altLang="en-US" sz="24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>
                <a:latin typeface="Trebuchet MS" panose="020B0603020202020204" charset="0"/>
                <a:cs typeface="Trebuchet MS" panose="020B0603020202020204" charset="0"/>
              </a:rPr>
              <a:t>Else If</a:t>
            </a:r>
            <a:endParaRPr lang="en-GB" altLang="en-US" sz="24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>
                <a:latin typeface="Trebuchet MS" panose="020B0603020202020204" charset="0"/>
                <a:cs typeface="Trebuchet MS" panose="020B0603020202020204" charset="0"/>
              </a:rPr>
              <a:t>Ternary Operator</a:t>
            </a:r>
            <a:endParaRPr lang="en-US" sz="24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>
                <a:latin typeface="Trebuchet MS" panose="020B0603020202020204" charset="0"/>
                <a:cs typeface="Trebuchet MS" panose="020B0603020202020204" charset="0"/>
              </a:rPr>
              <a:t>Switch Case</a:t>
            </a:r>
            <a:endParaRPr lang="en-GB" altLang="en-US" sz="24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472440" y="946150"/>
            <a:ext cx="561848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  <a:sym typeface="+mn-ea"/>
              </a:rPr>
              <a:t>The if Statement</a:t>
            </a:r>
            <a:endParaRPr lang="en-GB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2440" y="2392680"/>
            <a:ext cx="1726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>
                <a:latin typeface="Trebuchet MS" panose="020B0603020202020204" charset="0"/>
                <a:cs typeface="Trebuchet MS" panose="020B0603020202020204" charset="0"/>
              </a:rPr>
              <a:t>Syntax :</a:t>
            </a:r>
            <a:r>
              <a:rPr lang="en-GB" altLang="en-US"/>
              <a:t> </a:t>
            </a:r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538220"/>
            <a:ext cx="10010775" cy="1441450"/>
          </a:xfrm>
          <a:prstGeom prst="rect">
            <a:avLst/>
          </a:prstGeom>
        </p:spPr>
      </p:pic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 descr="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5304155"/>
            <a:ext cx="10245090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472440" y="920750"/>
            <a:ext cx="665734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  <a:sym typeface="+mn-ea"/>
              </a:rPr>
              <a:t>The else Statement</a:t>
            </a:r>
            <a:endParaRPr lang="en-GB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2440" y="2261235"/>
            <a:ext cx="2444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>
                <a:latin typeface="Trebuchet MS" panose="020B0603020202020204" charset="0"/>
                <a:cs typeface="Trebuchet MS" panose="020B0603020202020204" charset="0"/>
              </a:rPr>
              <a:t>Syntax :</a:t>
            </a:r>
            <a:r>
              <a:rPr lang="en-GB" altLang="en-US"/>
              <a:t> </a:t>
            </a: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844800"/>
            <a:ext cx="10711815" cy="2419350"/>
          </a:xfrm>
          <a:prstGeom prst="rect">
            <a:avLst/>
          </a:prstGeom>
        </p:spPr>
      </p:pic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 descr="ifel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5620385"/>
            <a:ext cx="10059670" cy="4131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472440" y="920750"/>
            <a:ext cx="745299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  <a:sym typeface="+mn-ea"/>
              </a:rPr>
              <a:t>The else if Statement</a:t>
            </a:r>
            <a:endParaRPr lang="en-GB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2440" y="2139315"/>
            <a:ext cx="2444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>
                <a:latin typeface="Trebuchet MS" panose="020B0603020202020204" charset="0"/>
                <a:cs typeface="Trebuchet MS" panose="020B0603020202020204" charset="0"/>
              </a:rPr>
              <a:t>Syntax :</a:t>
            </a:r>
            <a:r>
              <a:rPr lang="en-GB" altLang="en-US"/>
              <a:t> </a:t>
            </a: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089910"/>
            <a:ext cx="12450445" cy="2689860"/>
          </a:xfrm>
          <a:prstGeom prst="rect">
            <a:avLst/>
          </a:prstGeom>
        </p:spPr>
      </p:pic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 descr="else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5930265"/>
            <a:ext cx="9744710" cy="4155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472440" y="946150"/>
            <a:ext cx="1051052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  <a:sym typeface="+mn-ea"/>
              </a:rPr>
              <a:t>Conditional (Ternary) Operator</a:t>
            </a:r>
            <a:endParaRPr lang="en-GB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7070" y="2392680"/>
            <a:ext cx="2444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>
                <a:latin typeface="Trebuchet MS" panose="020B0603020202020204" charset="0"/>
                <a:cs typeface="Trebuchet MS" panose="020B0603020202020204" charset="0"/>
              </a:rPr>
              <a:t>Syntax :</a:t>
            </a:r>
            <a:r>
              <a:rPr lang="en-GB" altLang="en-US"/>
              <a:t> </a:t>
            </a:r>
            <a:endParaRPr lang="en-GB" altLang="en-US"/>
          </a:p>
        </p:txBody>
      </p:sp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7070" y="3310255"/>
            <a:ext cx="8731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latin typeface="Trebuchet MS" panose="020B0603020202020204" charset="0"/>
                <a:cs typeface="Trebuchet MS" panose="020B0603020202020204" charset="0"/>
              </a:rPr>
              <a:t>condition ? expression1 : expression2</a:t>
            </a:r>
            <a:endParaRPr lang="en-US" sz="36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824230" y="798830"/>
            <a:ext cx="419862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  <a:sym typeface="+mn-ea"/>
              </a:rPr>
              <a:t>Switch Case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606040"/>
            <a:ext cx="5799455" cy="6128385"/>
          </a:xfrm>
          <a:prstGeom prst="rect">
            <a:avLst/>
          </a:prstGeom>
        </p:spPr>
      </p:pic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8" name="Ink 17"/>
              <p14:cNvContentPartPr/>
              <p14:nvPr/>
            </p14:nvContentPartPr>
            <p14:xfrm>
              <a:off x="2914015" y="3544570"/>
              <a:ext cx="1905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4"/>
            </p:blipFill>
            <p:spPr>
              <a:xfrm>
                <a:off x="2914015" y="3544570"/>
                <a:ext cx="190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10"/>
          <p:cNvSpPr txBox="1"/>
          <p:nvPr>
            <p:ph type="ctrTitle"/>
          </p:nvPr>
        </p:nvSpPr>
        <p:spPr>
          <a:xfrm>
            <a:off x="878205" y="953770"/>
            <a:ext cx="285369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sym typeface="+mn-ea"/>
              </a:rPr>
              <a:t>Looping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8270" y="4399277"/>
            <a:ext cx="6339775" cy="1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78490" y="7413339"/>
            <a:ext cx="12272626" cy="23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878267" y="3642920"/>
            <a:ext cx="420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 charset="0"/>
                <a:ea typeface="Calibri" panose="020F0502020204030204"/>
                <a:cs typeface="Trebuchet MS" panose="020B0603020202020204" charset="0"/>
                <a:sym typeface="Calibri" panose="020F0502020204030204"/>
              </a:rPr>
              <a:t>For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 charset="0"/>
              <a:ea typeface="Calibri" panose="020F0502020204030204"/>
              <a:cs typeface="Trebuchet MS" panose="020B0603020202020204" charset="0"/>
              <a:sym typeface="Calibri" panose="020F0502020204030204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878487" y="6695565"/>
            <a:ext cx="420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8205" y="2476500"/>
            <a:ext cx="73050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rebuchet MS" panose="020B0603020202020204" charset="0"/>
                <a:cs typeface="Trebuchet MS" panose="020B0603020202020204" charset="0"/>
              </a:rPr>
              <a:t>Loops can execute a block of code a number of times.</a:t>
            </a:r>
            <a:endParaRPr lang="en-US" sz="24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Presentation</Application>
  <PresentationFormat/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Cambria</vt:lpstr>
      <vt:lpstr>Trebuchet MS</vt:lpstr>
      <vt:lpstr>Microsoft YaHei</vt:lpstr>
      <vt:lpstr>Arial Unicode MS</vt:lpstr>
      <vt:lpstr>Office Theme</vt:lpstr>
      <vt:lpstr>PowerPoint 演示文稿</vt:lpstr>
      <vt:lpstr>PowerPoint 演示文稿</vt:lpstr>
      <vt:lpstr>Conditional Statements</vt:lpstr>
      <vt:lpstr>The if Statement</vt:lpstr>
      <vt:lpstr>The else Statement</vt:lpstr>
      <vt:lpstr>The else if Statement</vt:lpstr>
      <vt:lpstr>Conditional (Ternary) Operator</vt:lpstr>
      <vt:lpstr>Switch Case</vt:lpstr>
      <vt:lpstr>Looping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dibimbing.id</dc:creator>
  <cp:lastModifiedBy>ST220035</cp:lastModifiedBy>
  <cp:revision>38</cp:revision>
  <dcterms:created xsi:type="dcterms:W3CDTF">2021-06-12T05:42:00Z</dcterms:created>
  <dcterms:modified xsi:type="dcterms:W3CDTF">2022-08-05T14:53:11Z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2021-04-21T20:00:00Z</vt:filetime>
  </property>
  <property fmtid="{D5CDD505-2E9C-101B-9397-08002B2CF9AE}" pid="3" name="Creator">
    <vt:lpwstr>Canva</vt:lpwstr>
  </property>
  <property fmtid="{D5CDD505-2E9C-101B-9397-08002B2CF9AE}" pid="4" name="LastSaved">
    <vt:filetime>2021-04-21T20:00:00Z</vt:filetime>
  </property>
  <property fmtid="{D5CDD505-2E9C-101B-9397-08002B2CF9AE}" pid="5" name="KSOProductBuildVer">
    <vt:lpwstr>1033-11.2.0.11191</vt:lpwstr>
  </property>
  <property fmtid="{D5CDD505-2E9C-101B-9397-08002B2CF9AE}" pid="6" name="ICV">
    <vt:lpwstr>9D318D48E4004BE88E1C3B0866F8CCD9</vt:lpwstr>
  </property>
</Properties>
</file>