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312" r:id="rId5"/>
    <p:sldId id="284" r:id="rId6"/>
    <p:sldId id="314" r:id="rId7"/>
    <p:sldId id="306" r:id="rId8"/>
    <p:sldId id="321" r:id="rId9"/>
    <p:sldId id="313" r:id="rId10"/>
    <p:sldId id="307" r:id="rId11"/>
    <p:sldId id="315" r:id="rId12"/>
    <p:sldId id="274" r:id="rId13"/>
  </p:sldIdLst>
  <p:sldSz cx="18288000" cy="10287000"/>
  <p:notesSz cx="18288000" cy="10287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923"/>
        <p:guide pos="2136"/>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39"/>
        <p:cNvGrpSpPr/>
        <p:nvPr/>
      </p:nvGrpSpPr>
      <p:grpSpPr>
        <a:xfrm>
          <a:off x="0" y="0"/>
          <a:ext cx="0" cy="0"/>
          <a:chOff x="0" y="0"/>
          <a:chExt cx="0" cy="0"/>
        </a:xfrm>
      </p:grpSpPr>
      <p:sp>
        <p:nvSpPr>
          <p:cNvPr id="40" name="Google Shape;40;p1:notes"/>
          <p:cNvSpPr txBox="1"/>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41" name="Google Shape;41;p1:notes"/>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2" name="Shape 252"/>
        <p:cNvGrpSpPr/>
        <p:nvPr/>
      </p:nvGrpSpPr>
      <p:grpSpPr>
        <a:xfrm>
          <a:off x="0" y="0"/>
          <a:ext cx="0" cy="0"/>
          <a:chOff x="0" y="0"/>
          <a:chExt cx="0" cy="0"/>
        </a:xfrm>
      </p:grpSpPr>
      <p:sp>
        <p:nvSpPr>
          <p:cNvPr id="253" name="Google Shape;253;p18:notes"/>
          <p:cNvSpPr txBox="1"/>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54" name="Google Shape;254;p18:notes"/>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6:notes"/>
          <p:cNvSpPr txBox="1"/>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52" name="Google Shape;52;p6:notes"/>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8:notes"/>
          <p:cNvSpPr txBox="1"/>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2" name="Google Shape;132;p8:notes"/>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8:notes"/>
          <p:cNvSpPr txBox="1"/>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2" name="Google Shape;132;p8:notes"/>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8:notes"/>
          <p:cNvSpPr txBox="1"/>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2" name="Google Shape;132;p8:notes"/>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8:notes"/>
          <p:cNvSpPr txBox="1"/>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2" name="Google Shape;132;p8:notes"/>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8:notes"/>
          <p:cNvSpPr txBox="1"/>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2" name="Google Shape;132;p8:notes"/>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8:notes"/>
          <p:cNvSpPr txBox="1"/>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2" name="Google Shape;132;p8:notes"/>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8:notes"/>
          <p:cNvSpPr txBox="1"/>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2" name="Google Shape;132;p8:notes"/>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wo Content">
  <p:cSld name="OBJECT">
    <p:spTree>
      <p:nvGrpSpPr>
        <p:cNvPr id="11" name="Shape 11"/>
        <p:cNvGrpSpPr/>
        <p:nvPr/>
      </p:nvGrpSpPr>
      <p:grpSpPr>
        <a:xfrm>
          <a:off x="0" y="0"/>
          <a:ext cx="0" cy="0"/>
          <a:chOff x="0" y="0"/>
          <a:chExt cx="0" cy="0"/>
        </a:xfrm>
      </p:grpSpPr>
      <p:sp>
        <p:nvSpPr>
          <p:cNvPr id="12" name="Google Shape;12;p21"/>
          <p:cNvSpPr txBox="1"/>
          <p:nvPr>
            <p:ph type="title"/>
          </p:nvPr>
        </p:nvSpPr>
        <p:spPr>
          <a:xfrm>
            <a:off x="8983757" y="713732"/>
            <a:ext cx="8588375" cy="8597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5450" b="1" i="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1"/>
          <p:cNvSpPr txBox="1"/>
          <p:nvPr>
            <p:ph type="body" idx="1"/>
          </p:nvPr>
        </p:nvSpPr>
        <p:spPr>
          <a:xfrm>
            <a:off x="914400" y="2366010"/>
            <a:ext cx="7955280" cy="678942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4" name="Google Shape;14;p21"/>
          <p:cNvSpPr txBox="1"/>
          <p:nvPr>
            <p:ph type="body" idx="2"/>
          </p:nvPr>
        </p:nvSpPr>
        <p:spPr>
          <a:xfrm>
            <a:off x="9418320" y="2366010"/>
            <a:ext cx="7955280" cy="678942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15" name="Google Shape;15;p21"/>
          <p:cNvSpPr txBox="1"/>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1"/>
          <p:cNvSpPr txBox="1"/>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1"/>
          <p:cNvSpPr txBox="1"/>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8" name="Shape 18"/>
        <p:cNvGrpSpPr/>
        <p:nvPr/>
      </p:nvGrpSpPr>
      <p:grpSpPr>
        <a:xfrm>
          <a:off x="0" y="0"/>
          <a:ext cx="0" cy="0"/>
          <a:chOff x="0" y="0"/>
          <a:chExt cx="0" cy="0"/>
        </a:xfrm>
      </p:grpSpPr>
      <p:sp>
        <p:nvSpPr>
          <p:cNvPr id="19" name="Google Shape;19;p22"/>
          <p:cNvSpPr txBox="1"/>
          <p:nvPr>
            <p:ph type="ctrTitle"/>
          </p:nvPr>
        </p:nvSpPr>
        <p:spPr>
          <a:xfrm>
            <a:off x="1371600" y="3188970"/>
            <a:ext cx="15544800" cy="216027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2"/>
          <p:cNvSpPr txBox="1"/>
          <p:nvPr>
            <p:ph type="subTitle" idx="1"/>
          </p:nvPr>
        </p:nvSpPr>
        <p:spPr>
          <a:xfrm>
            <a:off x="2743200" y="5760720"/>
            <a:ext cx="12801600" cy="25717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2"/>
          <p:cNvSpPr txBox="1"/>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2"/>
          <p:cNvSpPr txBox="1"/>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2"/>
          <p:cNvSpPr txBox="1"/>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24" name="Shape 24"/>
        <p:cNvGrpSpPr/>
        <p:nvPr/>
      </p:nvGrpSpPr>
      <p:grpSpPr>
        <a:xfrm>
          <a:off x="0" y="0"/>
          <a:ext cx="0" cy="0"/>
          <a:chOff x="0" y="0"/>
          <a:chExt cx="0" cy="0"/>
        </a:xfrm>
      </p:grpSpPr>
      <p:sp>
        <p:nvSpPr>
          <p:cNvPr id="25" name="Google Shape;25;p23"/>
          <p:cNvSpPr txBox="1"/>
          <p:nvPr>
            <p:ph type="title"/>
          </p:nvPr>
        </p:nvSpPr>
        <p:spPr>
          <a:xfrm>
            <a:off x="8983757" y="713732"/>
            <a:ext cx="8588375" cy="8597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5450" b="1" i="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3"/>
          <p:cNvSpPr txBox="1"/>
          <p:nvPr>
            <p:ph type="body" idx="1"/>
          </p:nvPr>
        </p:nvSpPr>
        <p:spPr>
          <a:xfrm>
            <a:off x="9131300" y="2931350"/>
            <a:ext cx="7578725" cy="552386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9600" b="1" i="0">
                <a:solidFill>
                  <a:srgbClr val="262626"/>
                </a:solidFill>
                <a:latin typeface="Georgia" panose="02040502050405020303"/>
                <a:ea typeface="Georgia" panose="02040502050405020303"/>
                <a:cs typeface="Georgia" panose="02040502050405020303"/>
                <a:sym typeface="Georgia" panose="02040502050405020303"/>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p:txBody>
      </p:sp>
      <p:sp>
        <p:nvSpPr>
          <p:cNvPr id="27" name="Google Shape;27;p23"/>
          <p:cNvSpPr txBox="1"/>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3"/>
          <p:cNvSpPr txBox="1"/>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3"/>
          <p:cNvSpPr txBox="1"/>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30" name="Shape 30"/>
        <p:cNvGrpSpPr/>
        <p:nvPr/>
      </p:nvGrpSpPr>
      <p:grpSpPr>
        <a:xfrm>
          <a:off x="0" y="0"/>
          <a:ext cx="0" cy="0"/>
          <a:chOff x="0" y="0"/>
          <a:chExt cx="0" cy="0"/>
        </a:xfrm>
      </p:grpSpPr>
      <p:sp>
        <p:nvSpPr>
          <p:cNvPr id="31" name="Google Shape;31;p24"/>
          <p:cNvSpPr txBox="1"/>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4"/>
          <p:cNvSpPr txBox="1"/>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4"/>
          <p:cNvSpPr txBox="1"/>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34" name="Shape 34"/>
        <p:cNvGrpSpPr/>
        <p:nvPr/>
      </p:nvGrpSpPr>
      <p:grpSpPr>
        <a:xfrm>
          <a:off x="0" y="0"/>
          <a:ext cx="0" cy="0"/>
          <a:chOff x="0" y="0"/>
          <a:chExt cx="0" cy="0"/>
        </a:xfrm>
      </p:grpSpPr>
      <p:sp>
        <p:nvSpPr>
          <p:cNvPr id="35" name="Google Shape;35;p25"/>
          <p:cNvSpPr txBox="1"/>
          <p:nvPr>
            <p:ph type="title"/>
          </p:nvPr>
        </p:nvSpPr>
        <p:spPr>
          <a:xfrm>
            <a:off x="8983757" y="713732"/>
            <a:ext cx="8588375" cy="8597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5450" b="1" i="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5"/>
          <p:cNvSpPr txBox="1"/>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5"/>
          <p:cNvSpPr txBox="1"/>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5"/>
          <p:cNvSpPr txBox="1"/>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20"/>
          <p:cNvSpPr txBox="1"/>
          <p:nvPr>
            <p:ph type="title"/>
          </p:nvPr>
        </p:nvSpPr>
        <p:spPr>
          <a:xfrm>
            <a:off x="8983757" y="713732"/>
            <a:ext cx="8588375" cy="85979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panose="020B0604020202020204"/>
              <a:buNone/>
              <a:defRPr sz="545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p20"/>
          <p:cNvSpPr txBox="1"/>
          <p:nvPr>
            <p:ph type="body" idx="1"/>
          </p:nvPr>
        </p:nvSpPr>
        <p:spPr>
          <a:xfrm>
            <a:off x="9131300" y="2931350"/>
            <a:ext cx="7578725" cy="5523865"/>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9600" b="1" i="0" u="none" strike="noStrike" cap="none">
                <a:solidFill>
                  <a:srgbClr val="262626"/>
                </a:solidFill>
                <a:latin typeface="Georgia" panose="02040502050405020303"/>
                <a:ea typeface="Georgia" panose="02040502050405020303"/>
                <a:cs typeface="Georgia" panose="02040502050405020303"/>
                <a:sym typeface="Georgia" panose="02040502050405020303"/>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20"/>
          <p:cNvSpPr txBox="1"/>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20"/>
          <p:cNvSpPr txBox="1"/>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20"/>
          <p:cNvSpPr txBox="1"/>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42" name="Shape 42"/>
        <p:cNvGrpSpPr/>
        <p:nvPr/>
      </p:nvGrpSpPr>
      <p:grpSpPr>
        <a:xfrm>
          <a:off x="0" y="0"/>
          <a:ext cx="0" cy="0"/>
          <a:chOff x="0" y="0"/>
          <a:chExt cx="0" cy="0"/>
        </a:xfrm>
      </p:grpSpPr>
      <p:sp>
        <p:nvSpPr>
          <p:cNvPr id="48" name="Google Shape;48;p1"/>
          <p:cNvSpPr/>
          <p:nvPr/>
        </p:nvSpPr>
        <p:spPr>
          <a:xfrm>
            <a:off x="16418113" y="109131"/>
            <a:ext cx="1685924" cy="1638298"/>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Google Shape;47;p1"/>
          <p:cNvSpPr txBox="1"/>
          <p:nvPr>
            <p:ph type="body" idx="2"/>
          </p:nvPr>
        </p:nvSpPr>
        <p:spPr>
          <a:xfrm>
            <a:off x="8127365" y="3733800"/>
            <a:ext cx="8959215" cy="3786505"/>
          </a:xfrm>
          <a:prstGeom prst="rect">
            <a:avLst/>
          </a:prstGeom>
          <a:noFill/>
          <a:ln>
            <a:noFill/>
          </a:ln>
        </p:spPr>
        <p:txBody>
          <a:bodyPr spcFirstLastPara="1" wrap="square" lIns="0" tIns="165100" rIns="0" bIns="0" anchor="t" anchorCtr="0">
            <a:spAutoFit/>
          </a:bodyPr>
          <a:p>
            <a:pPr marL="12700" marR="5080" lvl="0" indent="0" algn="ctr" rtl="0">
              <a:lnSpc>
                <a:spcPct val="109000"/>
              </a:lnSpc>
              <a:spcBef>
                <a:spcPts val="0"/>
              </a:spcBef>
              <a:spcAft>
                <a:spcPts val="0"/>
              </a:spcAft>
              <a:buSzPts val="1400"/>
              <a:buNone/>
            </a:pPr>
            <a:r>
              <a:rPr lang="en-US" sz="5400"/>
              <a:t>Algoritma</a:t>
            </a:r>
            <a:r>
              <a:rPr lang="en-GB" altLang="en-US" sz="5400"/>
              <a:t> </a:t>
            </a:r>
            <a:r>
              <a:rPr lang="en-US" sz="5400"/>
              <a:t>Pemrograman</a:t>
            </a:r>
            <a:r>
              <a:rPr lang="en-GB" altLang="en-US" sz="5400"/>
              <a:t> </a:t>
            </a:r>
            <a:r>
              <a:rPr lang="en-US" sz="5400"/>
              <a:t>Dasar : </a:t>
            </a:r>
            <a:endParaRPr lang="en-US" sz="5400"/>
          </a:p>
          <a:p>
            <a:pPr marL="12700" marR="5080" lvl="0" indent="0" algn="ctr" rtl="0">
              <a:lnSpc>
                <a:spcPct val="109000"/>
              </a:lnSpc>
              <a:spcBef>
                <a:spcPts val="0"/>
              </a:spcBef>
              <a:spcAft>
                <a:spcPts val="0"/>
              </a:spcAft>
              <a:buSzPts val="1400"/>
              <a:buNone/>
            </a:pPr>
            <a:r>
              <a:rPr lang="en-US" sz="5400"/>
              <a:t>Javascript </a:t>
            </a:r>
            <a:endParaRPr lang="en-US" sz="5400"/>
          </a:p>
          <a:p>
            <a:pPr marL="12700" marR="5080" lvl="0" indent="0" algn="ctr" rtl="0">
              <a:lnSpc>
                <a:spcPct val="109000"/>
              </a:lnSpc>
              <a:spcBef>
                <a:spcPts val="0"/>
              </a:spcBef>
              <a:spcAft>
                <a:spcPts val="0"/>
              </a:spcAft>
              <a:buSzPts val="1400"/>
              <a:buNone/>
            </a:pPr>
            <a:r>
              <a:rPr lang="en-GB" altLang="en-US" sz="5400"/>
              <a:t>7</a:t>
            </a:r>
            <a:endParaRPr lang="en-GB" altLang="en-US" sz="5400"/>
          </a:p>
        </p:txBody>
      </p:sp>
      <p:sp>
        <p:nvSpPr>
          <p:cNvPr id="4" name="Google Shape;50;p1"/>
          <p:cNvSpPr txBox="1"/>
          <p:nvPr/>
        </p:nvSpPr>
        <p:spPr>
          <a:xfrm>
            <a:off x="16889095" y="9576435"/>
            <a:ext cx="1214755" cy="52070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chemeClr val="dk1"/>
                </a:solidFill>
                <a:latin typeface="Cambria" panose="02040503050406030204" charset="0"/>
                <a:ea typeface="Trebuchet MS" panose="020B0603020202020204"/>
                <a:cs typeface="Cambria" panose="02040503050406030204" charset="0"/>
                <a:sym typeface="Trebuchet MS" panose="020B0603020202020204"/>
              </a:rPr>
              <a:t>Day </a:t>
            </a:r>
            <a:r>
              <a:rPr lang="en-GB" altLang="en-US" sz="2800" b="0" i="0" u="none" strike="noStrike" cap="none">
                <a:solidFill>
                  <a:schemeClr val="dk1"/>
                </a:solidFill>
                <a:latin typeface="Cambria" panose="02040503050406030204" charset="0"/>
                <a:ea typeface="Trebuchet MS" panose="020B0603020202020204"/>
                <a:cs typeface="Cambria" panose="02040503050406030204" charset="0"/>
                <a:sym typeface="Trebuchet MS" panose="020B0603020202020204"/>
              </a:rPr>
              <a:t>8</a:t>
            </a:r>
            <a:endParaRPr lang="en-GB" altLang="en-US" sz="2800" b="0" i="0" u="none" strike="noStrike" cap="none">
              <a:solidFill>
                <a:schemeClr val="dk1"/>
              </a:solidFill>
              <a:latin typeface="Cambria" panose="02040503050406030204" charset="0"/>
              <a:ea typeface="Trebuchet MS" panose="020B0603020202020204"/>
              <a:cs typeface="Cambria" panose="02040503050406030204" charset="0"/>
              <a:sym typeface="Trebuchet MS" panose="020B0603020202020204"/>
            </a:endParaRPr>
          </a:p>
        </p:txBody>
      </p:sp>
      <p:grpSp>
        <p:nvGrpSpPr>
          <p:cNvPr id="7" name="Google Shape;43;p1"/>
          <p:cNvGrpSpPr/>
          <p:nvPr/>
        </p:nvGrpSpPr>
        <p:grpSpPr>
          <a:xfrm>
            <a:off x="0" y="8255"/>
            <a:ext cx="7734300" cy="10287000"/>
            <a:chOff x="0" y="0"/>
            <a:chExt cx="7734300" cy="10287000"/>
          </a:xfrm>
        </p:grpSpPr>
        <p:sp>
          <p:nvSpPr>
            <p:cNvPr id="2" name="Google Shape;44;p1"/>
            <p:cNvSpPr/>
            <p:nvPr/>
          </p:nvSpPr>
          <p:spPr>
            <a:xfrm>
              <a:off x="0" y="0"/>
              <a:ext cx="7734300" cy="10287000"/>
            </a:xfrm>
            <a:custGeom>
              <a:avLst/>
              <a:gdLst/>
              <a:ahLst/>
              <a:cxnLst/>
              <a:rect l="l" t="t" r="r" b="b"/>
              <a:pathLst>
                <a:path w="7734300" h="10287000" extrusionOk="0">
                  <a:moveTo>
                    <a:pt x="0" y="10287000"/>
                  </a:moveTo>
                  <a:lnTo>
                    <a:pt x="0" y="0"/>
                  </a:lnTo>
                  <a:lnTo>
                    <a:pt x="7734300" y="0"/>
                  </a:lnTo>
                  <a:lnTo>
                    <a:pt x="7734300" y="10287000"/>
                  </a:lnTo>
                  <a:lnTo>
                    <a:pt x="0" y="10287000"/>
                  </a:lnTo>
                  <a:close/>
                </a:path>
              </a:pathLst>
            </a:custGeom>
            <a:solidFill>
              <a:srgbClr val="F08B33"/>
            </a:solid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 name="Google Shape;45;p1"/>
            <p:cNvSpPr/>
            <p:nvPr/>
          </p:nvSpPr>
          <p:spPr>
            <a:xfrm>
              <a:off x="0" y="360200"/>
              <a:ext cx="7734300" cy="9918700"/>
            </a:xfrm>
            <a:custGeom>
              <a:avLst/>
              <a:gdLst/>
              <a:ahLst/>
              <a:cxnLst/>
              <a:rect l="l" t="t" r="r" b="b"/>
              <a:pathLst>
                <a:path w="7734300" h="9918700" extrusionOk="0">
                  <a:moveTo>
                    <a:pt x="2039334" y="9918699"/>
                  </a:moveTo>
                  <a:lnTo>
                    <a:pt x="0" y="9918699"/>
                  </a:lnTo>
                  <a:lnTo>
                    <a:pt x="0" y="3492499"/>
                  </a:lnTo>
                  <a:lnTo>
                    <a:pt x="27364" y="3467099"/>
                  </a:lnTo>
                  <a:lnTo>
                    <a:pt x="79941" y="3403599"/>
                  </a:lnTo>
                  <a:lnTo>
                    <a:pt x="132963" y="3352799"/>
                  </a:lnTo>
                  <a:lnTo>
                    <a:pt x="186426" y="3289299"/>
                  </a:lnTo>
                  <a:lnTo>
                    <a:pt x="240329" y="3238499"/>
                  </a:lnTo>
                  <a:lnTo>
                    <a:pt x="294669" y="3174999"/>
                  </a:lnTo>
                  <a:lnTo>
                    <a:pt x="349443" y="3124199"/>
                  </a:lnTo>
                  <a:lnTo>
                    <a:pt x="404648" y="3060699"/>
                  </a:lnTo>
                  <a:lnTo>
                    <a:pt x="460282" y="3009899"/>
                  </a:lnTo>
                  <a:lnTo>
                    <a:pt x="516342" y="2946399"/>
                  </a:lnTo>
                  <a:lnTo>
                    <a:pt x="629729" y="2844799"/>
                  </a:lnTo>
                  <a:lnTo>
                    <a:pt x="687051" y="2781299"/>
                  </a:lnTo>
                  <a:lnTo>
                    <a:pt x="802940" y="2679699"/>
                  </a:lnTo>
                  <a:lnTo>
                    <a:pt x="979843" y="2527299"/>
                  </a:lnTo>
                  <a:lnTo>
                    <a:pt x="1039619" y="2463799"/>
                  </a:lnTo>
                  <a:lnTo>
                    <a:pt x="1221333" y="2311399"/>
                  </a:lnTo>
                  <a:lnTo>
                    <a:pt x="1282692" y="2273299"/>
                  </a:lnTo>
                  <a:lnTo>
                    <a:pt x="1344439" y="2222499"/>
                  </a:lnTo>
                  <a:lnTo>
                    <a:pt x="1595266" y="2019299"/>
                  </a:lnTo>
                  <a:lnTo>
                    <a:pt x="1658919" y="1981199"/>
                  </a:lnTo>
                  <a:lnTo>
                    <a:pt x="1787342" y="1879599"/>
                  </a:lnTo>
                  <a:lnTo>
                    <a:pt x="1852106" y="1841499"/>
                  </a:lnTo>
                  <a:lnTo>
                    <a:pt x="1917236" y="1790699"/>
                  </a:lnTo>
                  <a:lnTo>
                    <a:pt x="1982728" y="1752599"/>
                  </a:lnTo>
                  <a:lnTo>
                    <a:pt x="2048580" y="1701799"/>
                  </a:lnTo>
                  <a:lnTo>
                    <a:pt x="2181353" y="1625599"/>
                  </a:lnTo>
                  <a:lnTo>
                    <a:pt x="2248269" y="1574799"/>
                  </a:lnTo>
                  <a:lnTo>
                    <a:pt x="2383147" y="1498599"/>
                  </a:lnTo>
                  <a:lnTo>
                    <a:pt x="2451103" y="1447799"/>
                  </a:lnTo>
                  <a:lnTo>
                    <a:pt x="2726314" y="1295399"/>
                  </a:lnTo>
                  <a:lnTo>
                    <a:pt x="3220568" y="1028699"/>
                  </a:lnTo>
                  <a:lnTo>
                    <a:pt x="3292446" y="1003299"/>
                  </a:lnTo>
                  <a:lnTo>
                    <a:pt x="3437128" y="927099"/>
                  </a:lnTo>
                  <a:lnTo>
                    <a:pt x="3509927" y="901699"/>
                  </a:lnTo>
                  <a:lnTo>
                    <a:pt x="3583028" y="863599"/>
                  </a:lnTo>
                  <a:lnTo>
                    <a:pt x="3656427" y="838199"/>
                  </a:lnTo>
                  <a:lnTo>
                    <a:pt x="3730123" y="800099"/>
                  </a:lnTo>
                  <a:lnTo>
                    <a:pt x="3804113" y="774699"/>
                  </a:lnTo>
                  <a:lnTo>
                    <a:pt x="3878394" y="736599"/>
                  </a:lnTo>
                  <a:lnTo>
                    <a:pt x="4027818" y="685799"/>
                  </a:lnTo>
                  <a:lnTo>
                    <a:pt x="4102956" y="647699"/>
                  </a:lnTo>
                  <a:lnTo>
                    <a:pt x="4869328" y="393699"/>
                  </a:lnTo>
                  <a:lnTo>
                    <a:pt x="4947406" y="380999"/>
                  </a:lnTo>
                  <a:lnTo>
                    <a:pt x="5104314" y="330199"/>
                  </a:lnTo>
                  <a:lnTo>
                    <a:pt x="5183138" y="317499"/>
                  </a:lnTo>
                  <a:lnTo>
                    <a:pt x="5262205" y="292099"/>
                  </a:lnTo>
                  <a:lnTo>
                    <a:pt x="5341514" y="279399"/>
                  </a:lnTo>
                  <a:lnTo>
                    <a:pt x="5421060" y="253999"/>
                  </a:lnTo>
                  <a:lnTo>
                    <a:pt x="5500842" y="241299"/>
                  </a:lnTo>
                  <a:lnTo>
                    <a:pt x="5580857" y="215899"/>
                  </a:lnTo>
                  <a:lnTo>
                    <a:pt x="5741575" y="190499"/>
                  </a:lnTo>
                  <a:lnTo>
                    <a:pt x="5822273" y="165099"/>
                  </a:lnTo>
                  <a:lnTo>
                    <a:pt x="6393230" y="76199"/>
                  </a:lnTo>
                  <a:lnTo>
                    <a:pt x="6475632" y="76199"/>
                  </a:lnTo>
                  <a:lnTo>
                    <a:pt x="6724032" y="38099"/>
                  </a:lnTo>
                  <a:lnTo>
                    <a:pt x="6807222" y="38099"/>
                  </a:lnTo>
                  <a:lnTo>
                    <a:pt x="6890602" y="25399"/>
                  </a:lnTo>
                  <a:lnTo>
                    <a:pt x="6974170" y="25399"/>
                  </a:lnTo>
                  <a:lnTo>
                    <a:pt x="7057924" y="12699"/>
                  </a:lnTo>
                  <a:lnTo>
                    <a:pt x="7141860" y="12699"/>
                  </a:lnTo>
                  <a:lnTo>
                    <a:pt x="7225975" y="0"/>
                  </a:lnTo>
                  <a:lnTo>
                    <a:pt x="7734299" y="0"/>
                  </a:lnTo>
                  <a:lnTo>
                    <a:pt x="7734299" y="4571999"/>
                  </a:lnTo>
                  <a:lnTo>
                    <a:pt x="7541136" y="4571999"/>
                  </a:lnTo>
                  <a:lnTo>
                    <a:pt x="7493093" y="4584699"/>
                  </a:lnTo>
                  <a:lnTo>
                    <a:pt x="7301955" y="4584699"/>
                  </a:lnTo>
                  <a:lnTo>
                    <a:pt x="7254437" y="4597399"/>
                  </a:lnTo>
                  <a:lnTo>
                    <a:pt x="7159734" y="4597399"/>
                  </a:lnTo>
                  <a:lnTo>
                    <a:pt x="7112551" y="4610099"/>
                  </a:lnTo>
                  <a:lnTo>
                    <a:pt x="7065483" y="4610099"/>
                  </a:lnTo>
                  <a:lnTo>
                    <a:pt x="7018531" y="4622799"/>
                  </a:lnTo>
                  <a:lnTo>
                    <a:pt x="6971697" y="4622799"/>
                  </a:lnTo>
                  <a:lnTo>
                    <a:pt x="6924983" y="4635499"/>
                  </a:lnTo>
                  <a:lnTo>
                    <a:pt x="6878390" y="4635499"/>
                  </a:lnTo>
                  <a:lnTo>
                    <a:pt x="6831919" y="4648199"/>
                  </a:lnTo>
                  <a:lnTo>
                    <a:pt x="6785573" y="4648199"/>
                  </a:lnTo>
                  <a:lnTo>
                    <a:pt x="6693260" y="4673599"/>
                  </a:lnTo>
                  <a:lnTo>
                    <a:pt x="6647296" y="4673599"/>
                  </a:lnTo>
                  <a:lnTo>
                    <a:pt x="6510194" y="4711699"/>
                  </a:lnTo>
                  <a:lnTo>
                    <a:pt x="6464761" y="4711699"/>
                  </a:lnTo>
                  <a:lnTo>
                    <a:pt x="5843809" y="4889499"/>
                  </a:lnTo>
                  <a:lnTo>
                    <a:pt x="5800598" y="4914899"/>
                  </a:lnTo>
                  <a:lnTo>
                    <a:pt x="5671932" y="4952999"/>
                  </a:lnTo>
                  <a:lnTo>
                    <a:pt x="5629373" y="4978399"/>
                  </a:lnTo>
                  <a:lnTo>
                    <a:pt x="5544756" y="5003799"/>
                  </a:lnTo>
                  <a:lnTo>
                    <a:pt x="5502703" y="5029199"/>
                  </a:lnTo>
                  <a:lnTo>
                    <a:pt x="5460821" y="5041899"/>
                  </a:lnTo>
                  <a:lnTo>
                    <a:pt x="5419112" y="5067299"/>
                  </a:lnTo>
                  <a:lnTo>
                    <a:pt x="5377578" y="5079999"/>
                  </a:lnTo>
                  <a:lnTo>
                    <a:pt x="5336221" y="5105399"/>
                  </a:lnTo>
                  <a:lnTo>
                    <a:pt x="5295042" y="5118099"/>
                  </a:lnTo>
                  <a:lnTo>
                    <a:pt x="5254043" y="5143499"/>
                  </a:lnTo>
                  <a:lnTo>
                    <a:pt x="5213225" y="5156199"/>
                  </a:lnTo>
                  <a:lnTo>
                    <a:pt x="5132139" y="5206999"/>
                  </a:lnTo>
                  <a:lnTo>
                    <a:pt x="5091875" y="5219699"/>
                  </a:lnTo>
                  <a:lnTo>
                    <a:pt x="5011910" y="5270499"/>
                  </a:lnTo>
                  <a:lnTo>
                    <a:pt x="4972213" y="5283199"/>
                  </a:lnTo>
                  <a:lnTo>
                    <a:pt x="4854283" y="5359399"/>
                  </a:lnTo>
                  <a:lnTo>
                    <a:pt x="4815365" y="5372099"/>
                  </a:lnTo>
                  <a:lnTo>
                    <a:pt x="4623788" y="5499099"/>
                  </a:lnTo>
                  <a:lnTo>
                    <a:pt x="4437377" y="5626099"/>
                  </a:lnTo>
                  <a:lnTo>
                    <a:pt x="4292101" y="5727699"/>
                  </a:lnTo>
                  <a:lnTo>
                    <a:pt x="4220782" y="5778499"/>
                  </a:lnTo>
                  <a:lnTo>
                    <a:pt x="4185458" y="5816599"/>
                  </a:lnTo>
                  <a:lnTo>
                    <a:pt x="4080845" y="5892799"/>
                  </a:lnTo>
                  <a:lnTo>
                    <a:pt x="4046433" y="5930899"/>
                  </a:lnTo>
                  <a:lnTo>
                    <a:pt x="3978307" y="5981699"/>
                  </a:lnTo>
                  <a:lnTo>
                    <a:pt x="3944596" y="6019799"/>
                  </a:lnTo>
                  <a:lnTo>
                    <a:pt x="3877885" y="6070599"/>
                  </a:lnTo>
                  <a:lnTo>
                    <a:pt x="3844889" y="6108699"/>
                  </a:lnTo>
                  <a:lnTo>
                    <a:pt x="3812134" y="6134099"/>
                  </a:lnTo>
                  <a:lnTo>
                    <a:pt x="3779622" y="6172199"/>
                  </a:lnTo>
                  <a:lnTo>
                    <a:pt x="3747355" y="6197599"/>
                  </a:lnTo>
                  <a:lnTo>
                    <a:pt x="3715334" y="6235699"/>
                  </a:lnTo>
                  <a:lnTo>
                    <a:pt x="3683562" y="6261099"/>
                  </a:lnTo>
                  <a:lnTo>
                    <a:pt x="3652038" y="6299199"/>
                  </a:lnTo>
                  <a:lnTo>
                    <a:pt x="3620766" y="6324599"/>
                  </a:lnTo>
                  <a:lnTo>
                    <a:pt x="3589746" y="6362699"/>
                  </a:lnTo>
                  <a:lnTo>
                    <a:pt x="3558980" y="6388099"/>
                  </a:lnTo>
                  <a:lnTo>
                    <a:pt x="3528470" y="6426199"/>
                  </a:lnTo>
                  <a:lnTo>
                    <a:pt x="3498217" y="6451599"/>
                  </a:lnTo>
                  <a:lnTo>
                    <a:pt x="3468224" y="6489699"/>
                  </a:lnTo>
                  <a:lnTo>
                    <a:pt x="3438491" y="6527799"/>
                  </a:lnTo>
                  <a:lnTo>
                    <a:pt x="3409020" y="6553199"/>
                  </a:lnTo>
                  <a:lnTo>
                    <a:pt x="3379812" y="6591299"/>
                  </a:lnTo>
                  <a:lnTo>
                    <a:pt x="3350870" y="6629399"/>
                  </a:lnTo>
                  <a:lnTo>
                    <a:pt x="3322195" y="6667499"/>
                  </a:lnTo>
                  <a:lnTo>
                    <a:pt x="3293788" y="6692899"/>
                  </a:lnTo>
                  <a:lnTo>
                    <a:pt x="3265651" y="6730999"/>
                  </a:lnTo>
                  <a:lnTo>
                    <a:pt x="3237786" y="6769099"/>
                  </a:lnTo>
                  <a:lnTo>
                    <a:pt x="3210194" y="6807199"/>
                  </a:lnTo>
                  <a:lnTo>
                    <a:pt x="3182877" y="6832599"/>
                  </a:lnTo>
                  <a:lnTo>
                    <a:pt x="3155836" y="6870699"/>
                  </a:lnTo>
                  <a:lnTo>
                    <a:pt x="3129073" y="6908799"/>
                  </a:lnTo>
                  <a:lnTo>
                    <a:pt x="3102590" y="6946899"/>
                  </a:lnTo>
                  <a:lnTo>
                    <a:pt x="3076388" y="6984999"/>
                  </a:lnTo>
                  <a:lnTo>
                    <a:pt x="3050468" y="7023099"/>
                  </a:lnTo>
                  <a:lnTo>
                    <a:pt x="3024833" y="7061199"/>
                  </a:lnTo>
                  <a:lnTo>
                    <a:pt x="2999483" y="7099299"/>
                  </a:lnTo>
                  <a:lnTo>
                    <a:pt x="2974421" y="7137399"/>
                  </a:lnTo>
                  <a:lnTo>
                    <a:pt x="2949649" y="7175499"/>
                  </a:lnTo>
                  <a:lnTo>
                    <a:pt x="2925166" y="7213599"/>
                  </a:lnTo>
                  <a:lnTo>
                    <a:pt x="2900976" y="7251699"/>
                  </a:lnTo>
                  <a:lnTo>
                    <a:pt x="2877080" y="7289799"/>
                  </a:lnTo>
                  <a:lnTo>
                    <a:pt x="2853479" y="7327899"/>
                  </a:lnTo>
                  <a:lnTo>
                    <a:pt x="2830175" y="7365999"/>
                  </a:lnTo>
                  <a:lnTo>
                    <a:pt x="2807170" y="7404099"/>
                  </a:lnTo>
                  <a:lnTo>
                    <a:pt x="2784464" y="7442199"/>
                  </a:lnTo>
                  <a:lnTo>
                    <a:pt x="2762061" y="7480299"/>
                  </a:lnTo>
                  <a:lnTo>
                    <a:pt x="2739961" y="7518399"/>
                  </a:lnTo>
                  <a:lnTo>
                    <a:pt x="2718165" y="7556499"/>
                  </a:lnTo>
                  <a:lnTo>
                    <a:pt x="2696676" y="7594599"/>
                  </a:lnTo>
                  <a:lnTo>
                    <a:pt x="2675495" y="7632699"/>
                  </a:lnTo>
                  <a:lnTo>
                    <a:pt x="2654624" y="7683499"/>
                  </a:lnTo>
                  <a:lnTo>
                    <a:pt x="2634064" y="7721599"/>
                  </a:lnTo>
                  <a:lnTo>
                    <a:pt x="2613817" y="7759699"/>
                  </a:lnTo>
                  <a:lnTo>
                    <a:pt x="2593884" y="7797799"/>
                  </a:lnTo>
                  <a:lnTo>
                    <a:pt x="2574267" y="7835899"/>
                  </a:lnTo>
                  <a:lnTo>
                    <a:pt x="2554968" y="7886699"/>
                  </a:lnTo>
                  <a:lnTo>
                    <a:pt x="2535988" y="7924799"/>
                  </a:lnTo>
                  <a:lnTo>
                    <a:pt x="2517328" y="7962899"/>
                  </a:lnTo>
                  <a:lnTo>
                    <a:pt x="2498991" y="8000999"/>
                  </a:lnTo>
                  <a:lnTo>
                    <a:pt x="2480978" y="8051799"/>
                  </a:lnTo>
                  <a:lnTo>
                    <a:pt x="2463290" y="8089899"/>
                  </a:lnTo>
                  <a:lnTo>
                    <a:pt x="2445930" y="8127999"/>
                  </a:lnTo>
                  <a:lnTo>
                    <a:pt x="2428898" y="8178799"/>
                  </a:lnTo>
                  <a:lnTo>
                    <a:pt x="2412196" y="8216899"/>
                  </a:lnTo>
                  <a:lnTo>
                    <a:pt x="2395826" y="8254999"/>
                  </a:lnTo>
                  <a:lnTo>
                    <a:pt x="2379789" y="8305799"/>
                  </a:lnTo>
                  <a:lnTo>
                    <a:pt x="2364088" y="8343899"/>
                  </a:lnTo>
                  <a:lnTo>
                    <a:pt x="2348723" y="8394699"/>
                  </a:lnTo>
                  <a:lnTo>
                    <a:pt x="2333696" y="8432799"/>
                  </a:lnTo>
                  <a:lnTo>
                    <a:pt x="2319009" y="8470899"/>
                  </a:lnTo>
                  <a:lnTo>
                    <a:pt x="2304663" y="8521699"/>
                  </a:lnTo>
                  <a:lnTo>
                    <a:pt x="2290660" y="8559799"/>
                  </a:lnTo>
                  <a:lnTo>
                    <a:pt x="2277002" y="8610599"/>
                  </a:lnTo>
                  <a:lnTo>
                    <a:pt x="2263690" y="8648699"/>
                  </a:lnTo>
                  <a:lnTo>
                    <a:pt x="2250725" y="8699499"/>
                  </a:lnTo>
                  <a:lnTo>
                    <a:pt x="2238110" y="8737599"/>
                  </a:lnTo>
                  <a:lnTo>
                    <a:pt x="2225845" y="8788399"/>
                  </a:lnTo>
                  <a:lnTo>
                    <a:pt x="2213933" y="8826499"/>
                  </a:lnTo>
                  <a:lnTo>
                    <a:pt x="2202375" y="8877299"/>
                  </a:lnTo>
                  <a:lnTo>
                    <a:pt x="2191172" y="8915399"/>
                  </a:lnTo>
                  <a:lnTo>
                    <a:pt x="2180327" y="8966199"/>
                  </a:lnTo>
                  <a:lnTo>
                    <a:pt x="2169840" y="9016999"/>
                  </a:lnTo>
                  <a:lnTo>
                    <a:pt x="2159714" y="9055099"/>
                  </a:lnTo>
                  <a:lnTo>
                    <a:pt x="2149950" y="9105899"/>
                  </a:lnTo>
                  <a:lnTo>
                    <a:pt x="2140549" y="9143999"/>
                  </a:lnTo>
                  <a:lnTo>
                    <a:pt x="2131513" y="9194799"/>
                  </a:lnTo>
                  <a:lnTo>
                    <a:pt x="2122844" y="9245599"/>
                  </a:lnTo>
                  <a:lnTo>
                    <a:pt x="2114543" y="9283699"/>
                  </a:lnTo>
                  <a:lnTo>
                    <a:pt x="2106612" y="9334499"/>
                  </a:lnTo>
                  <a:lnTo>
                    <a:pt x="2099053" y="9372599"/>
                  </a:lnTo>
                  <a:lnTo>
                    <a:pt x="2091866" y="9423399"/>
                  </a:lnTo>
                  <a:lnTo>
                    <a:pt x="2085054" y="9474199"/>
                  </a:lnTo>
                  <a:lnTo>
                    <a:pt x="2078619" y="9512299"/>
                  </a:lnTo>
                  <a:lnTo>
                    <a:pt x="2072561" y="9563099"/>
                  </a:lnTo>
                  <a:lnTo>
                    <a:pt x="2066882" y="9613899"/>
                  </a:lnTo>
                  <a:lnTo>
                    <a:pt x="2061584" y="9664699"/>
                  </a:lnTo>
                  <a:lnTo>
                    <a:pt x="2056669" y="9702799"/>
                  </a:lnTo>
                  <a:lnTo>
                    <a:pt x="2052138" y="9753599"/>
                  </a:lnTo>
                  <a:lnTo>
                    <a:pt x="2047993" y="9804399"/>
                  </a:lnTo>
                  <a:lnTo>
                    <a:pt x="2044235" y="9842499"/>
                  </a:lnTo>
                  <a:lnTo>
                    <a:pt x="2040865" y="9893299"/>
                  </a:lnTo>
                  <a:lnTo>
                    <a:pt x="2039334" y="9918699"/>
                  </a:lnTo>
                  <a:close/>
                </a:path>
              </a:pathLst>
            </a:custGeom>
            <a:solidFill>
              <a:srgbClr val="FFBD58"/>
            </a:solid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 name="Google Shape;46;p1"/>
            <p:cNvSpPr/>
            <p:nvPr/>
          </p:nvSpPr>
          <p:spPr>
            <a:xfrm>
              <a:off x="1181100" y="3733799"/>
              <a:ext cx="6553200" cy="6553200"/>
            </a:xfrm>
            <a:custGeom>
              <a:avLst/>
              <a:gdLst/>
              <a:ahLst/>
              <a:cxnLst/>
              <a:rect l="l" t="t" r="r" b="b"/>
              <a:pathLst>
                <a:path w="6553200" h="6553200" extrusionOk="0">
                  <a:moveTo>
                    <a:pt x="2918139" y="6553183"/>
                  </a:moveTo>
                  <a:lnTo>
                    <a:pt x="0" y="6553183"/>
                  </a:lnTo>
                  <a:lnTo>
                    <a:pt x="219" y="6498946"/>
                  </a:lnTo>
                  <a:lnTo>
                    <a:pt x="877" y="6444813"/>
                  </a:lnTo>
                  <a:lnTo>
                    <a:pt x="1972" y="6390787"/>
                  </a:lnTo>
                  <a:lnTo>
                    <a:pt x="3502" y="6336868"/>
                  </a:lnTo>
                  <a:lnTo>
                    <a:pt x="5466" y="6283059"/>
                  </a:lnTo>
                  <a:lnTo>
                    <a:pt x="7860" y="6229361"/>
                  </a:lnTo>
                  <a:lnTo>
                    <a:pt x="10685" y="6175777"/>
                  </a:lnTo>
                  <a:lnTo>
                    <a:pt x="13939" y="6122306"/>
                  </a:lnTo>
                  <a:lnTo>
                    <a:pt x="17618" y="6068952"/>
                  </a:lnTo>
                  <a:lnTo>
                    <a:pt x="21723" y="6015716"/>
                  </a:lnTo>
                  <a:lnTo>
                    <a:pt x="26251" y="5962600"/>
                  </a:lnTo>
                  <a:lnTo>
                    <a:pt x="31200" y="5909605"/>
                  </a:lnTo>
                  <a:lnTo>
                    <a:pt x="36570" y="5856733"/>
                  </a:lnTo>
                  <a:lnTo>
                    <a:pt x="42357" y="5803986"/>
                  </a:lnTo>
                  <a:lnTo>
                    <a:pt x="48561" y="5751365"/>
                  </a:lnTo>
                  <a:lnTo>
                    <a:pt x="55180" y="5698872"/>
                  </a:lnTo>
                  <a:lnTo>
                    <a:pt x="62212" y="5646509"/>
                  </a:lnTo>
                  <a:lnTo>
                    <a:pt x="69655" y="5594278"/>
                  </a:lnTo>
                  <a:lnTo>
                    <a:pt x="77508" y="5542179"/>
                  </a:lnTo>
                  <a:lnTo>
                    <a:pt x="85769" y="5490216"/>
                  </a:lnTo>
                  <a:lnTo>
                    <a:pt x="94437" y="5438389"/>
                  </a:lnTo>
                  <a:lnTo>
                    <a:pt x="103509" y="5386700"/>
                  </a:lnTo>
                  <a:lnTo>
                    <a:pt x="112984" y="5335151"/>
                  </a:lnTo>
                  <a:lnTo>
                    <a:pt x="122860" y="5283744"/>
                  </a:lnTo>
                  <a:lnTo>
                    <a:pt x="133136" y="5232480"/>
                  </a:lnTo>
                  <a:lnTo>
                    <a:pt x="143810" y="5181361"/>
                  </a:lnTo>
                  <a:lnTo>
                    <a:pt x="154881" y="5130389"/>
                  </a:lnTo>
                  <a:lnTo>
                    <a:pt x="166345" y="5079565"/>
                  </a:lnTo>
                  <a:lnTo>
                    <a:pt x="178203" y="5028891"/>
                  </a:lnTo>
                  <a:lnTo>
                    <a:pt x="190452" y="4978368"/>
                  </a:lnTo>
                  <a:lnTo>
                    <a:pt x="203090" y="4927999"/>
                  </a:lnTo>
                  <a:lnTo>
                    <a:pt x="216116" y="4877785"/>
                  </a:lnTo>
                  <a:lnTo>
                    <a:pt x="229529" y="4827728"/>
                  </a:lnTo>
                  <a:lnTo>
                    <a:pt x="243325" y="4777830"/>
                  </a:lnTo>
                  <a:lnTo>
                    <a:pt x="257505" y="4728091"/>
                  </a:lnTo>
                  <a:lnTo>
                    <a:pt x="272065" y="4678515"/>
                  </a:lnTo>
                  <a:lnTo>
                    <a:pt x="287005" y="4629101"/>
                  </a:lnTo>
                  <a:lnTo>
                    <a:pt x="302323" y="4579853"/>
                  </a:lnTo>
                  <a:lnTo>
                    <a:pt x="318016" y="4530772"/>
                  </a:lnTo>
                  <a:lnTo>
                    <a:pt x="334084" y="4481860"/>
                  </a:lnTo>
                  <a:lnTo>
                    <a:pt x="350525" y="4433117"/>
                  </a:lnTo>
                  <a:lnTo>
                    <a:pt x="367336" y="4384547"/>
                  </a:lnTo>
                  <a:lnTo>
                    <a:pt x="384517" y="4336150"/>
                  </a:lnTo>
                  <a:lnTo>
                    <a:pt x="402065" y="4287929"/>
                  </a:lnTo>
                  <a:lnTo>
                    <a:pt x="419980" y="4239885"/>
                  </a:lnTo>
                  <a:lnTo>
                    <a:pt x="438258" y="4192019"/>
                  </a:lnTo>
                  <a:lnTo>
                    <a:pt x="456899" y="4144334"/>
                  </a:lnTo>
                  <a:lnTo>
                    <a:pt x="475901" y="4096830"/>
                  </a:lnTo>
                  <a:lnTo>
                    <a:pt x="495262" y="4049511"/>
                  </a:lnTo>
                  <a:lnTo>
                    <a:pt x="514980" y="4002377"/>
                  </a:lnTo>
                  <a:lnTo>
                    <a:pt x="535054" y="3955430"/>
                  </a:lnTo>
                  <a:lnTo>
                    <a:pt x="555482" y="3908672"/>
                  </a:lnTo>
                  <a:lnTo>
                    <a:pt x="576263" y="3862104"/>
                  </a:lnTo>
                  <a:lnTo>
                    <a:pt x="597394" y="3815729"/>
                  </a:lnTo>
                  <a:lnTo>
                    <a:pt x="618874" y="3769547"/>
                  </a:lnTo>
                  <a:lnTo>
                    <a:pt x="640702" y="3723561"/>
                  </a:lnTo>
                  <a:lnTo>
                    <a:pt x="662875" y="3677772"/>
                  </a:lnTo>
                  <a:lnTo>
                    <a:pt x="685393" y="3632182"/>
                  </a:lnTo>
                  <a:lnTo>
                    <a:pt x="708252" y="3586793"/>
                  </a:lnTo>
                  <a:lnTo>
                    <a:pt x="731452" y="3541606"/>
                  </a:lnTo>
                  <a:lnTo>
                    <a:pt x="754991" y="3496623"/>
                  </a:lnTo>
                  <a:lnTo>
                    <a:pt x="778868" y="3451846"/>
                  </a:lnTo>
                  <a:lnTo>
                    <a:pt x="803079" y="3407276"/>
                  </a:lnTo>
                  <a:lnTo>
                    <a:pt x="827625" y="3362915"/>
                  </a:lnTo>
                  <a:lnTo>
                    <a:pt x="852503" y="3318765"/>
                  </a:lnTo>
                  <a:lnTo>
                    <a:pt x="877711" y="3274827"/>
                  </a:lnTo>
                  <a:lnTo>
                    <a:pt x="903248" y="3231103"/>
                  </a:lnTo>
                  <a:lnTo>
                    <a:pt x="929112" y="3187595"/>
                  </a:lnTo>
                  <a:lnTo>
                    <a:pt x="955302" y="3144305"/>
                  </a:lnTo>
                  <a:lnTo>
                    <a:pt x="981815" y="3101234"/>
                  </a:lnTo>
                  <a:lnTo>
                    <a:pt x="1008650" y="3058383"/>
                  </a:lnTo>
                  <a:lnTo>
                    <a:pt x="1035806" y="3015755"/>
                  </a:lnTo>
                  <a:lnTo>
                    <a:pt x="1063280" y="2973352"/>
                  </a:lnTo>
                  <a:lnTo>
                    <a:pt x="1091072" y="2931174"/>
                  </a:lnTo>
                  <a:lnTo>
                    <a:pt x="1119178" y="2889224"/>
                  </a:lnTo>
                  <a:lnTo>
                    <a:pt x="1147599" y="2847503"/>
                  </a:lnTo>
                  <a:lnTo>
                    <a:pt x="1176331" y="2806013"/>
                  </a:lnTo>
                  <a:lnTo>
                    <a:pt x="1205373" y="2764756"/>
                  </a:lnTo>
                  <a:lnTo>
                    <a:pt x="1234724" y="2723733"/>
                  </a:lnTo>
                  <a:lnTo>
                    <a:pt x="1264382" y="2682946"/>
                  </a:lnTo>
                  <a:lnTo>
                    <a:pt x="1294345" y="2642397"/>
                  </a:lnTo>
                  <a:lnTo>
                    <a:pt x="1324611" y="2602087"/>
                  </a:lnTo>
                  <a:lnTo>
                    <a:pt x="1355179" y="2562019"/>
                  </a:lnTo>
                  <a:lnTo>
                    <a:pt x="1386048" y="2522193"/>
                  </a:lnTo>
                  <a:lnTo>
                    <a:pt x="1417214" y="2482611"/>
                  </a:lnTo>
                  <a:lnTo>
                    <a:pt x="1448678" y="2443276"/>
                  </a:lnTo>
                  <a:lnTo>
                    <a:pt x="1480437" y="2404189"/>
                  </a:lnTo>
                  <a:lnTo>
                    <a:pt x="1512488" y="2365351"/>
                  </a:lnTo>
                  <a:lnTo>
                    <a:pt x="1544832" y="2326764"/>
                  </a:lnTo>
                  <a:lnTo>
                    <a:pt x="1577466" y="2288430"/>
                  </a:lnTo>
                  <a:lnTo>
                    <a:pt x="1610388" y="2250351"/>
                  </a:lnTo>
                  <a:lnTo>
                    <a:pt x="1643596" y="2212528"/>
                  </a:lnTo>
                  <a:lnTo>
                    <a:pt x="1677090" y="2174963"/>
                  </a:lnTo>
                  <a:lnTo>
                    <a:pt x="1710866" y="2137658"/>
                  </a:lnTo>
                  <a:lnTo>
                    <a:pt x="1744925" y="2100614"/>
                  </a:lnTo>
                  <a:lnTo>
                    <a:pt x="1779263" y="2063833"/>
                  </a:lnTo>
                  <a:lnTo>
                    <a:pt x="1813879" y="2027316"/>
                  </a:lnTo>
                  <a:lnTo>
                    <a:pt x="1848772" y="1991066"/>
                  </a:lnTo>
                  <a:lnTo>
                    <a:pt x="1883940" y="1955084"/>
                  </a:lnTo>
                  <a:lnTo>
                    <a:pt x="1919381" y="1919372"/>
                  </a:lnTo>
                  <a:lnTo>
                    <a:pt x="1955093" y="1883932"/>
                  </a:lnTo>
                  <a:lnTo>
                    <a:pt x="1991075" y="1848764"/>
                  </a:lnTo>
                  <a:lnTo>
                    <a:pt x="2027325" y="1813871"/>
                  </a:lnTo>
                  <a:lnTo>
                    <a:pt x="2063841" y="1779255"/>
                  </a:lnTo>
                  <a:lnTo>
                    <a:pt x="2100622" y="1744917"/>
                  </a:lnTo>
                  <a:lnTo>
                    <a:pt x="2137667" y="1710859"/>
                  </a:lnTo>
                  <a:lnTo>
                    <a:pt x="2174972" y="1677082"/>
                  </a:lnTo>
                  <a:lnTo>
                    <a:pt x="2212537" y="1643589"/>
                  </a:lnTo>
                  <a:lnTo>
                    <a:pt x="2250360" y="1610381"/>
                  </a:lnTo>
                  <a:lnTo>
                    <a:pt x="2288440" y="1577459"/>
                  </a:lnTo>
                  <a:lnTo>
                    <a:pt x="2326774" y="1544825"/>
                  </a:lnTo>
                  <a:lnTo>
                    <a:pt x="2365360" y="1512482"/>
                  </a:lnTo>
                  <a:lnTo>
                    <a:pt x="2404199" y="1480430"/>
                  </a:lnTo>
                  <a:lnTo>
                    <a:pt x="2443286" y="1448671"/>
                  </a:lnTo>
                  <a:lnTo>
                    <a:pt x="2482621" y="1417208"/>
                  </a:lnTo>
                  <a:lnTo>
                    <a:pt x="2522203" y="1386041"/>
                  </a:lnTo>
                  <a:lnTo>
                    <a:pt x="2562029" y="1355173"/>
                  </a:lnTo>
                  <a:lnTo>
                    <a:pt x="2602098" y="1324605"/>
                  </a:lnTo>
                  <a:lnTo>
                    <a:pt x="2642408" y="1294339"/>
                  </a:lnTo>
                  <a:lnTo>
                    <a:pt x="2682957" y="1264376"/>
                  </a:lnTo>
                  <a:lnTo>
                    <a:pt x="2723744" y="1234718"/>
                  </a:lnTo>
                  <a:lnTo>
                    <a:pt x="2764767" y="1205368"/>
                  </a:lnTo>
                  <a:lnTo>
                    <a:pt x="2806024" y="1176325"/>
                  </a:lnTo>
                  <a:lnTo>
                    <a:pt x="2847514" y="1147593"/>
                  </a:lnTo>
                  <a:lnTo>
                    <a:pt x="2889235" y="1119173"/>
                  </a:lnTo>
                  <a:lnTo>
                    <a:pt x="2931185" y="1091067"/>
                  </a:lnTo>
                  <a:lnTo>
                    <a:pt x="2973363" y="1063275"/>
                  </a:lnTo>
                  <a:lnTo>
                    <a:pt x="3015767" y="1035801"/>
                  </a:lnTo>
                  <a:lnTo>
                    <a:pt x="3058395" y="1008646"/>
                  </a:lnTo>
                  <a:lnTo>
                    <a:pt x="3101245" y="981811"/>
                  </a:lnTo>
                  <a:lnTo>
                    <a:pt x="3144317" y="955297"/>
                  </a:lnTo>
                  <a:lnTo>
                    <a:pt x="3187607" y="929108"/>
                  </a:lnTo>
                  <a:lnTo>
                    <a:pt x="3231115" y="903244"/>
                  </a:lnTo>
                  <a:lnTo>
                    <a:pt x="3274839" y="877707"/>
                  </a:lnTo>
                  <a:lnTo>
                    <a:pt x="3318777" y="852499"/>
                  </a:lnTo>
                  <a:lnTo>
                    <a:pt x="3362927" y="827621"/>
                  </a:lnTo>
                  <a:lnTo>
                    <a:pt x="3407288" y="803076"/>
                  </a:lnTo>
                  <a:lnTo>
                    <a:pt x="3451858" y="778864"/>
                  </a:lnTo>
                  <a:lnTo>
                    <a:pt x="3496636" y="754988"/>
                  </a:lnTo>
                  <a:lnTo>
                    <a:pt x="3541619" y="731449"/>
                  </a:lnTo>
                  <a:lnTo>
                    <a:pt x="3586806" y="708249"/>
                  </a:lnTo>
                  <a:lnTo>
                    <a:pt x="3632195" y="685389"/>
                  </a:lnTo>
                  <a:lnTo>
                    <a:pt x="3677785" y="662872"/>
                  </a:lnTo>
                  <a:lnTo>
                    <a:pt x="3723574" y="640699"/>
                  </a:lnTo>
                  <a:lnTo>
                    <a:pt x="3769560" y="618871"/>
                  </a:lnTo>
                  <a:lnTo>
                    <a:pt x="3815742" y="597391"/>
                  </a:lnTo>
                  <a:lnTo>
                    <a:pt x="3862118" y="576260"/>
                  </a:lnTo>
                  <a:lnTo>
                    <a:pt x="3908685" y="555479"/>
                  </a:lnTo>
                  <a:lnTo>
                    <a:pt x="3955444" y="535051"/>
                  </a:lnTo>
                  <a:lnTo>
                    <a:pt x="4002391" y="514977"/>
                  </a:lnTo>
                  <a:lnTo>
                    <a:pt x="4049525" y="495259"/>
                  </a:lnTo>
                  <a:lnTo>
                    <a:pt x="4096844" y="475898"/>
                  </a:lnTo>
                  <a:lnTo>
                    <a:pt x="4144348" y="456897"/>
                  </a:lnTo>
                  <a:lnTo>
                    <a:pt x="4192033" y="438256"/>
                  </a:lnTo>
                  <a:lnTo>
                    <a:pt x="4239899" y="419977"/>
                  </a:lnTo>
                  <a:lnTo>
                    <a:pt x="4287943" y="402063"/>
                  </a:lnTo>
                  <a:lnTo>
                    <a:pt x="4336165" y="384515"/>
                  </a:lnTo>
                  <a:lnTo>
                    <a:pt x="4384562" y="367334"/>
                  </a:lnTo>
                  <a:lnTo>
                    <a:pt x="4433132" y="350523"/>
                  </a:lnTo>
                  <a:lnTo>
                    <a:pt x="4481874" y="334083"/>
                  </a:lnTo>
                  <a:lnTo>
                    <a:pt x="4530787" y="318015"/>
                  </a:lnTo>
                  <a:lnTo>
                    <a:pt x="4579868" y="302321"/>
                  </a:lnTo>
                  <a:lnTo>
                    <a:pt x="4629116" y="287004"/>
                  </a:lnTo>
                  <a:lnTo>
                    <a:pt x="4678529" y="272064"/>
                  </a:lnTo>
                  <a:lnTo>
                    <a:pt x="4728106" y="257503"/>
                  </a:lnTo>
                  <a:lnTo>
                    <a:pt x="4777845" y="243324"/>
                  </a:lnTo>
                  <a:lnTo>
                    <a:pt x="4827744" y="229527"/>
                  </a:lnTo>
                  <a:lnTo>
                    <a:pt x="4877801" y="216115"/>
                  </a:lnTo>
                  <a:lnTo>
                    <a:pt x="4928015" y="203089"/>
                  </a:lnTo>
                  <a:lnTo>
                    <a:pt x="4978384" y="190451"/>
                  </a:lnTo>
                  <a:lnTo>
                    <a:pt x="5028906" y="178202"/>
                  </a:lnTo>
                  <a:lnTo>
                    <a:pt x="5079580" y="166345"/>
                  </a:lnTo>
                  <a:lnTo>
                    <a:pt x="5130404" y="154880"/>
                  </a:lnTo>
                  <a:lnTo>
                    <a:pt x="5181377" y="143810"/>
                  </a:lnTo>
                  <a:lnTo>
                    <a:pt x="5232496" y="133136"/>
                  </a:lnTo>
                  <a:lnTo>
                    <a:pt x="5283760" y="122860"/>
                  </a:lnTo>
                  <a:lnTo>
                    <a:pt x="5335167" y="112983"/>
                  </a:lnTo>
                  <a:lnTo>
                    <a:pt x="5386716" y="103508"/>
                  </a:lnTo>
                  <a:lnTo>
                    <a:pt x="5438405" y="94436"/>
                  </a:lnTo>
                  <a:lnTo>
                    <a:pt x="5490232" y="85769"/>
                  </a:lnTo>
                  <a:lnTo>
                    <a:pt x="5542195" y="77508"/>
                  </a:lnTo>
                  <a:lnTo>
                    <a:pt x="5594294" y="69655"/>
                  </a:lnTo>
                  <a:lnTo>
                    <a:pt x="5646525" y="62212"/>
                  </a:lnTo>
                  <a:lnTo>
                    <a:pt x="5698888" y="55180"/>
                  </a:lnTo>
                  <a:lnTo>
                    <a:pt x="5751381" y="48561"/>
                  </a:lnTo>
                  <a:lnTo>
                    <a:pt x="5804002" y="42357"/>
                  </a:lnTo>
                  <a:lnTo>
                    <a:pt x="5856749" y="36570"/>
                  </a:lnTo>
                  <a:lnTo>
                    <a:pt x="5909621" y="31200"/>
                  </a:lnTo>
                  <a:lnTo>
                    <a:pt x="5962616" y="26251"/>
                  </a:lnTo>
                  <a:lnTo>
                    <a:pt x="6015733" y="21723"/>
                  </a:lnTo>
                  <a:lnTo>
                    <a:pt x="6068969" y="17618"/>
                  </a:lnTo>
                  <a:lnTo>
                    <a:pt x="6122323" y="13938"/>
                  </a:lnTo>
                  <a:lnTo>
                    <a:pt x="6175793" y="10685"/>
                  </a:lnTo>
                  <a:lnTo>
                    <a:pt x="6229378" y="7860"/>
                  </a:lnTo>
                  <a:lnTo>
                    <a:pt x="6283076" y="5465"/>
                  </a:lnTo>
                  <a:lnTo>
                    <a:pt x="6336885" y="3502"/>
                  </a:lnTo>
                  <a:lnTo>
                    <a:pt x="6390803" y="1972"/>
                  </a:lnTo>
                  <a:lnTo>
                    <a:pt x="6444830" y="877"/>
                  </a:lnTo>
                  <a:lnTo>
                    <a:pt x="6498962" y="219"/>
                  </a:lnTo>
                  <a:lnTo>
                    <a:pt x="6553199" y="0"/>
                  </a:lnTo>
                  <a:lnTo>
                    <a:pt x="6553199" y="2918107"/>
                  </a:lnTo>
                  <a:lnTo>
                    <a:pt x="6504704" y="2918423"/>
                  </a:lnTo>
                  <a:lnTo>
                    <a:pt x="6456361" y="2919372"/>
                  </a:lnTo>
                  <a:lnTo>
                    <a:pt x="6408173" y="2920947"/>
                  </a:lnTo>
                  <a:lnTo>
                    <a:pt x="6360146" y="2923145"/>
                  </a:lnTo>
                  <a:lnTo>
                    <a:pt x="6312283" y="2925963"/>
                  </a:lnTo>
                  <a:lnTo>
                    <a:pt x="6264588" y="2929397"/>
                  </a:lnTo>
                  <a:lnTo>
                    <a:pt x="6217065" y="2933442"/>
                  </a:lnTo>
                  <a:lnTo>
                    <a:pt x="6169718" y="2938094"/>
                  </a:lnTo>
                  <a:lnTo>
                    <a:pt x="6122550" y="2943350"/>
                  </a:lnTo>
                  <a:lnTo>
                    <a:pt x="6075566" y="2949206"/>
                  </a:lnTo>
                  <a:lnTo>
                    <a:pt x="6028770" y="2955658"/>
                  </a:lnTo>
                  <a:lnTo>
                    <a:pt x="5982165" y="2962702"/>
                  </a:lnTo>
                  <a:lnTo>
                    <a:pt x="5935755" y="2970333"/>
                  </a:lnTo>
                  <a:lnTo>
                    <a:pt x="5889545" y="2978549"/>
                  </a:lnTo>
                  <a:lnTo>
                    <a:pt x="5843538" y="2987345"/>
                  </a:lnTo>
                  <a:lnTo>
                    <a:pt x="5797739" y="2996717"/>
                  </a:lnTo>
                  <a:lnTo>
                    <a:pt x="5752150" y="3006661"/>
                  </a:lnTo>
                  <a:lnTo>
                    <a:pt x="5706777" y="3017173"/>
                  </a:lnTo>
                  <a:lnTo>
                    <a:pt x="5661622" y="3028250"/>
                  </a:lnTo>
                  <a:lnTo>
                    <a:pt x="5616690" y="3039888"/>
                  </a:lnTo>
                  <a:lnTo>
                    <a:pt x="5571986" y="3052082"/>
                  </a:lnTo>
                  <a:lnTo>
                    <a:pt x="5527512" y="3064829"/>
                  </a:lnTo>
                  <a:lnTo>
                    <a:pt x="5483272" y="3078124"/>
                  </a:lnTo>
                  <a:lnTo>
                    <a:pt x="5439271" y="3091964"/>
                  </a:lnTo>
                  <a:lnTo>
                    <a:pt x="5395513" y="3106345"/>
                  </a:lnTo>
                  <a:lnTo>
                    <a:pt x="5352001" y="3121263"/>
                  </a:lnTo>
                  <a:lnTo>
                    <a:pt x="5308740" y="3136714"/>
                  </a:lnTo>
                  <a:lnTo>
                    <a:pt x="5265733" y="3152694"/>
                  </a:lnTo>
                  <a:lnTo>
                    <a:pt x="5222984" y="3169200"/>
                  </a:lnTo>
                  <a:lnTo>
                    <a:pt x="5180497" y="3186226"/>
                  </a:lnTo>
                  <a:lnTo>
                    <a:pt x="5138276" y="3203770"/>
                  </a:lnTo>
                  <a:lnTo>
                    <a:pt x="5096326" y="3221827"/>
                  </a:lnTo>
                  <a:lnTo>
                    <a:pt x="5054649" y="3240394"/>
                  </a:lnTo>
                  <a:lnTo>
                    <a:pt x="5013250" y="3259466"/>
                  </a:lnTo>
                  <a:lnTo>
                    <a:pt x="4972133" y="3279040"/>
                  </a:lnTo>
                  <a:lnTo>
                    <a:pt x="4931302" y="3299112"/>
                  </a:lnTo>
                  <a:lnTo>
                    <a:pt x="4890760" y="3319677"/>
                  </a:lnTo>
                  <a:lnTo>
                    <a:pt x="4850512" y="3340732"/>
                  </a:lnTo>
                  <a:lnTo>
                    <a:pt x="4810561" y="3362273"/>
                  </a:lnTo>
                  <a:lnTo>
                    <a:pt x="4770912" y="3384296"/>
                  </a:lnTo>
                  <a:lnTo>
                    <a:pt x="4731568" y="3406797"/>
                  </a:lnTo>
                  <a:lnTo>
                    <a:pt x="4692533" y="3429772"/>
                  </a:lnTo>
                  <a:lnTo>
                    <a:pt x="4653812" y="3453218"/>
                  </a:lnTo>
                  <a:lnTo>
                    <a:pt x="4615407" y="3477129"/>
                  </a:lnTo>
                  <a:lnTo>
                    <a:pt x="4577324" y="3501503"/>
                  </a:lnTo>
                  <a:lnTo>
                    <a:pt x="4539566" y="3526336"/>
                  </a:lnTo>
                  <a:lnTo>
                    <a:pt x="4502136" y="3551623"/>
                  </a:lnTo>
                  <a:lnTo>
                    <a:pt x="4465039" y="3577360"/>
                  </a:lnTo>
                  <a:lnTo>
                    <a:pt x="4428279" y="3603545"/>
                  </a:lnTo>
                  <a:lnTo>
                    <a:pt x="4391860" y="3630171"/>
                  </a:lnTo>
                  <a:lnTo>
                    <a:pt x="4355786" y="3657237"/>
                  </a:lnTo>
                  <a:lnTo>
                    <a:pt x="4320059" y="3684738"/>
                  </a:lnTo>
                  <a:lnTo>
                    <a:pt x="4284686" y="3712669"/>
                  </a:lnTo>
                  <a:lnTo>
                    <a:pt x="4249668" y="3741028"/>
                  </a:lnTo>
                  <a:lnTo>
                    <a:pt x="4215011" y="3769810"/>
                  </a:lnTo>
                  <a:lnTo>
                    <a:pt x="4180718" y="3799011"/>
                  </a:lnTo>
                  <a:lnTo>
                    <a:pt x="4146794" y="3828627"/>
                  </a:lnTo>
                  <a:lnTo>
                    <a:pt x="4113241" y="3858654"/>
                  </a:lnTo>
                  <a:lnTo>
                    <a:pt x="4080064" y="3889089"/>
                  </a:lnTo>
                  <a:lnTo>
                    <a:pt x="4047268" y="3919927"/>
                  </a:lnTo>
                  <a:lnTo>
                    <a:pt x="4014855" y="3951165"/>
                  </a:lnTo>
                  <a:lnTo>
                    <a:pt x="3982830" y="3982799"/>
                  </a:lnTo>
                  <a:lnTo>
                    <a:pt x="3951196" y="4014824"/>
                  </a:lnTo>
                  <a:lnTo>
                    <a:pt x="3919958" y="4047237"/>
                  </a:lnTo>
                  <a:lnTo>
                    <a:pt x="3889120" y="4080034"/>
                  </a:lnTo>
                  <a:lnTo>
                    <a:pt x="3858685" y="4113211"/>
                  </a:lnTo>
                  <a:lnTo>
                    <a:pt x="3828658" y="4146763"/>
                  </a:lnTo>
                  <a:lnTo>
                    <a:pt x="3799042" y="4180688"/>
                  </a:lnTo>
                  <a:lnTo>
                    <a:pt x="3769841" y="4214981"/>
                  </a:lnTo>
                  <a:lnTo>
                    <a:pt x="3741059" y="4249638"/>
                  </a:lnTo>
                  <a:lnTo>
                    <a:pt x="3712701" y="4284656"/>
                  </a:lnTo>
                  <a:lnTo>
                    <a:pt x="3684769" y="4320030"/>
                  </a:lnTo>
                  <a:lnTo>
                    <a:pt x="3657269" y="4355756"/>
                  </a:lnTo>
                  <a:lnTo>
                    <a:pt x="3630203" y="4391831"/>
                  </a:lnTo>
                  <a:lnTo>
                    <a:pt x="3603576" y="4428250"/>
                  </a:lnTo>
                  <a:lnTo>
                    <a:pt x="3577392" y="4465010"/>
                  </a:lnTo>
                  <a:lnTo>
                    <a:pt x="3551655" y="4502107"/>
                  </a:lnTo>
                  <a:lnTo>
                    <a:pt x="3526368" y="4539537"/>
                  </a:lnTo>
                  <a:lnTo>
                    <a:pt x="3501535" y="4577295"/>
                  </a:lnTo>
                  <a:lnTo>
                    <a:pt x="3477161" y="4615379"/>
                  </a:lnTo>
                  <a:lnTo>
                    <a:pt x="3453250" y="4653784"/>
                  </a:lnTo>
                  <a:lnTo>
                    <a:pt x="3429804" y="4692505"/>
                  </a:lnTo>
                  <a:lnTo>
                    <a:pt x="3406829" y="4731540"/>
                  </a:lnTo>
                  <a:lnTo>
                    <a:pt x="3384328" y="4770884"/>
                  </a:lnTo>
                  <a:lnTo>
                    <a:pt x="3362305" y="4810534"/>
                  </a:lnTo>
                  <a:lnTo>
                    <a:pt x="3340764" y="4850485"/>
                  </a:lnTo>
                  <a:lnTo>
                    <a:pt x="3319709" y="4890733"/>
                  </a:lnTo>
                  <a:lnTo>
                    <a:pt x="3299144" y="4931275"/>
                  </a:lnTo>
                  <a:lnTo>
                    <a:pt x="3279072" y="4972106"/>
                  </a:lnTo>
                  <a:lnTo>
                    <a:pt x="3259499" y="5013224"/>
                  </a:lnTo>
                  <a:lnTo>
                    <a:pt x="3240426" y="5054623"/>
                  </a:lnTo>
                  <a:lnTo>
                    <a:pt x="3221860" y="5096300"/>
                  </a:lnTo>
                  <a:lnTo>
                    <a:pt x="3203803" y="5138251"/>
                  </a:lnTo>
                  <a:lnTo>
                    <a:pt x="3186259" y="5180471"/>
                  </a:lnTo>
                  <a:lnTo>
                    <a:pt x="3169232" y="5222958"/>
                  </a:lnTo>
                  <a:lnTo>
                    <a:pt x="3152727" y="5265708"/>
                  </a:lnTo>
                  <a:lnTo>
                    <a:pt x="3136747" y="5308715"/>
                  </a:lnTo>
                  <a:lnTo>
                    <a:pt x="3121296" y="5351977"/>
                  </a:lnTo>
                  <a:lnTo>
                    <a:pt x="3106378" y="5395489"/>
                  </a:lnTo>
                  <a:lnTo>
                    <a:pt x="3091997" y="5439247"/>
                  </a:lnTo>
                  <a:lnTo>
                    <a:pt x="3078157" y="5483248"/>
                  </a:lnTo>
                  <a:lnTo>
                    <a:pt x="3064861" y="5527488"/>
                  </a:lnTo>
                  <a:lnTo>
                    <a:pt x="3052115" y="5571962"/>
                  </a:lnTo>
                  <a:lnTo>
                    <a:pt x="3039921" y="5616667"/>
                  </a:lnTo>
                  <a:lnTo>
                    <a:pt x="3028283" y="5661599"/>
                  </a:lnTo>
                  <a:lnTo>
                    <a:pt x="3017206" y="5706754"/>
                  </a:lnTo>
                  <a:lnTo>
                    <a:pt x="3006693" y="5752128"/>
                  </a:lnTo>
                  <a:lnTo>
                    <a:pt x="2996749" y="5797717"/>
                  </a:lnTo>
                  <a:lnTo>
                    <a:pt x="2987377" y="5843517"/>
                  </a:lnTo>
                  <a:lnTo>
                    <a:pt x="2978582" y="5889524"/>
                  </a:lnTo>
                  <a:lnTo>
                    <a:pt x="2970366" y="5935734"/>
                  </a:lnTo>
                  <a:lnTo>
                    <a:pt x="2962734" y="5982144"/>
                  </a:lnTo>
                  <a:lnTo>
                    <a:pt x="2955691" y="6028749"/>
                  </a:lnTo>
                  <a:lnTo>
                    <a:pt x="2949239" y="6075546"/>
                  </a:lnTo>
                  <a:lnTo>
                    <a:pt x="2943383" y="6122531"/>
                  </a:lnTo>
                  <a:lnTo>
                    <a:pt x="2938127" y="6169699"/>
                  </a:lnTo>
                  <a:lnTo>
                    <a:pt x="2933474" y="6217046"/>
                  </a:lnTo>
                  <a:lnTo>
                    <a:pt x="2929429" y="6264570"/>
                  </a:lnTo>
                  <a:lnTo>
                    <a:pt x="2925996" y="6312265"/>
                  </a:lnTo>
                  <a:lnTo>
                    <a:pt x="2923178" y="6360129"/>
                  </a:lnTo>
                  <a:lnTo>
                    <a:pt x="2920980" y="6408156"/>
                  </a:lnTo>
                  <a:lnTo>
                    <a:pt x="2919404" y="6456343"/>
                  </a:lnTo>
                  <a:lnTo>
                    <a:pt x="2918456" y="6504687"/>
                  </a:lnTo>
                  <a:lnTo>
                    <a:pt x="2918139" y="6553183"/>
                  </a:lnTo>
                  <a:close/>
                </a:path>
              </a:pathLst>
            </a:custGeom>
            <a:solidFill>
              <a:srgbClr val="FFDE2A"/>
            </a:solid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255" name="Shape 255"/>
        <p:cNvGrpSpPr/>
        <p:nvPr/>
      </p:nvGrpSpPr>
      <p:grpSpPr>
        <a:xfrm>
          <a:off x="0" y="0"/>
          <a:ext cx="0" cy="0"/>
          <a:chOff x="0" y="0"/>
          <a:chExt cx="0" cy="0"/>
        </a:xfrm>
      </p:grpSpPr>
      <p:sp>
        <p:nvSpPr>
          <p:cNvPr id="260" name="Google Shape;260;p18"/>
          <p:cNvSpPr txBox="1"/>
          <p:nvPr>
            <p:ph type="title"/>
          </p:nvPr>
        </p:nvSpPr>
        <p:spPr>
          <a:xfrm>
            <a:off x="1016000" y="3480500"/>
            <a:ext cx="7395900" cy="1490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9600">
                <a:solidFill>
                  <a:srgbClr val="262626"/>
                </a:solidFill>
                <a:latin typeface="Georgia" panose="02040502050405020303"/>
                <a:ea typeface="Georgia" panose="02040502050405020303"/>
                <a:cs typeface="Georgia" panose="02040502050405020303"/>
                <a:sym typeface="Georgia" panose="02040502050405020303"/>
              </a:rPr>
              <a:t>Thank you</a:t>
            </a:r>
            <a:endParaRPr sz="9600">
              <a:latin typeface="Georgia" panose="02040502050405020303"/>
              <a:ea typeface="Georgia" panose="02040502050405020303"/>
              <a:cs typeface="Georgia" panose="02040502050405020303"/>
              <a:sym typeface="Georgia" panose="02040502050405020303"/>
            </a:endParaRPr>
          </a:p>
        </p:txBody>
      </p:sp>
      <p:sp>
        <p:nvSpPr>
          <p:cNvPr id="262" name="Google Shape;262;p18"/>
          <p:cNvSpPr/>
          <p:nvPr/>
        </p:nvSpPr>
        <p:spPr>
          <a:xfrm>
            <a:off x="0" y="5"/>
            <a:ext cx="1685924" cy="1638299"/>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43" name="Google Shape;43;p1"/>
          <p:cNvGrpSpPr/>
          <p:nvPr/>
        </p:nvGrpSpPr>
        <p:grpSpPr>
          <a:xfrm flipH="1">
            <a:off x="11416030" y="8255"/>
            <a:ext cx="6871970" cy="10287000"/>
            <a:chOff x="0" y="0"/>
            <a:chExt cx="7734300" cy="10287000"/>
          </a:xfrm>
        </p:grpSpPr>
        <p:sp>
          <p:nvSpPr>
            <p:cNvPr id="44" name="Google Shape;44;p1"/>
            <p:cNvSpPr/>
            <p:nvPr/>
          </p:nvSpPr>
          <p:spPr>
            <a:xfrm>
              <a:off x="0" y="0"/>
              <a:ext cx="7734300" cy="10287000"/>
            </a:xfrm>
            <a:custGeom>
              <a:avLst/>
              <a:gdLst/>
              <a:ahLst/>
              <a:cxnLst/>
              <a:rect l="l" t="t" r="r" b="b"/>
              <a:pathLst>
                <a:path w="7734300" h="10287000" extrusionOk="0">
                  <a:moveTo>
                    <a:pt x="0" y="10287000"/>
                  </a:moveTo>
                  <a:lnTo>
                    <a:pt x="0" y="0"/>
                  </a:lnTo>
                  <a:lnTo>
                    <a:pt x="7734300" y="0"/>
                  </a:lnTo>
                  <a:lnTo>
                    <a:pt x="7734300" y="10287000"/>
                  </a:lnTo>
                  <a:lnTo>
                    <a:pt x="0" y="10287000"/>
                  </a:lnTo>
                  <a:close/>
                </a:path>
              </a:pathLst>
            </a:custGeom>
            <a:solidFill>
              <a:srgbClr val="F08B33"/>
            </a:solid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 name="Google Shape;45;p1"/>
            <p:cNvSpPr/>
            <p:nvPr/>
          </p:nvSpPr>
          <p:spPr>
            <a:xfrm>
              <a:off x="0" y="360200"/>
              <a:ext cx="7734300" cy="9918700"/>
            </a:xfrm>
            <a:custGeom>
              <a:avLst/>
              <a:gdLst/>
              <a:ahLst/>
              <a:cxnLst/>
              <a:rect l="l" t="t" r="r" b="b"/>
              <a:pathLst>
                <a:path w="7734300" h="9918700" extrusionOk="0">
                  <a:moveTo>
                    <a:pt x="2039334" y="9918699"/>
                  </a:moveTo>
                  <a:lnTo>
                    <a:pt x="0" y="9918699"/>
                  </a:lnTo>
                  <a:lnTo>
                    <a:pt x="0" y="3492499"/>
                  </a:lnTo>
                  <a:lnTo>
                    <a:pt x="27364" y="3467099"/>
                  </a:lnTo>
                  <a:lnTo>
                    <a:pt x="79941" y="3403599"/>
                  </a:lnTo>
                  <a:lnTo>
                    <a:pt x="132963" y="3352799"/>
                  </a:lnTo>
                  <a:lnTo>
                    <a:pt x="186426" y="3289299"/>
                  </a:lnTo>
                  <a:lnTo>
                    <a:pt x="240329" y="3238499"/>
                  </a:lnTo>
                  <a:lnTo>
                    <a:pt x="294669" y="3174999"/>
                  </a:lnTo>
                  <a:lnTo>
                    <a:pt x="349443" y="3124199"/>
                  </a:lnTo>
                  <a:lnTo>
                    <a:pt x="404648" y="3060699"/>
                  </a:lnTo>
                  <a:lnTo>
                    <a:pt x="460282" y="3009899"/>
                  </a:lnTo>
                  <a:lnTo>
                    <a:pt x="516342" y="2946399"/>
                  </a:lnTo>
                  <a:lnTo>
                    <a:pt x="629729" y="2844799"/>
                  </a:lnTo>
                  <a:lnTo>
                    <a:pt x="687051" y="2781299"/>
                  </a:lnTo>
                  <a:lnTo>
                    <a:pt x="802940" y="2679699"/>
                  </a:lnTo>
                  <a:lnTo>
                    <a:pt x="979843" y="2527299"/>
                  </a:lnTo>
                  <a:lnTo>
                    <a:pt x="1039619" y="2463799"/>
                  </a:lnTo>
                  <a:lnTo>
                    <a:pt x="1221333" y="2311399"/>
                  </a:lnTo>
                  <a:lnTo>
                    <a:pt x="1282692" y="2273299"/>
                  </a:lnTo>
                  <a:lnTo>
                    <a:pt x="1344439" y="2222499"/>
                  </a:lnTo>
                  <a:lnTo>
                    <a:pt x="1595266" y="2019299"/>
                  </a:lnTo>
                  <a:lnTo>
                    <a:pt x="1658919" y="1981199"/>
                  </a:lnTo>
                  <a:lnTo>
                    <a:pt x="1787342" y="1879599"/>
                  </a:lnTo>
                  <a:lnTo>
                    <a:pt x="1852106" y="1841499"/>
                  </a:lnTo>
                  <a:lnTo>
                    <a:pt x="1917236" y="1790699"/>
                  </a:lnTo>
                  <a:lnTo>
                    <a:pt x="1982728" y="1752599"/>
                  </a:lnTo>
                  <a:lnTo>
                    <a:pt x="2048580" y="1701799"/>
                  </a:lnTo>
                  <a:lnTo>
                    <a:pt x="2181353" y="1625599"/>
                  </a:lnTo>
                  <a:lnTo>
                    <a:pt x="2248269" y="1574799"/>
                  </a:lnTo>
                  <a:lnTo>
                    <a:pt x="2383147" y="1498599"/>
                  </a:lnTo>
                  <a:lnTo>
                    <a:pt x="2451103" y="1447799"/>
                  </a:lnTo>
                  <a:lnTo>
                    <a:pt x="2726314" y="1295399"/>
                  </a:lnTo>
                  <a:lnTo>
                    <a:pt x="3220568" y="1028699"/>
                  </a:lnTo>
                  <a:lnTo>
                    <a:pt x="3292446" y="1003299"/>
                  </a:lnTo>
                  <a:lnTo>
                    <a:pt x="3437128" y="927099"/>
                  </a:lnTo>
                  <a:lnTo>
                    <a:pt x="3509927" y="901699"/>
                  </a:lnTo>
                  <a:lnTo>
                    <a:pt x="3583028" y="863599"/>
                  </a:lnTo>
                  <a:lnTo>
                    <a:pt x="3656427" y="838199"/>
                  </a:lnTo>
                  <a:lnTo>
                    <a:pt x="3730123" y="800099"/>
                  </a:lnTo>
                  <a:lnTo>
                    <a:pt x="3804113" y="774699"/>
                  </a:lnTo>
                  <a:lnTo>
                    <a:pt x="3878394" y="736599"/>
                  </a:lnTo>
                  <a:lnTo>
                    <a:pt x="4027818" y="685799"/>
                  </a:lnTo>
                  <a:lnTo>
                    <a:pt x="4102956" y="647699"/>
                  </a:lnTo>
                  <a:lnTo>
                    <a:pt x="4869328" y="393699"/>
                  </a:lnTo>
                  <a:lnTo>
                    <a:pt x="4947406" y="380999"/>
                  </a:lnTo>
                  <a:lnTo>
                    <a:pt x="5104314" y="330199"/>
                  </a:lnTo>
                  <a:lnTo>
                    <a:pt x="5183138" y="317499"/>
                  </a:lnTo>
                  <a:lnTo>
                    <a:pt x="5262205" y="292099"/>
                  </a:lnTo>
                  <a:lnTo>
                    <a:pt x="5341514" y="279399"/>
                  </a:lnTo>
                  <a:lnTo>
                    <a:pt x="5421060" y="253999"/>
                  </a:lnTo>
                  <a:lnTo>
                    <a:pt x="5500842" y="241299"/>
                  </a:lnTo>
                  <a:lnTo>
                    <a:pt x="5580857" y="215899"/>
                  </a:lnTo>
                  <a:lnTo>
                    <a:pt x="5741575" y="190499"/>
                  </a:lnTo>
                  <a:lnTo>
                    <a:pt x="5822273" y="165099"/>
                  </a:lnTo>
                  <a:lnTo>
                    <a:pt x="6393230" y="76199"/>
                  </a:lnTo>
                  <a:lnTo>
                    <a:pt x="6475632" y="76199"/>
                  </a:lnTo>
                  <a:lnTo>
                    <a:pt x="6724032" y="38099"/>
                  </a:lnTo>
                  <a:lnTo>
                    <a:pt x="6807222" y="38099"/>
                  </a:lnTo>
                  <a:lnTo>
                    <a:pt x="6890602" y="25399"/>
                  </a:lnTo>
                  <a:lnTo>
                    <a:pt x="6974170" y="25399"/>
                  </a:lnTo>
                  <a:lnTo>
                    <a:pt x="7057924" y="12699"/>
                  </a:lnTo>
                  <a:lnTo>
                    <a:pt x="7141860" y="12699"/>
                  </a:lnTo>
                  <a:lnTo>
                    <a:pt x="7225975" y="0"/>
                  </a:lnTo>
                  <a:lnTo>
                    <a:pt x="7734299" y="0"/>
                  </a:lnTo>
                  <a:lnTo>
                    <a:pt x="7734299" y="4571999"/>
                  </a:lnTo>
                  <a:lnTo>
                    <a:pt x="7541136" y="4571999"/>
                  </a:lnTo>
                  <a:lnTo>
                    <a:pt x="7493093" y="4584699"/>
                  </a:lnTo>
                  <a:lnTo>
                    <a:pt x="7301955" y="4584699"/>
                  </a:lnTo>
                  <a:lnTo>
                    <a:pt x="7254437" y="4597399"/>
                  </a:lnTo>
                  <a:lnTo>
                    <a:pt x="7159734" y="4597399"/>
                  </a:lnTo>
                  <a:lnTo>
                    <a:pt x="7112551" y="4610099"/>
                  </a:lnTo>
                  <a:lnTo>
                    <a:pt x="7065483" y="4610099"/>
                  </a:lnTo>
                  <a:lnTo>
                    <a:pt x="7018531" y="4622799"/>
                  </a:lnTo>
                  <a:lnTo>
                    <a:pt x="6971697" y="4622799"/>
                  </a:lnTo>
                  <a:lnTo>
                    <a:pt x="6924983" y="4635499"/>
                  </a:lnTo>
                  <a:lnTo>
                    <a:pt x="6878390" y="4635499"/>
                  </a:lnTo>
                  <a:lnTo>
                    <a:pt x="6831919" y="4648199"/>
                  </a:lnTo>
                  <a:lnTo>
                    <a:pt x="6785573" y="4648199"/>
                  </a:lnTo>
                  <a:lnTo>
                    <a:pt x="6693260" y="4673599"/>
                  </a:lnTo>
                  <a:lnTo>
                    <a:pt x="6647296" y="4673599"/>
                  </a:lnTo>
                  <a:lnTo>
                    <a:pt x="6510194" y="4711699"/>
                  </a:lnTo>
                  <a:lnTo>
                    <a:pt x="6464761" y="4711699"/>
                  </a:lnTo>
                  <a:lnTo>
                    <a:pt x="5843809" y="4889499"/>
                  </a:lnTo>
                  <a:lnTo>
                    <a:pt x="5800598" y="4914899"/>
                  </a:lnTo>
                  <a:lnTo>
                    <a:pt x="5671932" y="4952999"/>
                  </a:lnTo>
                  <a:lnTo>
                    <a:pt x="5629373" y="4978399"/>
                  </a:lnTo>
                  <a:lnTo>
                    <a:pt x="5544756" y="5003799"/>
                  </a:lnTo>
                  <a:lnTo>
                    <a:pt x="5502703" y="5029199"/>
                  </a:lnTo>
                  <a:lnTo>
                    <a:pt x="5460821" y="5041899"/>
                  </a:lnTo>
                  <a:lnTo>
                    <a:pt x="5419112" y="5067299"/>
                  </a:lnTo>
                  <a:lnTo>
                    <a:pt x="5377578" y="5079999"/>
                  </a:lnTo>
                  <a:lnTo>
                    <a:pt x="5336221" y="5105399"/>
                  </a:lnTo>
                  <a:lnTo>
                    <a:pt x="5295042" y="5118099"/>
                  </a:lnTo>
                  <a:lnTo>
                    <a:pt x="5254043" y="5143499"/>
                  </a:lnTo>
                  <a:lnTo>
                    <a:pt x="5213225" y="5156199"/>
                  </a:lnTo>
                  <a:lnTo>
                    <a:pt x="5132139" y="5206999"/>
                  </a:lnTo>
                  <a:lnTo>
                    <a:pt x="5091875" y="5219699"/>
                  </a:lnTo>
                  <a:lnTo>
                    <a:pt x="5011910" y="5270499"/>
                  </a:lnTo>
                  <a:lnTo>
                    <a:pt x="4972213" y="5283199"/>
                  </a:lnTo>
                  <a:lnTo>
                    <a:pt x="4854283" y="5359399"/>
                  </a:lnTo>
                  <a:lnTo>
                    <a:pt x="4815365" y="5372099"/>
                  </a:lnTo>
                  <a:lnTo>
                    <a:pt x="4623788" y="5499099"/>
                  </a:lnTo>
                  <a:lnTo>
                    <a:pt x="4437377" y="5626099"/>
                  </a:lnTo>
                  <a:lnTo>
                    <a:pt x="4292101" y="5727699"/>
                  </a:lnTo>
                  <a:lnTo>
                    <a:pt x="4220782" y="5778499"/>
                  </a:lnTo>
                  <a:lnTo>
                    <a:pt x="4185458" y="5816599"/>
                  </a:lnTo>
                  <a:lnTo>
                    <a:pt x="4080845" y="5892799"/>
                  </a:lnTo>
                  <a:lnTo>
                    <a:pt x="4046433" y="5930899"/>
                  </a:lnTo>
                  <a:lnTo>
                    <a:pt x="3978307" y="5981699"/>
                  </a:lnTo>
                  <a:lnTo>
                    <a:pt x="3944596" y="6019799"/>
                  </a:lnTo>
                  <a:lnTo>
                    <a:pt x="3877885" y="6070599"/>
                  </a:lnTo>
                  <a:lnTo>
                    <a:pt x="3844889" y="6108699"/>
                  </a:lnTo>
                  <a:lnTo>
                    <a:pt x="3812134" y="6134099"/>
                  </a:lnTo>
                  <a:lnTo>
                    <a:pt x="3779622" y="6172199"/>
                  </a:lnTo>
                  <a:lnTo>
                    <a:pt x="3747355" y="6197599"/>
                  </a:lnTo>
                  <a:lnTo>
                    <a:pt x="3715334" y="6235699"/>
                  </a:lnTo>
                  <a:lnTo>
                    <a:pt x="3683562" y="6261099"/>
                  </a:lnTo>
                  <a:lnTo>
                    <a:pt x="3652038" y="6299199"/>
                  </a:lnTo>
                  <a:lnTo>
                    <a:pt x="3620766" y="6324599"/>
                  </a:lnTo>
                  <a:lnTo>
                    <a:pt x="3589746" y="6362699"/>
                  </a:lnTo>
                  <a:lnTo>
                    <a:pt x="3558980" y="6388099"/>
                  </a:lnTo>
                  <a:lnTo>
                    <a:pt x="3528470" y="6426199"/>
                  </a:lnTo>
                  <a:lnTo>
                    <a:pt x="3498217" y="6451599"/>
                  </a:lnTo>
                  <a:lnTo>
                    <a:pt x="3468224" y="6489699"/>
                  </a:lnTo>
                  <a:lnTo>
                    <a:pt x="3438491" y="6527799"/>
                  </a:lnTo>
                  <a:lnTo>
                    <a:pt x="3409020" y="6553199"/>
                  </a:lnTo>
                  <a:lnTo>
                    <a:pt x="3379812" y="6591299"/>
                  </a:lnTo>
                  <a:lnTo>
                    <a:pt x="3350870" y="6629399"/>
                  </a:lnTo>
                  <a:lnTo>
                    <a:pt x="3322195" y="6667499"/>
                  </a:lnTo>
                  <a:lnTo>
                    <a:pt x="3293788" y="6692899"/>
                  </a:lnTo>
                  <a:lnTo>
                    <a:pt x="3265651" y="6730999"/>
                  </a:lnTo>
                  <a:lnTo>
                    <a:pt x="3237786" y="6769099"/>
                  </a:lnTo>
                  <a:lnTo>
                    <a:pt x="3210194" y="6807199"/>
                  </a:lnTo>
                  <a:lnTo>
                    <a:pt x="3182877" y="6832599"/>
                  </a:lnTo>
                  <a:lnTo>
                    <a:pt x="3155836" y="6870699"/>
                  </a:lnTo>
                  <a:lnTo>
                    <a:pt x="3129073" y="6908799"/>
                  </a:lnTo>
                  <a:lnTo>
                    <a:pt x="3102590" y="6946899"/>
                  </a:lnTo>
                  <a:lnTo>
                    <a:pt x="3076388" y="6984999"/>
                  </a:lnTo>
                  <a:lnTo>
                    <a:pt x="3050468" y="7023099"/>
                  </a:lnTo>
                  <a:lnTo>
                    <a:pt x="3024833" y="7061199"/>
                  </a:lnTo>
                  <a:lnTo>
                    <a:pt x="2999483" y="7099299"/>
                  </a:lnTo>
                  <a:lnTo>
                    <a:pt x="2974421" y="7137399"/>
                  </a:lnTo>
                  <a:lnTo>
                    <a:pt x="2949649" y="7175499"/>
                  </a:lnTo>
                  <a:lnTo>
                    <a:pt x="2925166" y="7213599"/>
                  </a:lnTo>
                  <a:lnTo>
                    <a:pt x="2900976" y="7251699"/>
                  </a:lnTo>
                  <a:lnTo>
                    <a:pt x="2877080" y="7289799"/>
                  </a:lnTo>
                  <a:lnTo>
                    <a:pt x="2853479" y="7327899"/>
                  </a:lnTo>
                  <a:lnTo>
                    <a:pt x="2830175" y="7365999"/>
                  </a:lnTo>
                  <a:lnTo>
                    <a:pt x="2807170" y="7404099"/>
                  </a:lnTo>
                  <a:lnTo>
                    <a:pt x="2784464" y="7442199"/>
                  </a:lnTo>
                  <a:lnTo>
                    <a:pt x="2762061" y="7480299"/>
                  </a:lnTo>
                  <a:lnTo>
                    <a:pt x="2739961" y="7518399"/>
                  </a:lnTo>
                  <a:lnTo>
                    <a:pt x="2718165" y="7556499"/>
                  </a:lnTo>
                  <a:lnTo>
                    <a:pt x="2696676" y="7594599"/>
                  </a:lnTo>
                  <a:lnTo>
                    <a:pt x="2675495" y="7632699"/>
                  </a:lnTo>
                  <a:lnTo>
                    <a:pt x="2654624" y="7683499"/>
                  </a:lnTo>
                  <a:lnTo>
                    <a:pt x="2634064" y="7721599"/>
                  </a:lnTo>
                  <a:lnTo>
                    <a:pt x="2613817" y="7759699"/>
                  </a:lnTo>
                  <a:lnTo>
                    <a:pt x="2593884" y="7797799"/>
                  </a:lnTo>
                  <a:lnTo>
                    <a:pt x="2574267" y="7835899"/>
                  </a:lnTo>
                  <a:lnTo>
                    <a:pt x="2554968" y="7886699"/>
                  </a:lnTo>
                  <a:lnTo>
                    <a:pt x="2535988" y="7924799"/>
                  </a:lnTo>
                  <a:lnTo>
                    <a:pt x="2517328" y="7962899"/>
                  </a:lnTo>
                  <a:lnTo>
                    <a:pt x="2498991" y="8000999"/>
                  </a:lnTo>
                  <a:lnTo>
                    <a:pt x="2480978" y="8051799"/>
                  </a:lnTo>
                  <a:lnTo>
                    <a:pt x="2463290" y="8089899"/>
                  </a:lnTo>
                  <a:lnTo>
                    <a:pt x="2445930" y="8127999"/>
                  </a:lnTo>
                  <a:lnTo>
                    <a:pt x="2428898" y="8178799"/>
                  </a:lnTo>
                  <a:lnTo>
                    <a:pt x="2412196" y="8216899"/>
                  </a:lnTo>
                  <a:lnTo>
                    <a:pt x="2395826" y="8254999"/>
                  </a:lnTo>
                  <a:lnTo>
                    <a:pt x="2379789" y="8305799"/>
                  </a:lnTo>
                  <a:lnTo>
                    <a:pt x="2364088" y="8343899"/>
                  </a:lnTo>
                  <a:lnTo>
                    <a:pt x="2348723" y="8394699"/>
                  </a:lnTo>
                  <a:lnTo>
                    <a:pt x="2333696" y="8432799"/>
                  </a:lnTo>
                  <a:lnTo>
                    <a:pt x="2319009" y="8470899"/>
                  </a:lnTo>
                  <a:lnTo>
                    <a:pt x="2304663" y="8521699"/>
                  </a:lnTo>
                  <a:lnTo>
                    <a:pt x="2290660" y="8559799"/>
                  </a:lnTo>
                  <a:lnTo>
                    <a:pt x="2277002" y="8610599"/>
                  </a:lnTo>
                  <a:lnTo>
                    <a:pt x="2263690" y="8648699"/>
                  </a:lnTo>
                  <a:lnTo>
                    <a:pt x="2250725" y="8699499"/>
                  </a:lnTo>
                  <a:lnTo>
                    <a:pt x="2238110" y="8737599"/>
                  </a:lnTo>
                  <a:lnTo>
                    <a:pt x="2225845" y="8788399"/>
                  </a:lnTo>
                  <a:lnTo>
                    <a:pt x="2213933" y="8826499"/>
                  </a:lnTo>
                  <a:lnTo>
                    <a:pt x="2202375" y="8877299"/>
                  </a:lnTo>
                  <a:lnTo>
                    <a:pt x="2191172" y="8915399"/>
                  </a:lnTo>
                  <a:lnTo>
                    <a:pt x="2180327" y="8966199"/>
                  </a:lnTo>
                  <a:lnTo>
                    <a:pt x="2169840" y="9016999"/>
                  </a:lnTo>
                  <a:lnTo>
                    <a:pt x="2159714" y="9055099"/>
                  </a:lnTo>
                  <a:lnTo>
                    <a:pt x="2149950" y="9105899"/>
                  </a:lnTo>
                  <a:lnTo>
                    <a:pt x="2140549" y="9143999"/>
                  </a:lnTo>
                  <a:lnTo>
                    <a:pt x="2131513" y="9194799"/>
                  </a:lnTo>
                  <a:lnTo>
                    <a:pt x="2122844" y="9245599"/>
                  </a:lnTo>
                  <a:lnTo>
                    <a:pt x="2114543" y="9283699"/>
                  </a:lnTo>
                  <a:lnTo>
                    <a:pt x="2106612" y="9334499"/>
                  </a:lnTo>
                  <a:lnTo>
                    <a:pt x="2099053" y="9372599"/>
                  </a:lnTo>
                  <a:lnTo>
                    <a:pt x="2091866" y="9423399"/>
                  </a:lnTo>
                  <a:lnTo>
                    <a:pt x="2085054" y="9474199"/>
                  </a:lnTo>
                  <a:lnTo>
                    <a:pt x="2078619" y="9512299"/>
                  </a:lnTo>
                  <a:lnTo>
                    <a:pt x="2072561" y="9563099"/>
                  </a:lnTo>
                  <a:lnTo>
                    <a:pt x="2066882" y="9613899"/>
                  </a:lnTo>
                  <a:lnTo>
                    <a:pt x="2061584" y="9664699"/>
                  </a:lnTo>
                  <a:lnTo>
                    <a:pt x="2056669" y="9702799"/>
                  </a:lnTo>
                  <a:lnTo>
                    <a:pt x="2052138" y="9753599"/>
                  </a:lnTo>
                  <a:lnTo>
                    <a:pt x="2047993" y="9804399"/>
                  </a:lnTo>
                  <a:lnTo>
                    <a:pt x="2044235" y="9842499"/>
                  </a:lnTo>
                  <a:lnTo>
                    <a:pt x="2040865" y="9893299"/>
                  </a:lnTo>
                  <a:lnTo>
                    <a:pt x="2039334" y="9918699"/>
                  </a:lnTo>
                  <a:close/>
                </a:path>
              </a:pathLst>
            </a:custGeom>
            <a:solidFill>
              <a:srgbClr val="FFBD58"/>
            </a:solid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 name="Google Shape;46;p1"/>
            <p:cNvSpPr/>
            <p:nvPr/>
          </p:nvSpPr>
          <p:spPr>
            <a:xfrm>
              <a:off x="1181100" y="3733799"/>
              <a:ext cx="6553200" cy="6553200"/>
            </a:xfrm>
            <a:custGeom>
              <a:avLst/>
              <a:gdLst/>
              <a:ahLst/>
              <a:cxnLst/>
              <a:rect l="l" t="t" r="r" b="b"/>
              <a:pathLst>
                <a:path w="6553200" h="6553200" extrusionOk="0">
                  <a:moveTo>
                    <a:pt x="2918139" y="6553183"/>
                  </a:moveTo>
                  <a:lnTo>
                    <a:pt x="0" y="6553183"/>
                  </a:lnTo>
                  <a:lnTo>
                    <a:pt x="219" y="6498946"/>
                  </a:lnTo>
                  <a:lnTo>
                    <a:pt x="877" y="6444813"/>
                  </a:lnTo>
                  <a:lnTo>
                    <a:pt x="1972" y="6390787"/>
                  </a:lnTo>
                  <a:lnTo>
                    <a:pt x="3502" y="6336868"/>
                  </a:lnTo>
                  <a:lnTo>
                    <a:pt x="5466" y="6283059"/>
                  </a:lnTo>
                  <a:lnTo>
                    <a:pt x="7860" y="6229361"/>
                  </a:lnTo>
                  <a:lnTo>
                    <a:pt x="10685" y="6175777"/>
                  </a:lnTo>
                  <a:lnTo>
                    <a:pt x="13939" y="6122306"/>
                  </a:lnTo>
                  <a:lnTo>
                    <a:pt x="17618" y="6068952"/>
                  </a:lnTo>
                  <a:lnTo>
                    <a:pt x="21723" y="6015716"/>
                  </a:lnTo>
                  <a:lnTo>
                    <a:pt x="26251" y="5962600"/>
                  </a:lnTo>
                  <a:lnTo>
                    <a:pt x="31200" y="5909605"/>
                  </a:lnTo>
                  <a:lnTo>
                    <a:pt x="36570" y="5856733"/>
                  </a:lnTo>
                  <a:lnTo>
                    <a:pt x="42357" y="5803986"/>
                  </a:lnTo>
                  <a:lnTo>
                    <a:pt x="48561" y="5751365"/>
                  </a:lnTo>
                  <a:lnTo>
                    <a:pt x="55180" y="5698872"/>
                  </a:lnTo>
                  <a:lnTo>
                    <a:pt x="62212" y="5646509"/>
                  </a:lnTo>
                  <a:lnTo>
                    <a:pt x="69655" y="5594278"/>
                  </a:lnTo>
                  <a:lnTo>
                    <a:pt x="77508" y="5542179"/>
                  </a:lnTo>
                  <a:lnTo>
                    <a:pt x="85769" y="5490216"/>
                  </a:lnTo>
                  <a:lnTo>
                    <a:pt x="94437" y="5438389"/>
                  </a:lnTo>
                  <a:lnTo>
                    <a:pt x="103509" y="5386700"/>
                  </a:lnTo>
                  <a:lnTo>
                    <a:pt x="112984" y="5335151"/>
                  </a:lnTo>
                  <a:lnTo>
                    <a:pt x="122860" y="5283744"/>
                  </a:lnTo>
                  <a:lnTo>
                    <a:pt x="133136" y="5232480"/>
                  </a:lnTo>
                  <a:lnTo>
                    <a:pt x="143810" y="5181361"/>
                  </a:lnTo>
                  <a:lnTo>
                    <a:pt x="154881" y="5130389"/>
                  </a:lnTo>
                  <a:lnTo>
                    <a:pt x="166345" y="5079565"/>
                  </a:lnTo>
                  <a:lnTo>
                    <a:pt x="178203" y="5028891"/>
                  </a:lnTo>
                  <a:lnTo>
                    <a:pt x="190452" y="4978368"/>
                  </a:lnTo>
                  <a:lnTo>
                    <a:pt x="203090" y="4927999"/>
                  </a:lnTo>
                  <a:lnTo>
                    <a:pt x="216116" y="4877785"/>
                  </a:lnTo>
                  <a:lnTo>
                    <a:pt x="229529" y="4827728"/>
                  </a:lnTo>
                  <a:lnTo>
                    <a:pt x="243325" y="4777830"/>
                  </a:lnTo>
                  <a:lnTo>
                    <a:pt x="257505" y="4728091"/>
                  </a:lnTo>
                  <a:lnTo>
                    <a:pt x="272065" y="4678515"/>
                  </a:lnTo>
                  <a:lnTo>
                    <a:pt x="287005" y="4629101"/>
                  </a:lnTo>
                  <a:lnTo>
                    <a:pt x="302323" y="4579853"/>
                  </a:lnTo>
                  <a:lnTo>
                    <a:pt x="318016" y="4530772"/>
                  </a:lnTo>
                  <a:lnTo>
                    <a:pt x="334084" y="4481860"/>
                  </a:lnTo>
                  <a:lnTo>
                    <a:pt x="350525" y="4433117"/>
                  </a:lnTo>
                  <a:lnTo>
                    <a:pt x="367336" y="4384547"/>
                  </a:lnTo>
                  <a:lnTo>
                    <a:pt x="384517" y="4336150"/>
                  </a:lnTo>
                  <a:lnTo>
                    <a:pt x="402065" y="4287929"/>
                  </a:lnTo>
                  <a:lnTo>
                    <a:pt x="419980" y="4239885"/>
                  </a:lnTo>
                  <a:lnTo>
                    <a:pt x="438258" y="4192019"/>
                  </a:lnTo>
                  <a:lnTo>
                    <a:pt x="456899" y="4144334"/>
                  </a:lnTo>
                  <a:lnTo>
                    <a:pt x="475901" y="4096830"/>
                  </a:lnTo>
                  <a:lnTo>
                    <a:pt x="495262" y="4049511"/>
                  </a:lnTo>
                  <a:lnTo>
                    <a:pt x="514980" y="4002377"/>
                  </a:lnTo>
                  <a:lnTo>
                    <a:pt x="535054" y="3955430"/>
                  </a:lnTo>
                  <a:lnTo>
                    <a:pt x="555482" y="3908672"/>
                  </a:lnTo>
                  <a:lnTo>
                    <a:pt x="576263" y="3862104"/>
                  </a:lnTo>
                  <a:lnTo>
                    <a:pt x="597394" y="3815729"/>
                  </a:lnTo>
                  <a:lnTo>
                    <a:pt x="618874" y="3769547"/>
                  </a:lnTo>
                  <a:lnTo>
                    <a:pt x="640702" y="3723561"/>
                  </a:lnTo>
                  <a:lnTo>
                    <a:pt x="662875" y="3677772"/>
                  </a:lnTo>
                  <a:lnTo>
                    <a:pt x="685393" y="3632182"/>
                  </a:lnTo>
                  <a:lnTo>
                    <a:pt x="708252" y="3586793"/>
                  </a:lnTo>
                  <a:lnTo>
                    <a:pt x="731452" y="3541606"/>
                  </a:lnTo>
                  <a:lnTo>
                    <a:pt x="754991" y="3496623"/>
                  </a:lnTo>
                  <a:lnTo>
                    <a:pt x="778868" y="3451846"/>
                  </a:lnTo>
                  <a:lnTo>
                    <a:pt x="803079" y="3407276"/>
                  </a:lnTo>
                  <a:lnTo>
                    <a:pt x="827625" y="3362915"/>
                  </a:lnTo>
                  <a:lnTo>
                    <a:pt x="852503" y="3318765"/>
                  </a:lnTo>
                  <a:lnTo>
                    <a:pt x="877711" y="3274827"/>
                  </a:lnTo>
                  <a:lnTo>
                    <a:pt x="903248" y="3231103"/>
                  </a:lnTo>
                  <a:lnTo>
                    <a:pt x="929112" y="3187595"/>
                  </a:lnTo>
                  <a:lnTo>
                    <a:pt x="955302" y="3144305"/>
                  </a:lnTo>
                  <a:lnTo>
                    <a:pt x="981815" y="3101234"/>
                  </a:lnTo>
                  <a:lnTo>
                    <a:pt x="1008650" y="3058383"/>
                  </a:lnTo>
                  <a:lnTo>
                    <a:pt x="1035806" y="3015755"/>
                  </a:lnTo>
                  <a:lnTo>
                    <a:pt x="1063280" y="2973352"/>
                  </a:lnTo>
                  <a:lnTo>
                    <a:pt x="1091072" y="2931174"/>
                  </a:lnTo>
                  <a:lnTo>
                    <a:pt x="1119178" y="2889224"/>
                  </a:lnTo>
                  <a:lnTo>
                    <a:pt x="1147599" y="2847503"/>
                  </a:lnTo>
                  <a:lnTo>
                    <a:pt x="1176331" y="2806013"/>
                  </a:lnTo>
                  <a:lnTo>
                    <a:pt x="1205373" y="2764756"/>
                  </a:lnTo>
                  <a:lnTo>
                    <a:pt x="1234724" y="2723733"/>
                  </a:lnTo>
                  <a:lnTo>
                    <a:pt x="1264382" y="2682946"/>
                  </a:lnTo>
                  <a:lnTo>
                    <a:pt x="1294345" y="2642397"/>
                  </a:lnTo>
                  <a:lnTo>
                    <a:pt x="1324611" y="2602087"/>
                  </a:lnTo>
                  <a:lnTo>
                    <a:pt x="1355179" y="2562019"/>
                  </a:lnTo>
                  <a:lnTo>
                    <a:pt x="1386048" y="2522193"/>
                  </a:lnTo>
                  <a:lnTo>
                    <a:pt x="1417214" y="2482611"/>
                  </a:lnTo>
                  <a:lnTo>
                    <a:pt x="1448678" y="2443276"/>
                  </a:lnTo>
                  <a:lnTo>
                    <a:pt x="1480437" y="2404189"/>
                  </a:lnTo>
                  <a:lnTo>
                    <a:pt x="1512488" y="2365351"/>
                  </a:lnTo>
                  <a:lnTo>
                    <a:pt x="1544832" y="2326764"/>
                  </a:lnTo>
                  <a:lnTo>
                    <a:pt x="1577466" y="2288430"/>
                  </a:lnTo>
                  <a:lnTo>
                    <a:pt x="1610388" y="2250351"/>
                  </a:lnTo>
                  <a:lnTo>
                    <a:pt x="1643596" y="2212528"/>
                  </a:lnTo>
                  <a:lnTo>
                    <a:pt x="1677090" y="2174963"/>
                  </a:lnTo>
                  <a:lnTo>
                    <a:pt x="1710866" y="2137658"/>
                  </a:lnTo>
                  <a:lnTo>
                    <a:pt x="1744925" y="2100614"/>
                  </a:lnTo>
                  <a:lnTo>
                    <a:pt x="1779263" y="2063833"/>
                  </a:lnTo>
                  <a:lnTo>
                    <a:pt x="1813879" y="2027316"/>
                  </a:lnTo>
                  <a:lnTo>
                    <a:pt x="1848772" y="1991066"/>
                  </a:lnTo>
                  <a:lnTo>
                    <a:pt x="1883940" y="1955084"/>
                  </a:lnTo>
                  <a:lnTo>
                    <a:pt x="1919381" y="1919372"/>
                  </a:lnTo>
                  <a:lnTo>
                    <a:pt x="1955093" y="1883932"/>
                  </a:lnTo>
                  <a:lnTo>
                    <a:pt x="1991075" y="1848764"/>
                  </a:lnTo>
                  <a:lnTo>
                    <a:pt x="2027325" y="1813871"/>
                  </a:lnTo>
                  <a:lnTo>
                    <a:pt x="2063841" y="1779255"/>
                  </a:lnTo>
                  <a:lnTo>
                    <a:pt x="2100622" y="1744917"/>
                  </a:lnTo>
                  <a:lnTo>
                    <a:pt x="2137667" y="1710859"/>
                  </a:lnTo>
                  <a:lnTo>
                    <a:pt x="2174972" y="1677082"/>
                  </a:lnTo>
                  <a:lnTo>
                    <a:pt x="2212537" y="1643589"/>
                  </a:lnTo>
                  <a:lnTo>
                    <a:pt x="2250360" y="1610381"/>
                  </a:lnTo>
                  <a:lnTo>
                    <a:pt x="2288440" y="1577459"/>
                  </a:lnTo>
                  <a:lnTo>
                    <a:pt x="2326774" y="1544825"/>
                  </a:lnTo>
                  <a:lnTo>
                    <a:pt x="2365360" y="1512482"/>
                  </a:lnTo>
                  <a:lnTo>
                    <a:pt x="2404199" y="1480430"/>
                  </a:lnTo>
                  <a:lnTo>
                    <a:pt x="2443286" y="1448671"/>
                  </a:lnTo>
                  <a:lnTo>
                    <a:pt x="2482621" y="1417208"/>
                  </a:lnTo>
                  <a:lnTo>
                    <a:pt x="2522203" y="1386041"/>
                  </a:lnTo>
                  <a:lnTo>
                    <a:pt x="2562029" y="1355173"/>
                  </a:lnTo>
                  <a:lnTo>
                    <a:pt x="2602098" y="1324605"/>
                  </a:lnTo>
                  <a:lnTo>
                    <a:pt x="2642408" y="1294339"/>
                  </a:lnTo>
                  <a:lnTo>
                    <a:pt x="2682957" y="1264376"/>
                  </a:lnTo>
                  <a:lnTo>
                    <a:pt x="2723744" y="1234718"/>
                  </a:lnTo>
                  <a:lnTo>
                    <a:pt x="2764767" y="1205368"/>
                  </a:lnTo>
                  <a:lnTo>
                    <a:pt x="2806024" y="1176325"/>
                  </a:lnTo>
                  <a:lnTo>
                    <a:pt x="2847514" y="1147593"/>
                  </a:lnTo>
                  <a:lnTo>
                    <a:pt x="2889235" y="1119173"/>
                  </a:lnTo>
                  <a:lnTo>
                    <a:pt x="2931185" y="1091067"/>
                  </a:lnTo>
                  <a:lnTo>
                    <a:pt x="2973363" y="1063275"/>
                  </a:lnTo>
                  <a:lnTo>
                    <a:pt x="3015767" y="1035801"/>
                  </a:lnTo>
                  <a:lnTo>
                    <a:pt x="3058395" y="1008646"/>
                  </a:lnTo>
                  <a:lnTo>
                    <a:pt x="3101245" y="981811"/>
                  </a:lnTo>
                  <a:lnTo>
                    <a:pt x="3144317" y="955297"/>
                  </a:lnTo>
                  <a:lnTo>
                    <a:pt x="3187607" y="929108"/>
                  </a:lnTo>
                  <a:lnTo>
                    <a:pt x="3231115" y="903244"/>
                  </a:lnTo>
                  <a:lnTo>
                    <a:pt x="3274839" y="877707"/>
                  </a:lnTo>
                  <a:lnTo>
                    <a:pt x="3318777" y="852499"/>
                  </a:lnTo>
                  <a:lnTo>
                    <a:pt x="3362927" y="827621"/>
                  </a:lnTo>
                  <a:lnTo>
                    <a:pt x="3407288" y="803076"/>
                  </a:lnTo>
                  <a:lnTo>
                    <a:pt x="3451858" y="778864"/>
                  </a:lnTo>
                  <a:lnTo>
                    <a:pt x="3496636" y="754988"/>
                  </a:lnTo>
                  <a:lnTo>
                    <a:pt x="3541619" y="731449"/>
                  </a:lnTo>
                  <a:lnTo>
                    <a:pt x="3586806" y="708249"/>
                  </a:lnTo>
                  <a:lnTo>
                    <a:pt x="3632195" y="685389"/>
                  </a:lnTo>
                  <a:lnTo>
                    <a:pt x="3677785" y="662872"/>
                  </a:lnTo>
                  <a:lnTo>
                    <a:pt x="3723574" y="640699"/>
                  </a:lnTo>
                  <a:lnTo>
                    <a:pt x="3769560" y="618871"/>
                  </a:lnTo>
                  <a:lnTo>
                    <a:pt x="3815742" y="597391"/>
                  </a:lnTo>
                  <a:lnTo>
                    <a:pt x="3862118" y="576260"/>
                  </a:lnTo>
                  <a:lnTo>
                    <a:pt x="3908685" y="555479"/>
                  </a:lnTo>
                  <a:lnTo>
                    <a:pt x="3955444" y="535051"/>
                  </a:lnTo>
                  <a:lnTo>
                    <a:pt x="4002391" y="514977"/>
                  </a:lnTo>
                  <a:lnTo>
                    <a:pt x="4049525" y="495259"/>
                  </a:lnTo>
                  <a:lnTo>
                    <a:pt x="4096844" y="475898"/>
                  </a:lnTo>
                  <a:lnTo>
                    <a:pt x="4144348" y="456897"/>
                  </a:lnTo>
                  <a:lnTo>
                    <a:pt x="4192033" y="438256"/>
                  </a:lnTo>
                  <a:lnTo>
                    <a:pt x="4239899" y="419977"/>
                  </a:lnTo>
                  <a:lnTo>
                    <a:pt x="4287943" y="402063"/>
                  </a:lnTo>
                  <a:lnTo>
                    <a:pt x="4336165" y="384515"/>
                  </a:lnTo>
                  <a:lnTo>
                    <a:pt x="4384562" y="367334"/>
                  </a:lnTo>
                  <a:lnTo>
                    <a:pt x="4433132" y="350523"/>
                  </a:lnTo>
                  <a:lnTo>
                    <a:pt x="4481874" y="334083"/>
                  </a:lnTo>
                  <a:lnTo>
                    <a:pt x="4530787" y="318015"/>
                  </a:lnTo>
                  <a:lnTo>
                    <a:pt x="4579868" y="302321"/>
                  </a:lnTo>
                  <a:lnTo>
                    <a:pt x="4629116" y="287004"/>
                  </a:lnTo>
                  <a:lnTo>
                    <a:pt x="4678529" y="272064"/>
                  </a:lnTo>
                  <a:lnTo>
                    <a:pt x="4728106" y="257503"/>
                  </a:lnTo>
                  <a:lnTo>
                    <a:pt x="4777845" y="243324"/>
                  </a:lnTo>
                  <a:lnTo>
                    <a:pt x="4827744" y="229527"/>
                  </a:lnTo>
                  <a:lnTo>
                    <a:pt x="4877801" y="216115"/>
                  </a:lnTo>
                  <a:lnTo>
                    <a:pt x="4928015" y="203089"/>
                  </a:lnTo>
                  <a:lnTo>
                    <a:pt x="4978384" y="190451"/>
                  </a:lnTo>
                  <a:lnTo>
                    <a:pt x="5028906" y="178202"/>
                  </a:lnTo>
                  <a:lnTo>
                    <a:pt x="5079580" y="166345"/>
                  </a:lnTo>
                  <a:lnTo>
                    <a:pt x="5130404" y="154880"/>
                  </a:lnTo>
                  <a:lnTo>
                    <a:pt x="5181377" y="143810"/>
                  </a:lnTo>
                  <a:lnTo>
                    <a:pt x="5232496" y="133136"/>
                  </a:lnTo>
                  <a:lnTo>
                    <a:pt x="5283760" y="122860"/>
                  </a:lnTo>
                  <a:lnTo>
                    <a:pt x="5335167" y="112983"/>
                  </a:lnTo>
                  <a:lnTo>
                    <a:pt x="5386716" y="103508"/>
                  </a:lnTo>
                  <a:lnTo>
                    <a:pt x="5438405" y="94436"/>
                  </a:lnTo>
                  <a:lnTo>
                    <a:pt x="5490232" y="85769"/>
                  </a:lnTo>
                  <a:lnTo>
                    <a:pt x="5542195" y="77508"/>
                  </a:lnTo>
                  <a:lnTo>
                    <a:pt x="5594294" y="69655"/>
                  </a:lnTo>
                  <a:lnTo>
                    <a:pt x="5646525" y="62212"/>
                  </a:lnTo>
                  <a:lnTo>
                    <a:pt x="5698888" y="55180"/>
                  </a:lnTo>
                  <a:lnTo>
                    <a:pt x="5751381" y="48561"/>
                  </a:lnTo>
                  <a:lnTo>
                    <a:pt x="5804002" y="42357"/>
                  </a:lnTo>
                  <a:lnTo>
                    <a:pt x="5856749" y="36570"/>
                  </a:lnTo>
                  <a:lnTo>
                    <a:pt x="5909621" y="31200"/>
                  </a:lnTo>
                  <a:lnTo>
                    <a:pt x="5962616" y="26251"/>
                  </a:lnTo>
                  <a:lnTo>
                    <a:pt x="6015733" y="21723"/>
                  </a:lnTo>
                  <a:lnTo>
                    <a:pt x="6068969" y="17618"/>
                  </a:lnTo>
                  <a:lnTo>
                    <a:pt x="6122323" y="13938"/>
                  </a:lnTo>
                  <a:lnTo>
                    <a:pt x="6175793" y="10685"/>
                  </a:lnTo>
                  <a:lnTo>
                    <a:pt x="6229378" y="7860"/>
                  </a:lnTo>
                  <a:lnTo>
                    <a:pt x="6283076" y="5465"/>
                  </a:lnTo>
                  <a:lnTo>
                    <a:pt x="6336885" y="3502"/>
                  </a:lnTo>
                  <a:lnTo>
                    <a:pt x="6390803" y="1972"/>
                  </a:lnTo>
                  <a:lnTo>
                    <a:pt x="6444830" y="877"/>
                  </a:lnTo>
                  <a:lnTo>
                    <a:pt x="6498962" y="219"/>
                  </a:lnTo>
                  <a:lnTo>
                    <a:pt x="6553199" y="0"/>
                  </a:lnTo>
                  <a:lnTo>
                    <a:pt x="6553199" y="2918107"/>
                  </a:lnTo>
                  <a:lnTo>
                    <a:pt x="6504704" y="2918423"/>
                  </a:lnTo>
                  <a:lnTo>
                    <a:pt x="6456361" y="2919372"/>
                  </a:lnTo>
                  <a:lnTo>
                    <a:pt x="6408173" y="2920947"/>
                  </a:lnTo>
                  <a:lnTo>
                    <a:pt x="6360146" y="2923145"/>
                  </a:lnTo>
                  <a:lnTo>
                    <a:pt x="6312283" y="2925963"/>
                  </a:lnTo>
                  <a:lnTo>
                    <a:pt x="6264588" y="2929397"/>
                  </a:lnTo>
                  <a:lnTo>
                    <a:pt x="6217065" y="2933442"/>
                  </a:lnTo>
                  <a:lnTo>
                    <a:pt x="6169718" y="2938094"/>
                  </a:lnTo>
                  <a:lnTo>
                    <a:pt x="6122550" y="2943350"/>
                  </a:lnTo>
                  <a:lnTo>
                    <a:pt x="6075566" y="2949206"/>
                  </a:lnTo>
                  <a:lnTo>
                    <a:pt x="6028770" y="2955658"/>
                  </a:lnTo>
                  <a:lnTo>
                    <a:pt x="5982165" y="2962702"/>
                  </a:lnTo>
                  <a:lnTo>
                    <a:pt x="5935755" y="2970333"/>
                  </a:lnTo>
                  <a:lnTo>
                    <a:pt x="5889545" y="2978549"/>
                  </a:lnTo>
                  <a:lnTo>
                    <a:pt x="5843538" y="2987345"/>
                  </a:lnTo>
                  <a:lnTo>
                    <a:pt x="5797739" y="2996717"/>
                  </a:lnTo>
                  <a:lnTo>
                    <a:pt x="5752150" y="3006661"/>
                  </a:lnTo>
                  <a:lnTo>
                    <a:pt x="5706777" y="3017173"/>
                  </a:lnTo>
                  <a:lnTo>
                    <a:pt x="5661622" y="3028250"/>
                  </a:lnTo>
                  <a:lnTo>
                    <a:pt x="5616690" y="3039888"/>
                  </a:lnTo>
                  <a:lnTo>
                    <a:pt x="5571986" y="3052082"/>
                  </a:lnTo>
                  <a:lnTo>
                    <a:pt x="5527512" y="3064829"/>
                  </a:lnTo>
                  <a:lnTo>
                    <a:pt x="5483272" y="3078124"/>
                  </a:lnTo>
                  <a:lnTo>
                    <a:pt x="5439271" y="3091964"/>
                  </a:lnTo>
                  <a:lnTo>
                    <a:pt x="5395513" y="3106345"/>
                  </a:lnTo>
                  <a:lnTo>
                    <a:pt x="5352001" y="3121263"/>
                  </a:lnTo>
                  <a:lnTo>
                    <a:pt x="5308740" y="3136714"/>
                  </a:lnTo>
                  <a:lnTo>
                    <a:pt x="5265733" y="3152694"/>
                  </a:lnTo>
                  <a:lnTo>
                    <a:pt x="5222984" y="3169200"/>
                  </a:lnTo>
                  <a:lnTo>
                    <a:pt x="5180497" y="3186226"/>
                  </a:lnTo>
                  <a:lnTo>
                    <a:pt x="5138276" y="3203770"/>
                  </a:lnTo>
                  <a:lnTo>
                    <a:pt x="5096326" y="3221827"/>
                  </a:lnTo>
                  <a:lnTo>
                    <a:pt x="5054649" y="3240394"/>
                  </a:lnTo>
                  <a:lnTo>
                    <a:pt x="5013250" y="3259466"/>
                  </a:lnTo>
                  <a:lnTo>
                    <a:pt x="4972133" y="3279040"/>
                  </a:lnTo>
                  <a:lnTo>
                    <a:pt x="4931302" y="3299112"/>
                  </a:lnTo>
                  <a:lnTo>
                    <a:pt x="4890760" y="3319677"/>
                  </a:lnTo>
                  <a:lnTo>
                    <a:pt x="4850512" y="3340732"/>
                  </a:lnTo>
                  <a:lnTo>
                    <a:pt x="4810561" y="3362273"/>
                  </a:lnTo>
                  <a:lnTo>
                    <a:pt x="4770912" y="3384296"/>
                  </a:lnTo>
                  <a:lnTo>
                    <a:pt x="4731568" y="3406797"/>
                  </a:lnTo>
                  <a:lnTo>
                    <a:pt x="4692533" y="3429772"/>
                  </a:lnTo>
                  <a:lnTo>
                    <a:pt x="4653812" y="3453218"/>
                  </a:lnTo>
                  <a:lnTo>
                    <a:pt x="4615407" y="3477129"/>
                  </a:lnTo>
                  <a:lnTo>
                    <a:pt x="4577324" y="3501503"/>
                  </a:lnTo>
                  <a:lnTo>
                    <a:pt x="4539566" y="3526336"/>
                  </a:lnTo>
                  <a:lnTo>
                    <a:pt x="4502136" y="3551623"/>
                  </a:lnTo>
                  <a:lnTo>
                    <a:pt x="4465039" y="3577360"/>
                  </a:lnTo>
                  <a:lnTo>
                    <a:pt x="4428279" y="3603545"/>
                  </a:lnTo>
                  <a:lnTo>
                    <a:pt x="4391860" y="3630171"/>
                  </a:lnTo>
                  <a:lnTo>
                    <a:pt x="4355786" y="3657237"/>
                  </a:lnTo>
                  <a:lnTo>
                    <a:pt x="4320059" y="3684738"/>
                  </a:lnTo>
                  <a:lnTo>
                    <a:pt x="4284686" y="3712669"/>
                  </a:lnTo>
                  <a:lnTo>
                    <a:pt x="4249668" y="3741028"/>
                  </a:lnTo>
                  <a:lnTo>
                    <a:pt x="4215011" y="3769810"/>
                  </a:lnTo>
                  <a:lnTo>
                    <a:pt x="4180718" y="3799011"/>
                  </a:lnTo>
                  <a:lnTo>
                    <a:pt x="4146794" y="3828627"/>
                  </a:lnTo>
                  <a:lnTo>
                    <a:pt x="4113241" y="3858654"/>
                  </a:lnTo>
                  <a:lnTo>
                    <a:pt x="4080064" y="3889089"/>
                  </a:lnTo>
                  <a:lnTo>
                    <a:pt x="4047268" y="3919927"/>
                  </a:lnTo>
                  <a:lnTo>
                    <a:pt x="4014855" y="3951165"/>
                  </a:lnTo>
                  <a:lnTo>
                    <a:pt x="3982830" y="3982799"/>
                  </a:lnTo>
                  <a:lnTo>
                    <a:pt x="3951196" y="4014824"/>
                  </a:lnTo>
                  <a:lnTo>
                    <a:pt x="3919958" y="4047237"/>
                  </a:lnTo>
                  <a:lnTo>
                    <a:pt x="3889120" y="4080034"/>
                  </a:lnTo>
                  <a:lnTo>
                    <a:pt x="3858685" y="4113211"/>
                  </a:lnTo>
                  <a:lnTo>
                    <a:pt x="3828658" y="4146763"/>
                  </a:lnTo>
                  <a:lnTo>
                    <a:pt x="3799042" y="4180688"/>
                  </a:lnTo>
                  <a:lnTo>
                    <a:pt x="3769841" y="4214981"/>
                  </a:lnTo>
                  <a:lnTo>
                    <a:pt x="3741059" y="4249638"/>
                  </a:lnTo>
                  <a:lnTo>
                    <a:pt x="3712701" y="4284656"/>
                  </a:lnTo>
                  <a:lnTo>
                    <a:pt x="3684769" y="4320030"/>
                  </a:lnTo>
                  <a:lnTo>
                    <a:pt x="3657269" y="4355756"/>
                  </a:lnTo>
                  <a:lnTo>
                    <a:pt x="3630203" y="4391831"/>
                  </a:lnTo>
                  <a:lnTo>
                    <a:pt x="3603576" y="4428250"/>
                  </a:lnTo>
                  <a:lnTo>
                    <a:pt x="3577392" y="4465010"/>
                  </a:lnTo>
                  <a:lnTo>
                    <a:pt x="3551655" y="4502107"/>
                  </a:lnTo>
                  <a:lnTo>
                    <a:pt x="3526368" y="4539537"/>
                  </a:lnTo>
                  <a:lnTo>
                    <a:pt x="3501535" y="4577295"/>
                  </a:lnTo>
                  <a:lnTo>
                    <a:pt x="3477161" y="4615379"/>
                  </a:lnTo>
                  <a:lnTo>
                    <a:pt x="3453250" y="4653784"/>
                  </a:lnTo>
                  <a:lnTo>
                    <a:pt x="3429804" y="4692505"/>
                  </a:lnTo>
                  <a:lnTo>
                    <a:pt x="3406829" y="4731540"/>
                  </a:lnTo>
                  <a:lnTo>
                    <a:pt x="3384328" y="4770884"/>
                  </a:lnTo>
                  <a:lnTo>
                    <a:pt x="3362305" y="4810534"/>
                  </a:lnTo>
                  <a:lnTo>
                    <a:pt x="3340764" y="4850485"/>
                  </a:lnTo>
                  <a:lnTo>
                    <a:pt x="3319709" y="4890733"/>
                  </a:lnTo>
                  <a:lnTo>
                    <a:pt x="3299144" y="4931275"/>
                  </a:lnTo>
                  <a:lnTo>
                    <a:pt x="3279072" y="4972106"/>
                  </a:lnTo>
                  <a:lnTo>
                    <a:pt x="3259499" y="5013224"/>
                  </a:lnTo>
                  <a:lnTo>
                    <a:pt x="3240426" y="5054623"/>
                  </a:lnTo>
                  <a:lnTo>
                    <a:pt x="3221860" y="5096300"/>
                  </a:lnTo>
                  <a:lnTo>
                    <a:pt x="3203803" y="5138251"/>
                  </a:lnTo>
                  <a:lnTo>
                    <a:pt x="3186259" y="5180471"/>
                  </a:lnTo>
                  <a:lnTo>
                    <a:pt x="3169232" y="5222958"/>
                  </a:lnTo>
                  <a:lnTo>
                    <a:pt x="3152727" y="5265708"/>
                  </a:lnTo>
                  <a:lnTo>
                    <a:pt x="3136747" y="5308715"/>
                  </a:lnTo>
                  <a:lnTo>
                    <a:pt x="3121296" y="5351977"/>
                  </a:lnTo>
                  <a:lnTo>
                    <a:pt x="3106378" y="5395489"/>
                  </a:lnTo>
                  <a:lnTo>
                    <a:pt x="3091997" y="5439247"/>
                  </a:lnTo>
                  <a:lnTo>
                    <a:pt x="3078157" y="5483248"/>
                  </a:lnTo>
                  <a:lnTo>
                    <a:pt x="3064861" y="5527488"/>
                  </a:lnTo>
                  <a:lnTo>
                    <a:pt x="3052115" y="5571962"/>
                  </a:lnTo>
                  <a:lnTo>
                    <a:pt x="3039921" y="5616667"/>
                  </a:lnTo>
                  <a:lnTo>
                    <a:pt x="3028283" y="5661599"/>
                  </a:lnTo>
                  <a:lnTo>
                    <a:pt x="3017206" y="5706754"/>
                  </a:lnTo>
                  <a:lnTo>
                    <a:pt x="3006693" y="5752128"/>
                  </a:lnTo>
                  <a:lnTo>
                    <a:pt x="2996749" y="5797717"/>
                  </a:lnTo>
                  <a:lnTo>
                    <a:pt x="2987377" y="5843517"/>
                  </a:lnTo>
                  <a:lnTo>
                    <a:pt x="2978582" y="5889524"/>
                  </a:lnTo>
                  <a:lnTo>
                    <a:pt x="2970366" y="5935734"/>
                  </a:lnTo>
                  <a:lnTo>
                    <a:pt x="2962734" y="5982144"/>
                  </a:lnTo>
                  <a:lnTo>
                    <a:pt x="2955691" y="6028749"/>
                  </a:lnTo>
                  <a:lnTo>
                    <a:pt x="2949239" y="6075546"/>
                  </a:lnTo>
                  <a:lnTo>
                    <a:pt x="2943383" y="6122531"/>
                  </a:lnTo>
                  <a:lnTo>
                    <a:pt x="2938127" y="6169699"/>
                  </a:lnTo>
                  <a:lnTo>
                    <a:pt x="2933474" y="6217046"/>
                  </a:lnTo>
                  <a:lnTo>
                    <a:pt x="2929429" y="6264570"/>
                  </a:lnTo>
                  <a:lnTo>
                    <a:pt x="2925996" y="6312265"/>
                  </a:lnTo>
                  <a:lnTo>
                    <a:pt x="2923178" y="6360129"/>
                  </a:lnTo>
                  <a:lnTo>
                    <a:pt x="2920980" y="6408156"/>
                  </a:lnTo>
                  <a:lnTo>
                    <a:pt x="2919404" y="6456343"/>
                  </a:lnTo>
                  <a:lnTo>
                    <a:pt x="2918456" y="6504687"/>
                  </a:lnTo>
                  <a:lnTo>
                    <a:pt x="2918139" y="6553183"/>
                  </a:lnTo>
                  <a:close/>
                </a:path>
              </a:pathLst>
            </a:custGeom>
            <a:solidFill>
              <a:srgbClr val="FFDE2A"/>
            </a:solidFill>
            <a:ln>
              <a:noFill/>
            </a:ln>
          </p:spPr>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6"/>
          <p:cNvSpPr/>
          <p:nvPr/>
        </p:nvSpPr>
        <p:spPr>
          <a:xfrm>
            <a:off x="10698966" y="0"/>
            <a:ext cx="7589010" cy="10287000"/>
          </a:xfrm>
          <a:custGeom>
            <a:avLst/>
            <a:gdLst/>
            <a:ahLst/>
            <a:cxnLst/>
            <a:rect l="l" t="t" r="r" b="b"/>
            <a:pathLst>
              <a:path w="8902065" h="10287000" extrusionOk="0">
                <a:moveTo>
                  <a:pt x="8901532" y="10287000"/>
                </a:moveTo>
                <a:lnTo>
                  <a:pt x="2473700" y="10287000"/>
                </a:lnTo>
                <a:lnTo>
                  <a:pt x="2449070" y="10267288"/>
                </a:lnTo>
                <a:lnTo>
                  <a:pt x="2407286" y="10233286"/>
                </a:lnTo>
                <a:lnTo>
                  <a:pt x="2365780" y="10198934"/>
                </a:lnTo>
                <a:lnTo>
                  <a:pt x="2324562" y="10164248"/>
                </a:lnTo>
                <a:lnTo>
                  <a:pt x="2283633" y="10129231"/>
                </a:lnTo>
                <a:lnTo>
                  <a:pt x="2242992" y="10093881"/>
                </a:lnTo>
                <a:lnTo>
                  <a:pt x="2202639" y="10058202"/>
                </a:lnTo>
                <a:lnTo>
                  <a:pt x="2162574" y="10022192"/>
                </a:lnTo>
                <a:lnTo>
                  <a:pt x="2122804" y="9985846"/>
                </a:lnTo>
                <a:lnTo>
                  <a:pt x="2083338" y="9949184"/>
                </a:lnTo>
                <a:lnTo>
                  <a:pt x="2044176" y="9912203"/>
                </a:lnTo>
                <a:lnTo>
                  <a:pt x="2005318" y="9874905"/>
                </a:lnTo>
                <a:lnTo>
                  <a:pt x="1966764" y="9837288"/>
                </a:lnTo>
                <a:lnTo>
                  <a:pt x="1928513" y="9799351"/>
                </a:lnTo>
                <a:lnTo>
                  <a:pt x="1890574" y="9761100"/>
                </a:lnTo>
                <a:lnTo>
                  <a:pt x="1852955" y="9722544"/>
                </a:lnTo>
                <a:lnTo>
                  <a:pt x="1815654" y="9683683"/>
                </a:lnTo>
                <a:lnTo>
                  <a:pt x="1778673" y="9644520"/>
                </a:lnTo>
                <a:lnTo>
                  <a:pt x="1742012" y="9605055"/>
                </a:lnTo>
                <a:lnTo>
                  <a:pt x="1705670" y="9565290"/>
                </a:lnTo>
                <a:lnTo>
                  <a:pt x="1669654" y="9525220"/>
                </a:lnTo>
                <a:lnTo>
                  <a:pt x="1633972" y="9484863"/>
                </a:lnTo>
                <a:lnTo>
                  <a:pt x="1598624" y="9444220"/>
                </a:lnTo>
                <a:lnTo>
                  <a:pt x="1563609" y="9403290"/>
                </a:lnTo>
                <a:lnTo>
                  <a:pt x="1528928" y="9362071"/>
                </a:lnTo>
                <a:lnTo>
                  <a:pt x="1494580" y="9320563"/>
                </a:lnTo>
                <a:lnTo>
                  <a:pt x="1460573" y="9278785"/>
                </a:lnTo>
                <a:lnTo>
                  <a:pt x="1426914" y="9236733"/>
                </a:lnTo>
                <a:lnTo>
                  <a:pt x="1393602" y="9194406"/>
                </a:lnTo>
                <a:lnTo>
                  <a:pt x="1360638" y="9151808"/>
                </a:lnTo>
                <a:lnTo>
                  <a:pt x="1328021" y="9108939"/>
                </a:lnTo>
                <a:lnTo>
                  <a:pt x="1295751" y="9065801"/>
                </a:lnTo>
                <a:lnTo>
                  <a:pt x="1263835" y="9022399"/>
                </a:lnTo>
                <a:lnTo>
                  <a:pt x="1232280" y="8978741"/>
                </a:lnTo>
                <a:lnTo>
                  <a:pt x="1201086" y="8934828"/>
                </a:lnTo>
                <a:lnTo>
                  <a:pt x="1170252" y="8890663"/>
                </a:lnTo>
                <a:lnTo>
                  <a:pt x="1139778" y="8846247"/>
                </a:lnTo>
                <a:lnTo>
                  <a:pt x="1109664" y="8801584"/>
                </a:lnTo>
                <a:lnTo>
                  <a:pt x="1079917" y="8756665"/>
                </a:lnTo>
                <a:lnTo>
                  <a:pt x="1050542" y="8711510"/>
                </a:lnTo>
                <a:lnTo>
                  <a:pt x="1021539" y="8666120"/>
                </a:lnTo>
                <a:lnTo>
                  <a:pt x="992909" y="8620495"/>
                </a:lnTo>
                <a:lnTo>
                  <a:pt x="964650" y="8574636"/>
                </a:lnTo>
                <a:lnTo>
                  <a:pt x="936764" y="8528543"/>
                </a:lnTo>
                <a:lnTo>
                  <a:pt x="909257" y="8482214"/>
                </a:lnTo>
                <a:lnTo>
                  <a:pt x="882133" y="8435669"/>
                </a:lnTo>
                <a:lnTo>
                  <a:pt x="855393" y="8388909"/>
                </a:lnTo>
                <a:lnTo>
                  <a:pt x="829036" y="8341934"/>
                </a:lnTo>
                <a:lnTo>
                  <a:pt x="803063" y="8294744"/>
                </a:lnTo>
                <a:lnTo>
                  <a:pt x="777473" y="8247339"/>
                </a:lnTo>
                <a:lnTo>
                  <a:pt x="752271" y="8199725"/>
                </a:lnTo>
                <a:lnTo>
                  <a:pt x="727463" y="8151911"/>
                </a:lnTo>
                <a:lnTo>
                  <a:pt x="703049" y="8103898"/>
                </a:lnTo>
                <a:lnTo>
                  <a:pt x="679029" y="8055688"/>
                </a:lnTo>
                <a:lnTo>
                  <a:pt x="655402" y="8007281"/>
                </a:lnTo>
                <a:lnTo>
                  <a:pt x="632169" y="7958680"/>
                </a:lnTo>
                <a:lnTo>
                  <a:pt x="609334" y="7909881"/>
                </a:lnTo>
                <a:lnTo>
                  <a:pt x="586902" y="7860906"/>
                </a:lnTo>
                <a:lnTo>
                  <a:pt x="564873" y="7811754"/>
                </a:lnTo>
                <a:lnTo>
                  <a:pt x="543247" y="7762424"/>
                </a:lnTo>
                <a:lnTo>
                  <a:pt x="522023" y="7712915"/>
                </a:lnTo>
                <a:lnTo>
                  <a:pt x="501203" y="7663227"/>
                </a:lnTo>
                <a:lnTo>
                  <a:pt x="480791" y="7613370"/>
                </a:lnTo>
                <a:lnTo>
                  <a:pt x="460789" y="7563354"/>
                </a:lnTo>
                <a:lnTo>
                  <a:pt x="441198" y="7513179"/>
                </a:lnTo>
                <a:lnTo>
                  <a:pt x="422019" y="7462844"/>
                </a:lnTo>
                <a:lnTo>
                  <a:pt x="403251" y="7412348"/>
                </a:lnTo>
                <a:lnTo>
                  <a:pt x="384895" y="7361690"/>
                </a:lnTo>
                <a:lnTo>
                  <a:pt x="366952" y="7310894"/>
                </a:lnTo>
                <a:lnTo>
                  <a:pt x="349429" y="7259958"/>
                </a:lnTo>
                <a:lnTo>
                  <a:pt x="332324" y="7208883"/>
                </a:lnTo>
                <a:lnTo>
                  <a:pt x="315637" y="7157670"/>
                </a:lnTo>
                <a:lnTo>
                  <a:pt x="299369" y="7106320"/>
                </a:lnTo>
                <a:lnTo>
                  <a:pt x="283519" y="7054832"/>
                </a:lnTo>
                <a:lnTo>
                  <a:pt x="268092" y="7003217"/>
                </a:lnTo>
                <a:lnTo>
                  <a:pt x="253089" y="6951484"/>
                </a:lnTo>
                <a:lnTo>
                  <a:pt x="238510" y="6899632"/>
                </a:lnTo>
                <a:lnTo>
                  <a:pt x="224357" y="6847662"/>
                </a:lnTo>
                <a:lnTo>
                  <a:pt x="210628" y="6795573"/>
                </a:lnTo>
                <a:lnTo>
                  <a:pt x="197325" y="6743366"/>
                </a:lnTo>
                <a:lnTo>
                  <a:pt x="184448" y="6691051"/>
                </a:lnTo>
                <a:lnTo>
                  <a:pt x="172002" y="6638640"/>
                </a:lnTo>
                <a:lnTo>
                  <a:pt x="159985" y="6586135"/>
                </a:lnTo>
                <a:lnTo>
                  <a:pt x="148399" y="6533534"/>
                </a:lnTo>
                <a:lnTo>
                  <a:pt x="137242" y="6480841"/>
                </a:lnTo>
                <a:lnTo>
                  <a:pt x="126516" y="6428054"/>
                </a:lnTo>
                <a:lnTo>
                  <a:pt x="116222" y="6375171"/>
                </a:lnTo>
                <a:lnTo>
                  <a:pt x="106362" y="6322213"/>
                </a:lnTo>
                <a:lnTo>
                  <a:pt x="96936" y="6269180"/>
                </a:lnTo>
                <a:lnTo>
                  <a:pt x="87945" y="6216073"/>
                </a:lnTo>
                <a:lnTo>
                  <a:pt x="79388" y="6162891"/>
                </a:lnTo>
                <a:lnTo>
                  <a:pt x="71265" y="6109634"/>
                </a:lnTo>
                <a:lnTo>
                  <a:pt x="63578" y="6056303"/>
                </a:lnTo>
                <a:lnTo>
                  <a:pt x="56329" y="6002922"/>
                </a:lnTo>
                <a:lnTo>
                  <a:pt x="49517" y="5949490"/>
                </a:lnTo>
                <a:lnTo>
                  <a:pt x="43142" y="5896005"/>
                </a:lnTo>
                <a:lnTo>
                  <a:pt x="37205" y="5842466"/>
                </a:lnTo>
                <a:lnTo>
                  <a:pt x="31705" y="5788871"/>
                </a:lnTo>
                <a:lnTo>
                  <a:pt x="26644" y="5735242"/>
                </a:lnTo>
                <a:lnTo>
                  <a:pt x="22022" y="5681575"/>
                </a:lnTo>
                <a:lnTo>
                  <a:pt x="17840" y="5627873"/>
                </a:lnTo>
                <a:lnTo>
                  <a:pt x="14097" y="5574139"/>
                </a:lnTo>
                <a:lnTo>
                  <a:pt x="10794" y="5520374"/>
                </a:lnTo>
                <a:lnTo>
                  <a:pt x="7931" y="5466580"/>
                </a:lnTo>
                <a:lnTo>
                  <a:pt x="5507" y="5412755"/>
                </a:lnTo>
                <a:lnTo>
                  <a:pt x="3524" y="5358921"/>
                </a:lnTo>
                <a:lnTo>
                  <a:pt x="1982" y="5305079"/>
                </a:lnTo>
                <a:lnTo>
                  <a:pt x="881" y="5251227"/>
                </a:lnTo>
                <a:lnTo>
                  <a:pt x="220" y="5197367"/>
                </a:lnTo>
                <a:lnTo>
                  <a:pt x="0" y="5143498"/>
                </a:lnTo>
                <a:lnTo>
                  <a:pt x="220" y="5089630"/>
                </a:lnTo>
                <a:lnTo>
                  <a:pt x="881" y="5035770"/>
                </a:lnTo>
                <a:lnTo>
                  <a:pt x="1982" y="4981918"/>
                </a:lnTo>
                <a:lnTo>
                  <a:pt x="3524" y="4928076"/>
                </a:lnTo>
                <a:lnTo>
                  <a:pt x="5507" y="4874242"/>
                </a:lnTo>
                <a:lnTo>
                  <a:pt x="7931" y="4820417"/>
                </a:lnTo>
                <a:lnTo>
                  <a:pt x="10794" y="4766623"/>
                </a:lnTo>
                <a:lnTo>
                  <a:pt x="14097" y="4712858"/>
                </a:lnTo>
                <a:lnTo>
                  <a:pt x="17840" y="4659123"/>
                </a:lnTo>
                <a:lnTo>
                  <a:pt x="22022" y="4605422"/>
                </a:lnTo>
                <a:lnTo>
                  <a:pt x="26644" y="4551755"/>
                </a:lnTo>
                <a:lnTo>
                  <a:pt x="31705" y="4498126"/>
                </a:lnTo>
                <a:lnTo>
                  <a:pt x="37205" y="4444531"/>
                </a:lnTo>
                <a:lnTo>
                  <a:pt x="43142" y="4390992"/>
                </a:lnTo>
                <a:lnTo>
                  <a:pt x="49517" y="4337507"/>
                </a:lnTo>
                <a:lnTo>
                  <a:pt x="56329" y="4284075"/>
                </a:lnTo>
                <a:lnTo>
                  <a:pt x="63578" y="4230694"/>
                </a:lnTo>
                <a:lnTo>
                  <a:pt x="71265" y="4177362"/>
                </a:lnTo>
                <a:lnTo>
                  <a:pt x="79388" y="4124106"/>
                </a:lnTo>
                <a:lnTo>
                  <a:pt x="87945" y="4070924"/>
                </a:lnTo>
                <a:lnTo>
                  <a:pt x="96936" y="4017817"/>
                </a:lnTo>
                <a:lnTo>
                  <a:pt x="106362" y="3964784"/>
                </a:lnTo>
                <a:lnTo>
                  <a:pt x="116222" y="3911826"/>
                </a:lnTo>
                <a:lnTo>
                  <a:pt x="126516" y="3858943"/>
                </a:lnTo>
                <a:lnTo>
                  <a:pt x="137242" y="3806156"/>
                </a:lnTo>
                <a:lnTo>
                  <a:pt x="148399" y="3753462"/>
                </a:lnTo>
                <a:lnTo>
                  <a:pt x="159985" y="3700862"/>
                </a:lnTo>
                <a:lnTo>
                  <a:pt x="172002" y="3648356"/>
                </a:lnTo>
                <a:lnTo>
                  <a:pt x="184448" y="3595946"/>
                </a:lnTo>
                <a:lnTo>
                  <a:pt x="197325" y="3543631"/>
                </a:lnTo>
                <a:lnTo>
                  <a:pt x="210628" y="3491424"/>
                </a:lnTo>
                <a:lnTo>
                  <a:pt x="224357" y="3439335"/>
                </a:lnTo>
                <a:lnTo>
                  <a:pt x="238510" y="3387364"/>
                </a:lnTo>
                <a:lnTo>
                  <a:pt x="253089" y="3335513"/>
                </a:lnTo>
                <a:lnTo>
                  <a:pt x="268092" y="3283779"/>
                </a:lnTo>
                <a:lnTo>
                  <a:pt x="283519" y="3232165"/>
                </a:lnTo>
                <a:lnTo>
                  <a:pt x="299369" y="3180677"/>
                </a:lnTo>
                <a:lnTo>
                  <a:pt x="315637" y="3129327"/>
                </a:lnTo>
                <a:lnTo>
                  <a:pt x="332324" y="3078114"/>
                </a:lnTo>
                <a:lnTo>
                  <a:pt x="349429" y="3027039"/>
                </a:lnTo>
                <a:lnTo>
                  <a:pt x="366952" y="2976103"/>
                </a:lnTo>
                <a:lnTo>
                  <a:pt x="384895" y="2925307"/>
                </a:lnTo>
                <a:lnTo>
                  <a:pt x="403251" y="2874649"/>
                </a:lnTo>
                <a:lnTo>
                  <a:pt x="422019" y="2824153"/>
                </a:lnTo>
                <a:lnTo>
                  <a:pt x="441198" y="2773817"/>
                </a:lnTo>
                <a:lnTo>
                  <a:pt x="460789" y="2723642"/>
                </a:lnTo>
                <a:lnTo>
                  <a:pt x="480791" y="2673627"/>
                </a:lnTo>
                <a:lnTo>
                  <a:pt x="501203" y="2623770"/>
                </a:lnTo>
                <a:lnTo>
                  <a:pt x="522023" y="2574082"/>
                </a:lnTo>
                <a:lnTo>
                  <a:pt x="543247" y="2524573"/>
                </a:lnTo>
                <a:lnTo>
                  <a:pt x="564873" y="2475243"/>
                </a:lnTo>
                <a:lnTo>
                  <a:pt x="586902" y="2426091"/>
                </a:lnTo>
                <a:lnTo>
                  <a:pt x="609334" y="2377115"/>
                </a:lnTo>
                <a:lnTo>
                  <a:pt x="632169" y="2328316"/>
                </a:lnTo>
                <a:lnTo>
                  <a:pt x="655402" y="2279715"/>
                </a:lnTo>
                <a:lnTo>
                  <a:pt x="679029" y="2231309"/>
                </a:lnTo>
                <a:lnTo>
                  <a:pt x="703049" y="2183098"/>
                </a:lnTo>
                <a:lnTo>
                  <a:pt x="727463" y="2135086"/>
                </a:lnTo>
                <a:lnTo>
                  <a:pt x="752271" y="2087272"/>
                </a:lnTo>
                <a:lnTo>
                  <a:pt x="777473" y="2039658"/>
                </a:lnTo>
                <a:lnTo>
                  <a:pt x="803063" y="1992244"/>
                </a:lnTo>
                <a:lnTo>
                  <a:pt x="829036" y="1945051"/>
                </a:lnTo>
                <a:lnTo>
                  <a:pt x="855393" y="1898078"/>
                </a:lnTo>
                <a:lnTo>
                  <a:pt x="882133" y="1851322"/>
                </a:lnTo>
                <a:lnTo>
                  <a:pt x="909257" y="1804781"/>
                </a:lnTo>
                <a:lnTo>
                  <a:pt x="936764" y="1758453"/>
                </a:lnTo>
                <a:lnTo>
                  <a:pt x="964650" y="1712361"/>
                </a:lnTo>
                <a:lnTo>
                  <a:pt x="992909" y="1666502"/>
                </a:lnTo>
                <a:lnTo>
                  <a:pt x="1021539" y="1620877"/>
                </a:lnTo>
                <a:lnTo>
                  <a:pt x="1050542" y="1575486"/>
                </a:lnTo>
                <a:lnTo>
                  <a:pt x="1079917" y="1530332"/>
                </a:lnTo>
                <a:lnTo>
                  <a:pt x="1109664" y="1485413"/>
                </a:lnTo>
                <a:lnTo>
                  <a:pt x="1139778" y="1440750"/>
                </a:lnTo>
                <a:lnTo>
                  <a:pt x="1170252" y="1396334"/>
                </a:lnTo>
                <a:lnTo>
                  <a:pt x="1201086" y="1352169"/>
                </a:lnTo>
                <a:lnTo>
                  <a:pt x="1232280" y="1308256"/>
                </a:lnTo>
                <a:lnTo>
                  <a:pt x="1263835" y="1264598"/>
                </a:lnTo>
                <a:lnTo>
                  <a:pt x="1295751" y="1221196"/>
                </a:lnTo>
                <a:lnTo>
                  <a:pt x="1328021" y="1178058"/>
                </a:lnTo>
                <a:lnTo>
                  <a:pt x="1360638" y="1135190"/>
                </a:lnTo>
                <a:lnTo>
                  <a:pt x="1393602" y="1092592"/>
                </a:lnTo>
                <a:lnTo>
                  <a:pt x="1426914" y="1050266"/>
                </a:lnTo>
                <a:lnTo>
                  <a:pt x="1460573" y="1008211"/>
                </a:lnTo>
                <a:lnTo>
                  <a:pt x="1494580" y="966426"/>
                </a:lnTo>
                <a:lnTo>
                  <a:pt x="1528928" y="924920"/>
                </a:lnTo>
                <a:lnTo>
                  <a:pt x="1563609" y="883703"/>
                </a:lnTo>
                <a:lnTo>
                  <a:pt x="1598624" y="842774"/>
                </a:lnTo>
                <a:lnTo>
                  <a:pt x="1633972" y="802133"/>
                </a:lnTo>
                <a:lnTo>
                  <a:pt x="1669654" y="761780"/>
                </a:lnTo>
                <a:lnTo>
                  <a:pt x="1705670" y="721715"/>
                </a:lnTo>
                <a:lnTo>
                  <a:pt x="1742012" y="681944"/>
                </a:lnTo>
                <a:lnTo>
                  <a:pt x="1778673" y="642478"/>
                </a:lnTo>
                <a:lnTo>
                  <a:pt x="1815654" y="603316"/>
                </a:lnTo>
                <a:lnTo>
                  <a:pt x="1852955" y="564458"/>
                </a:lnTo>
                <a:lnTo>
                  <a:pt x="1890574" y="525904"/>
                </a:lnTo>
                <a:lnTo>
                  <a:pt x="1928513" y="487654"/>
                </a:lnTo>
                <a:lnTo>
                  <a:pt x="1966764" y="449715"/>
                </a:lnTo>
                <a:lnTo>
                  <a:pt x="2005318" y="412095"/>
                </a:lnTo>
                <a:lnTo>
                  <a:pt x="2044176" y="374795"/>
                </a:lnTo>
                <a:lnTo>
                  <a:pt x="2083338" y="337814"/>
                </a:lnTo>
                <a:lnTo>
                  <a:pt x="2122804" y="301152"/>
                </a:lnTo>
                <a:lnTo>
                  <a:pt x="2162574" y="264810"/>
                </a:lnTo>
                <a:lnTo>
                  <a:pt x="2202639" y="228795"/>
                </a:lnTo>
                <a:lnTo>
                  <a:pt x="2242992" y="193113"/>
                </a:lnTo>
                <a:lnTo>
                  <a:pt x="2283633" y="157764"/>
                </a:lnTo>
                <a:lnTo>
                  <a:pt x="2324562" y="122750"/>
                </a:lnTo>
                <a:lnTo>
                  <a:pt x="2365780" y="88068"/>
                </a:lnTo>
                <a:lnTo>
                  <a:pt x="2407286" y="53721"/>
                </a:lnTo>
                <a:lnTo>
                  <a:pt x="2449070" y="19714"/>
                </a:lnTo>
                <a:lnTo>
                  <a:pt x="2473702" y="0"/>
                </a:lnTo>
                <a:lnTo>
                  <a:pt x="8901532" y="0"/>
                </a:lnTo>
                <a:lnTo>
                  <a:pt x="8901532" y="10287000"/>
                </a:lnTo>
                <a:close/>
              </a:path>
            </a:pathLst>
          </a:custGeom>
        </p:spPr>
        <p:style>
          <a:lnRef idx="3">
            <a:schemeClr val="lt1"/>
          </a:lnRef>
          <a:fillRef idx="1">
            <a:schemeClr val="accent6"/>
          </a:fillRef>
          <a:effectRef idx="1">
            <a:schemeClr val="accent6"/>
          </a:effectRef>
          <a:fontRef idx="minor">
            <a:schemeClr val="lt1"/>
          </a:fontRef>
        </p:style>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 name="Google Shape;55;p6"/>
          <p:cNvSpPr txBox="1"/>
          <p:nvPr/>
        </p:nvSpPr>
        <p:spPr>
          <a:xfrm>
            <a:off x="11710202" y="4449000"/>
            <a:ext cx="5714700" cy="1203960"/>
          </a:xfrm>
          <a:prstGeom prst="rect">
            <a:avLst/>
          </a:prstGeom>
          <a:noFill/>
          <a:ln>
            <a:noFill/>
          </a:ln>
        </p:spPr>
        <p:txBody>
          <a:bodyPr spcFirstLastPara="1" wrap="square" lIns="0" tIns="50800" rIns="0" bIns="0" anchor="t" anchorCtr="0">
            <a:spAutoFit/>
          </a:bodyPr>
          <a:lstStyle/>
          <a:p>
            <a:pPr marL="12700" marR="5080" lvl="0" indent="302895" algn="ctr" rtl="0">
              <a:lnSpc>
                <a:spcPct val="119000"/>
              </a:lnSpc>
              <a:spcBef>
                <a:spcPts val="0"/>
              </a:spcBef>
              <a:spcAft>
                <a:spcPts val="0"/>
              </a:spcAft>
              <a:buClr>
                <a:srgbClr val="000000"/>
              </a:buClr>
              <a:buSzPts val="6300"/>
              <a:buFont typeface="Arial" panose="020B0604020202020204"/>
              <a:buNone/>
            </a:pPr>
            <a:r>
              <a:rPr lang="en-US" sz="6300" b="1" i="0" u="none" strike="noStrike" cap="none">
                <a:solidFill>
                  <a:srgbClr val="FFFFFF"/>
                </a:solidFill>
                <a:latin typeface="Trebuchet MS" panose="020B0603020202020204"/>
                <a:ea typeface="Trebuchet MS" panose="020B0603020202020204"/>
                <a:cs typeface="Trebuchet MS" panose="020B0603020202020204"/>
                <a:sym typeface="Trebuchet MS" panose="020B0603020202020204"/>
              </a:rPr>
              <a:t>Outline </a:t>
            </a:r>
            <a:r>
              <a:rPr lang="en-GB" altLang="en-US" sz="6300" b="1" i="0" u="none" strike="noStrike" cap="none">
                <a:solidFill>
                  <a:srgbClr val="FFFFFF"/>
                </a:solidFill>
                <a:latin typeface="Trebuchet MS" panose="020B0603020202020204"/>
                <a:ea typeface="Trebuchet MS" panose="020B0603020202020204"/>
                <a:cs typeface="Trebuchet MS" panose="020B0603020202020204"/>
                <a:sym typeface="Trebuchet MS" panose="020B0603020202020204"/>
              </a:rPr>
              <a:t>Class</a:t>
            </a:r>
            <a:endParaRPr lang="en-GB" altLang="en-US" sz="6300" b="1" i="0" u="none" strike="noStrike" cap="none">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56" name="Google Shape;56;p6"/>
          <p:cNvSpPr txBox="1"/>
          <p:nvPr/>
        </p:nvSpPr>
        <p:spPr>
          <a:xfrm>
            <a:off x="2199005" y="5142865"/>
            <a:ext cx="5144135" cy="506095"/>
          </a:xfrm>
          <a:prstGeom prst="rect">
            <a:avLst/>
          </a:prstGeom>
          <a:noFill/>
          <a:ln>
            <a:noFill/>
          </a:ln>
        </p:spPr>
        <p:txBody>
          <a:bodyPr spcFirstLastPara="1" wrap="square" lIns="0" tIns="12050" rIns="0" bIns="0" anchor="t" anchorCtr="0">
            <a:spAutoFit/>
          </a:bodyPr>
          <a:lstStyle/>
          <a:p>
            <a:pPr marL="12700" marR="891540" lvl="0" indent="0" algn="l" rtl="0">
              <a:lnSpc>
                <a:spcPct val="115000"/>
              </a:lnSpc>
              <a:spcBef>
                <a:spcPts val="0"/>
              </a:spcBef>
              <a:spcAft>
                <a:spcPts val="0"/>
              </a:spcAft>
              <a:buClr>
                <a:srgbClr val="000000"/>
              </a:buClr>
              <a:buSzPts val="2800"/>
              <a:buFont typeface="Arial" panose="020B0604020202020204"/>
              <a:buNone/>
            </a:pPr>
            <a:r>
              <a:rPr lang="en-GB" sz="2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Sorting</a:t>
            </a:r>
            <a:endParaRPr lang="en-GB" sz="2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57" name="Google Shape;57;p6"/>
          <p:cNvSpPr txBox="1"/>
          <p:nvPr/>
        </p:nvSpPr>
        <p:spPr>
          <a:xfrm>
            <a:off x="2199025" y="3722713"/>
            <a:ext cx="5055235" cy="506095"/>
          </a:xfrm>
          <a:prstGeom prst="rect">
            <a:avLst/>
          </a:prstGeom>
          <a:noFill/>
          <a:ln>
            <a:noFill/>
          </a:ln>
        </p:spPr>
        <p:txBody>
          <a:bodyPr spcFirstLastPara="1" wrap="square" lIns="0" tIns="12050" rIns="0" bIns="0" anchor="t" anchorCtr="0">
            <a:spAutoFit/>
          </a:bodyPr>
          <a:lstStyle/>
          <a:p>
            <a:pPr marL="12700" marR="891540" lvl="0" indent="0" algn="l" rtl="0">
              <a:lnSpc>
                <a:spcPct val="115000"/>
              </a:lnSpc>
              <a:spcBef>
                <a:spcPts val="0"/>
              </a:spcBef>
              <a:spcAft>
                <a:spcPts val="0"/>
              </a:spcAft>
              <a:buClr>
                <a:srgbClr val="000000"/>
              </a:buClr>
              <a:buSzPts val="2800"/>
              <a:buFont typeface="Arial" panose="020B0604020202020204"/>
              <a:buNone/>
            </a:pPr>
            <a:r>
              <a:rPr lang="en-GB" sz="2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Searching</a:t>
            </a:r>
            <a:endParaRPr sz="2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58" name="Google Shape;58;p6"/>
          <p:cNvSpPr/>
          <p:nvPr/>
        </p:nvSpPr>
        <p:spPr>
          <a:xfrm>
            <a:off x="1111250" y="3588935"/>
            <a:ext cx="817244" cy="817244"/>
          </a:xfrm>
          <a:custGeom>
            <a:avLst/>
            <a:gdLst/>
            <a:ahLst/>
            <a:cxnLst/>
            <a:rect l="l" t="t" r="r" b="b"/>
            <a:pathLst>
              <a:path w="817244" h="817244" extrusionOk="0">
                <a:moveTo>
                  <a:pt x="408603" y="817206"/>
                </a:moveTo>
                <a:lnTo>
                  <a:pt x="368553" y="815239"/>
                </a:lnTo>
                <a:lnTo>
                  <a:pt x="328888" y="809355"/>
                </a:lnTo>
                <a:lnTo>
                  <a:pt x="289992" y="799612"/>
                </a:lnTo>
                <a:lnTo>
                  <a:pt x="252237" y="786103"/>
                </a:lnTo>
                <a:lnTo>
                  <a:pt x="215989" y="768958"/>
                </a:lnTo>
                <a:lnTo>
                  <a:pt x="181594" y="748344"/>
                </a:lnTo>
                <a:lnTo>
                  <a:pt x="149388" y="724458"/>
                </a:lnTo>
                <a:lnTo>
                  <a:pt x="119677" y="697530"/>
                </a:lnTo>
                <a:lnTo>
                  <a:pt x="92748" y="667818"/>
                </a:lnTo>
                <a:lnTo>
                  <a:pt x="68862" y="635612"/>
                </a:lnTo>
                <a:lnTo>
                  <a:pt x="48247" y="601217"/>
                </a:lnTo>
                <a:lnTo>
                  <a:pt x="31103" y="564969"/>
                </a:lnTo>
                <a:lnTo>
                  <a:pt x="17594" y="527214"/>
                </a:lnTo>
                <a:lnTo>
                  <a:pt x="7851" y="488318"/>
                </a:lnTo>
                <a:lnTo>
                  <a:pt x="1967" y="448653"/>
                </a:lnTo>
                <a:lnTo>
                  <a:pt x="0" y="408603"/>
                </a:lnTo>
                <a:lnTo>
                  <a:pt x="122" y="398572"/>
                </a:lnTo>
                <a:lnTo>
                  <a:pt x="3073" y="358582"/>
                </a:lnTo>
                <a:lnTo>
                  <a:pt x="9928" y="319074"/>
                </a:lnTo>
                <a:lnTo>
                  <a:pt x="20623" y="280429"/>
                </a:lnTo>
                <a:lnTo>
                  <a:pt x="35055" y="243017"/>
                </a:lnTo>
                <a:lnTo>
                  <a:pt x="53084" y="207200"/>
                </a:lnTo>
                <a:lnTo>
                  <a:pt x="74537" y="173323"/>
                </a:lnTo>
                <a:lnTo>
                  <a:pt x="99207" y="141712"/>
                </a:lnTo>
                <a:lnTo>
                  <a:pt x="126856" y="112671"/>
                </a:lnTo>
                <a:lnTo>
                  <a:pt x="157220" y="86480"/>
                </a:lnTo>
                <a:lnTo>
                  <a:pt x="190003" y="63391"/>
                </a:lnTo>
                <a:lnTo>
                  <a:pt x="224893" y="43627"/>
                </a:lnTo>
                <a:lnTo>
                  <a:pt x="261552" y="27378"/>
                </a:lnTo>
                <a:lnTo>
                  <a:pt x="299626" y="14800"/>
                </a:lnTo>
                <a:lnTo>
                  <a:pt x="338750" y="6014"/>
                </a:lnTo>
                <a:lnTo>
                  <a:pt x="378547" y="1106"/>
                </a:lnTo>
                <a:lnTo>
                  <a:pt x="408603" y="0"/>
                </a:lnTo>
                <a:lnTo>
                  <a:pt x="418634" y="122"/>
                </a:lnTo>
                <a:lnTo>
                  <a:pt x="458623" y="3073"/>
                </a:lnTo>
                <a:lnTo>
                  <a:pt x="498132" y="9928"/>
                </a:lnTo>
                <a:lnTo>
                  <a:pt x="536777" y="20623"/>
                </a:lnTo>
                <a:lnTo>
                  <a:pt x="574189" y="35055"/>
                </a:lnTo>
                <a:lnTo>
                  <a:pt x="610005" y="53084"/>
                </a:lnTo>
                <a:lnTo>
                  <a:pt x="643883" y="74537"/>
                </a:lnTo>
                <a:lnTo>
                  <a:pt x="675494" y="99207"/>
                </a:lnTo>
                <a:lnTo>
                  <a:pt x="704535" y="126856"/>
                </a:lnTo>
                <a:lnTo>
                  <a:pt x="730726" y="157220"/>
                </a:lnTo>
                <a:lnTo>
                  <a:pt x="753814" y="190003"/>
                </a:lnTo>
                <a:lnTo>
                  <a:pt x="773579" y="224893"/>
                </a:lnTo>
                <a:lnTo>
                  <a:pt x="789828" y="261552"/>
                </a:lnTo>
                <a:lnTo>
                  <a:pt x="802406" y="299626"/>
                </a:lnTo>
                <a:lnTo>
                  <a:pt x="811192" y="338750"/>
                </a:lnTo>
                <a:lnTo>
                  <a:pt x="816100" y="378547"/>
                </a:lnTo>
                <a:lnTo>
                  <a:pt x="817206" y="408603"/>
                </a:lnTo>
                <a:lnTo>
                  <a:pt x="817083" y="418634"/>
                </a:lnTo>
                <a:lnTo>
                  <a:pt x="814133" y="458623"/>
                </a:lnTo>
                <a:lnTo>
                  <a:pt x="807278" y="498132"/>
                </a:lnTo>
                <a:lnTo>
                  <a:pt x="796582" y="536777"/>
                </a:lnTo>
                <a:lnTo>
                  <a:pt x="782151" y="574189"/>
                </a:lnTo>
                <a:lnTo>
                  <a:pt x="764122" y="610005"/>
                </a:lnTo>
                <a:lnTo>
                  <a:pt x="742669" y="643883"/>
                </a:lnTo>
                <a:lnTo>
                  <a:pt x="717999" y="675494"/>
                </a:lnTo>
                <a:lnTo>
                  <a:pt x="690350" y="704535"/>
                </a:lnTo>
                <a:lnTo>
                  <a:pt x="659986" y="730726"/>
                </a:lnTo>
                <a:lnTo>
                  <a:pt x="627203" y="753814"/>
                </a:lnTo>
                <a:lnTo>
                  <a:pt x="592313" y="773579"/>
                </a:lnTo>
                <a:lnTo>
                  <a:pt x="555654" y="789828"/>
                </a:lnTo>
                <a:lnTo>
                  <a:pt x="517580" y="802406"/>
                </a:lnTo>
                <a:lnTo>
                  <a:pt x="478456" y="811192"/>
                </a:lnTo>
                <a:lnTo>
                  <a:pt x="438659" y="816100"/>
                </a:lnTo>
                <a:lnTo>
                  <a:pt x="408603" y="817206"/>
                </a:lnTo>
                <a:close/>
              </a:path>
            </a:pathLst>
          </a:custGeom>
          <a:solidFill>
            <a:srgbClr val="FFBD5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59;p6"/>
          <p:cNvSpPr txBox="1"/>
          <p:nvPr/>
        </p:nvSpPr>
        <p:spPr>
          <a:xfrm>
            <a:off x="1413645" y="3658026"/>
            <a:ext cx="212725" cy="6350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4000"/>
              <a:buFont typeface="Arial" panose="020B0604020202020204"/>
              <a:buNone/>
            </a:pPr>
            <a:r>
              <a:rPr lang="en-US" sz="4000" b="1" i="0" u="none" strike="noStrike" cap="none">
                <a:solidFill>
                  <a:srgbClr val="FFFFFF"/>
                </a:solidFill>
                <a:latin typeface="Georgia" panose="02040502050405020303"/>
                <a:ea typeface="Georgia" panose="02040502050405020303"/>
                <a:cs typeface="Georgia" panose="02040502050405020303"/>
                <a:sym typeface="Georgia" panose="02040502050405020303"/>
              </a:rPr>
              <a:t>1</a:t>
            </a:r>
            <a:endParaRPr sz="4000" b="0" i="0" u="none" strike="noStrike" cap="none">
              <a:solidFill>
                <a:srgbClr val="000000"/>
              </a:solidFill>
              <a:latin typeface="Georgia" panose="02040502050405020303"/>
              <a:ea typeface="Georgia" panose="02040502050405020303"/>
              <a:cs typeface="Georgia" panose="02040502050405020303"/>
              <a:sym typeface="Georgia" panose="02040502050405020303"/>
            </a:endParaRPr>
          </a:p>
        </p:txBody>
      </p:sp>
      <p:sp>
        <p:nvSpPr>
          <p:cNvPr id="60" name="Google Shape;60;p6"/>
          <p:cNvSpPr/>
          <p:nvPr/>
        </p:nvSpPr>
        <p:spPr>
          <a:xfrm>
            <a:off x="1111250" y="4987589"/>
            <a:ext cx="817244" cy="817244"/>
          </a:xfrm>
          <a:custGeom>
            <a:avLst/>
            <a:gdLst/>
            <a:ahLst/>
            <a:cxnLst/>
            <a:rect l="l" t="t" r="r" b="b"/>
            <a:pathLst>
              <a:path w="817244" h="817245" extrusionOk="0">
                <a:moveTo>
                  <a:pt x="408603" y="817206"/>
                </a:moveTo>
                <a:lnTo>
                  <a:pt x="368553" y="815239"/>
                </a:lnTo>
                <a:lnTo>
                  <a:pt x="328888" y="809355"/>
                </a:lnTo>
                <a:lnTo>
                  <a:pt x="289992" y="799612"/>
                </a:lnTo>
                <a:lnTo>
                  <a:pt x="252237" y="786103"/>
                </a:lnTo>
                <a:lnTo>
                  <a:pt x="215989" y="768958"/>
                </a:lnTo>
                <a:lnTo>
                  <a:pt x="181594" y="748344"/>
                </a:lnTo>
                <a:lnTo>
                  <a:pt x="149388" y="724458"/>
                </a:lnTo>
                <a:lnTo>
                  <a:pt x="119677" y="697530"/>
                </a:lnTo>
                <a:lnTo>
                  <a:pt x="92748" y="667818"/>
                </a:lnTo>
                <a:lnTo>
                  <a:pt x="68862" y="635612"/>
                </a:lnTo>
                <a:lnTo>
                  <a:pt x="48247" y="601217"/>
                </a:lnTo>
                <a:lnTo>
                  <a:pt x="31103" y="564969"/>
                </a:lnTo>
                <a:lnTo>
                  <a:pt x="17594" y="527214"/>
                </a:lnTo>
                <a:lnTo>
                  <a:pt x="7851" y="488318"/>
                </a:lnTo>
                <a:lnTo>
                  <a:pt x="1967" y="448653"/>
                </a:lnTo>
                <a:lnTo>
                  <a:pt x="0" y="408603"/>
                </a:lnTo>
                <a:lnTo>
                  <a:pt x="122" y="398572"/>
                </a:lnTo>
                <a:lnTo>
                  <a:pt x="3073" y="358582"/>
                </a:lnTo>
                <a:lnTo>
                  <a:pt x="9928" y="319074"/>
                </a:lnTo>
                <a:lnTo>
                  <a:pt x="20623" y="280429"/>
                </a:lnTo>
                <a:lnTo>
                  <a:pt x="35055" y="243017"/>
                </a:lnTo>
                <a:lnTo>
                  <a:pt x="53084" y="207200"/>
                </a:lnTo>
                <a:lnTo>
                  <a:pt x="74537" y="173323"/>
                </a:lnTo>
                <a:lnTo>
                  <a:pt x="99207" y="141712"/>
                </a:lnTo>
                <a:lnTo>
                  <a:pt x="126856" y="112671"/>
                </a:lnTo>
                <a:lnTo>
                  <a:pt x="157220" y="86480"/>
                </a:lnTo>
                <a:lnTo>
                  <a:pt x="190003" y="63391"/>
                </a:lnTo>
                <a:lnTo>
                  <a:pt x="224893" y="43627"/>
                </a:lnTo>
                <a:lnTo>
                  <a:pt x="261552" y="27378"/>
                </a:lnTo>
                <a:lnTo>
                  <a:pt x="299626" y="14800"/>
                </a:lnTo>
                <a:lnTo>
                  <a:pt x="338750" y="6014"/>
                </a:lnTo>
                <a:lnTo>
                  <a:pt x="378547" y="1106"/>
                </a:lnTo>
                <a:lnTo>
                  <a:pt x="408603" y="0"/>
                </a:lnTo>
                <a:lnTo>
                  <a:pt x="418634" y="122"/>
                </a:lnTo>
                <a:lnTo>
                  <a:pt x="458623" y="3073"/>
                </a:lnTo>
                <a:lnTo>
                  <a:pt x="498132" y="9928"/>
                </a:lnTo>
                <a:lnTo>
                  <a:pt x="536777" y="20623"/>
                </a:lnTo>
                <a:lnTo>
                  <a:pt x="574189" y="35055"/>
                </a:lnTo>
                <a:lnTo>
                  <a:pt x="610005" y="53084"/>
                </a:lnTo>
                <a:lnTo>
                  <a:pt x="643883" y="74537"/>
                </a:lnTo>
                <a:lnTo>
                  <a:pt x="675494" y="99207"/>
                </a:lnTo>
                <a:lnTo>
                  <a:pt x="704535" y="126856"/>
                </a:lnTo>
                <a:lnTo>
                  <a:pt x="730726" y="157220"/>
                </a:lnTo>
                <a:lnTo>
                  <a:pt x="753814" y="190003"/>
                </a:lnTo>
                <a:lnTo>
                  <a:pt x="773579" y="224893"/>
                </a:lnTo>
                <a:lnTo>
                  <a:pt x="789828" y="261552"/>
                </a:lnTo>
                <a:lnTo>
                  <a:pt x="802406" y="299626"/>
                </a:lnTo>
                <a:lnTo>
                  <a:pt x="811192" y="338750"/>
                </a:lnTo>
                <a:lnTo>
                  <a:pt x="816100" y="378547"/>
                </a:lnTo>
                <a:lnTo>
                  <a:pt x="817206" y="408603"/>
                </a:lnTo>
                <a:lnTo>
                  <a:pt x="817083" y="418634"/>
                </a:lnTo>
                <a:lnTo>
                  <a:pt x="814133" y="458623"/>
                </a:lnTo>
                <a:lnTo>
                  <a:pt x="807278" y="498132"/>
                </a:lnTo>
                <a:lnTo>
                  <a:pt x="796582" y="536777"/>
                </a:lnTo>
                <a:lnTo>
                  <a:pt x="782151" y="574189"/>
                </a:lnTo>
                <a:lnTo>
                  <a:pt x="764122" y="610005"/>
                </a:lnTo>
                <a:lnTo>
                  <a:pt x="742669" y="643883"/>
                </a:lnTo>
                <a:lnTo>
                  <a:pt x="717999" y="675494"/>
                </a:lnTo>
                <a:lnTo>
                  <a:pt x="690350" y="704535"/>
                </a:lnTo>
                <a:lnTo>
                  <a:pt x="659986" y="730726"/>
                </a:lnTo>
                <a:lnTo>
                  <a:pt x="627203" y="753814"/>
                </a:lnTo>
                <a:lnTo>
                  <a:pt x="592313" y="773579"/>
                </a:lnTo>
                <a:lnTo>
                  <a:pt x="555654" y="789828"/>
                </a:lnTo>
                <a:lnTo>
                  <a:pt x="517580" y="802406"/>
                </a:lnTo>
                <a:lnTo>
                  <a:pt x="478456" y="811192"/>
                </a:lnTo>
                <a:lnTo>
                  <a:pt x="438659" y="816100"/>
                </a:lnTo>
                <a:lnTo>
                  <a:pt x="408603" y="817206"/>
                </a:lnTo>
                <a:close/>
              </a:path>
            </a:pathLst>
          </a:custGeom>
          <a:solidFill>
            <a:srgbClr val="FFBD5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 name="Google Shape;61;p6"/>
          <p:cNvSpPr txBox="1"/>
          <p:nvPr/>
        </p:nvSpPr>
        <p:spPr>
          <a:xfrm>
            <a:off x="1377604" y="5056683"/>
            <a:ext cx="284480" cy="6350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4000"/>
              <a:buFont typeface="Arial" panose="020B0604020202020204"/>
              <a:buNone/>
            </a:pPr>
            <a:r>
              <a:rPr lang="en-US" sz="4000" b="1" i="0" u="none" strike="noStrike" cap="none">
                <a:solidFill>
                  <a:srgbClr val="FFFFFF"/>
                </a:solidFill>
                <a:latin typeface="Georgia" panose="02040502050405020303"/>
                <a:ea typeface="Georgia" panose="02040502050405020303"/>
                <a:cs typeface="Georgia" panose="02040502050405020303"/>
                <a:sym typeface="Georgia" panose="02040502050405020303"/>
              </a:rPr>
              <a:t>2</a:t>
            </a:r>
            <a:endParaRPr sz="4000" b="0" i="0" u="none" strike="noStrike" cap="none">
              <a:solidFill>
                <a:srgbClr val="000000"/>
              </a:solidFill>
              <a:latin typeface="Georgia" panose="02040502050405020303"/>
              <a:ea typeface="Georgia" panose="02040502050405020303"/>
              <a:cs typeface="Georgia" panose="02040502050405020303"/>
              <a:sym typeface="Georgia" panose="02040502050405020303"/>
            </a:endParaRPr>
          </a:p>
        </p:txBody>
      </p:sp>
      <p:sp>
        <p:nvSpPr>
          <p:cNvPr id="62" name="Google Shape;62;p6"/>
          <p:cNvSpPr/>
          <p:nvPr/>
        </p:nvSpPr>
        <p:spPr>
          <a:xfrm>
            <a:off x="0" y="9125620"/>
            <a:ext cx="1190624" cy="116137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5" name="Google Shape;135;p8"/>
          <p:cNvSpPr/>
          <p:nvPr/>
        </p:nvSpPr>
        <p:spPr>
          <a:xfrm>
            <a:off x="17068520" y="9105935"/>
            <a:ext cx="1189624" cy="116137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Title 1"/>
          <p:cNvSpPr>
            <a:spLocks noGrp="1"/>
          </p:cNvSpPr>
          <p:nvPr>
            <p:ph type="ctrTitle"/>
          </p:nvPr>
        </p:nvSpPr>
        <p:spPr>
          <a:xfrm>
            <a:off x="1149350" y="1665605"/>
            <a:ext cx="2344420" cy="615315"/>
          </a:xfrm>
        </p:spPr>
        <p:txBody>
          <a:bodyPr wrap="square">
            <a:scene3d>
              <a:camera prst="orthographicFront"/>
              <a:lightRig rig="threePt" dir="t"/>
            </a:scene3d>
          </a:bodyPr>
          <a:p>
            <a:r>
              <a:rPr lang="en-US" sz="4000">
                <a:solidFill>
                  <a:schemeClr val="tx1"/>
                </a:solidFill>
                <a:effectLst>
                  <a:outerShdw blurRad="38100" dist="19050" dir="2700000" algn="tl" rotWithShape="0">
                    <a:schemeClr val="dk1">
                      <a:alpha val="40000"/>
                    </a:schemeClr>
                  </a:outerShdw>
                </a:effectLst>
              </a:rPr>
              <a:t>Searching</a:t>
            </a:r>
            <a:endParaRPr lang="en-US" sz="4000">
              <a:solidFill>
                <a:schemeClr val="tx1"/>
              </a:solidFill>
              <a:effectLst>
                <a:outerShdw blurRad="38100" dist="19050" dir="2700000" algn="tl" rotWithShape="0">
                  <a:schemeClr val="dk1">
                    <a:alpha val="40000"/>
                  </a:schemeClr>
                </a:outerShdw>
              </a:effectLst>
            </a:endParaRPr>
          </a:p>
        </p:txBody>
      </p:sp>
      <p:sp>
        <p:nvSpPr>
          <p:cNvPr id="4" name="Text Box 3"/>
          <p:cNvSpPr txBox="1"/>
          <p:nvPr/>
        </p:nvSpPr>
        <p:spPr>
          <a:xfrm>
            <a:off x="1149350" y="2735580"/>
            <a:ext cx="11652250" cy="1814830"/>
          </a:xfrm>
          <a:prstGeom prst="rect">
            <a:avLst/>
          </a:prstGeom>
          <a:noFill/>
        </p:spPr>
        <p:txBody>
          <a:bodyPr wrap="square" rtlCol="0">
            <a:spAutoFit/>
          </a:bodyPr>
          <a:p>
            <a:r>
              <a:rPr lang="en-US" sz="2800">
                <a:latin typeface="Trebuchet MS" panose="020B0603020202020204" charset="0"/>
                <a:cs typeface="Trebuchet MS" panose="020B0603020202020204" charset="0"/>
              </a:rPr>
              <a:t>Searching is searching for a data in a data set. </a:t>
            </a:r>
            <a:endParaRPr lang="en-US" sz="2800">
              <a:latin typeface="Trebuchet MS" panose="020B0603020202020204" charset="0"/>
              <a:cs typeface="Trebuchet MS" panose="020B0603020202020204" charset="0"/>
            </a:endParaRPr>
          </a:p>
          <a:p>
            <a:endParaRPr lang="en-US" sz="2800">
              <a:latin typeface="Trebuchet MS" panose="020B0603020202020204" charset="0"/>
              <a:cs typeface="Trebuchet MS" panose="020B0603020202020204" charset="0"/>
            </a:endParaRPr>
          </a:p>
          <a:p>
            <a:r>
              <a:rPr lang="en-US" sz="2800">
                <a:latin typeface="Trebuchet MS" panose="020B0603020202020204" charset="0"/>
                <a:cs typeface="Trebuchet MS" panose="020B0603020202020204" charset="0"/>
              </a:rPr>
              <a:t>This time we will discuss about 2 types of searching, namely Sequential Search and Binary Search.</a:t>
            </a:r>
            <a:endParaRPr lang="en-US" sz="2800">
              <a:latin typeface="Trebuchet MS" panose="020B0603020202020204" charset="0"/>
              <a:cs typeface="Trebuchet MS" panose="020B0603020202020204" charset="0"/>
            </a:endParaRPr>
          </a:p>
        </p:txBody>
      </p:sp>
      <p:sp>
        <p:nvSpPr>
          <p:cNvPr id="3" name="Google Shape;96;p4"/>
          <p:cNvSpPr/>
          <p:nvPr/>
        </p:nvSpPr>
        <p:spPr>
          <a:xfrm>
            <a:off x="14966950" y="0"/>
            <a:ext cx="3321050" cy="3544570"/>
          </a:xfrm>
          <a:custGeom>
            <a:avLst/>
            <a:gdLst/>
            <a:ahLst/>
            <a:cxnLst/>
            <a:rect l="l" t="t" r="r" b="b"/>
            <a:pathLst>
              <a:path w="8411210" h="9487535" extrusionOk="0">
                <a:moveTo>
                  <a:pt x="0" y="0"/>
                </a:moveTo>
                <a:lnTo>
                  <a:pt x="8410774" y="0"/>
                </a:lnTo>
                <a:lnTo>
                  <a:pt x="8410774" y="9487375"/>
                </a:lnTo>
                <a:lnTo>
                  <a:pt x="0" y="0"/>
                </a:lnTo>
                <a:close/>
              </a:path>
            </a:pathLst>
          </a:custGeom>
        </p:spPr>
        <p:style>
          <a:lnRef idx="3">
            <a:schemeClr val="lt1"/>
          </a:lnRef>
          <a:fillRef idx="1">
            <a:schemeClr val="accent6"/>
          </a:fillRef>
          <a:effectRef idx="1">
            <a:schemeClr val="accent6"/>
          </a:effectRef>
          <a:fontRef idx="minor">
            <a:schemeClr val="lt1"/>
          </a:fontRef>
        </p:style>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5" name="Google Shape;135;p8"/>
          <p:cNvSpPr/>
          <p:nvPr/>
        </p:nvSpPr>
        <p:spPr>
          <a:xfrm>
            <a:off x="17068520" y="9105935"/>
            <a:ext cx="1189624" cy="116137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Text Box 2"/>
          <p:cNvSpPr txBox="1"/>
          <p:nvPr/>
        </p:nvSpPr>
        <p:spPr>
          <a:xfrm>
            <a:off x="999490" y="906780"/>
            <a:ext cx="12096115" cy="3291840"/>
          </a:xfrm>
          <a:prstGeom prst="rect">
            <a:avLst/>
          </a:prstGeom>
          <a:noFill/>
        </p:spPr>
        <p:txBody>
          <a:bodyPr wrap="square" rtlCol="0">
            <a:spAutoFit/>
          </a:bodyPr>
          <a:p>
            <a:pPr marL="0" indent="0">
              <a:buFont typeface="Arial" panose="020B0604020202020204" pitchFamily="34" charset="0"/>
              <a:buNone/>
            </a:pPr>
            <a:r>
              <a:rPr lang="en-US" sz="3200" i="1">
                <a:latin typeface="Trebuchet MS" panose="020B0603020202020204" charset="0"/>
                <a:cs typeface="Trebuchet MS" panose="020B0603020202020204" charset="0"/>
              </a:rPr>
              <a:t>Sequential Search</a:t>
            </a:r>
            <a:r>
              <a:rPr lang="en-GB" altLang="en-US" sz="3200" i="1">
                <a:latin typeface="Trebuchet MS" panose="020B0603020202020204" charset="0"/>
                <a:cs typeface="Trebuchet MS" panose="020B0603020202020204" charset="0"/>
              </a:rPr>
              <a:t> / Linear Search</a:t>
            </a:r>
            <a:endParaRPr lang="en-US" sz="3200" i="1">
              <a:latin typeface="Trebuchet MS" panose="020B0603020202020204" charset="0"/>
              <a:cs typeface="Trebuchet MS" panose="020B0603020202020204" charset="0"/>
            </a:endParaRPr>
          </a:p>
          <a:p>
            <a:endParaRPr lang="en-US" sz="3200">
              <a:latin typeface="Trebuchet MS" panose="020B0603020202020204" charset="0"/>
              <a:cs typeface="Trebuchet MS" panose="020B0603020202020204" charset="0"/>
            </a:endParaRPr>
          </a:p>
          <a:p>
            <a:r>
              <a:rPr lang="en-GB" altLang="en-US" sz="2400">
                <a:latin typeface="Trebuchet MS" panose="020B0603020202020204" charset="0"/>
                <a:cs typeface="Trebuchet MS" panose="020B0603020202020204" charset="0"/>
              </a:rPr>
              <a:t>I</a:t>
            </a:r>
            <a:r>
              <a:rPr lang="en-US" sz="2400">
                <a:latin typeface="Trebuchet MS" panose="020B0603020202020204" charset="0"/>
                <a:cs typeface="Trebuchet MS" panose="020B0603020202020204" charset="0"/>
              </a:rPr>
              <a:t>s a data search process with a direct search method. </a:t>
            </a:r>
            <a:endParaRPr lang="en-US" sz="2400">
              <a:latin typeface="Trebuchet MS" panose="020B0603020202020204" charset="0"/>
              <a:cs typeface="Trebuchet MS" panose="020B0603020202020204" charset="0"/>
            </a:endParaRPr>
          </a:p>
          <a:p>
            <a:endParaRPr lang="en-US" sz="2400">
              <a:latin typeface="Trebuchet MS" panose="020B0603020202020204" charset="0"/>
              <a:cs typeface="Trebuchet MS" panose="020B0603020202020204" charset="0"/>
            </a:endParaRPr>
          </a:p>
          <a:p>
            <a:r>
              <a:rPr lang="en-US" sz="2400">
                <a:latin typeface="Trebuchet MS" panose="020B0603020202020204" charset="0"/>
                <a:cs typeface="Trebuchet MS" panose="020B0603020202020204" charset="0"/>
              </a:rPr>
              <a:t>This is done by matching the data to be searched with all the data in the data group. </a:t>
            </a:r>
            <a:endParaRPr lang="en-US" sz="2400">
              <a:latin typeface="Trebuchet MS" panose="020B0603020202020204" charset="0"/>
              <a:cs typeface="Trebuchet MS" panose="020B0603020202020204" charset="0"/>
            </a:endParaRPr>
          </a:p>
          <a:p>
            <a:endParaRPr lang="en-US" sz="2400">
              <a:latin typeface="Trebuchet MS" panose="020B0603020202020204" charset="0"/>
              <a:cs typeface="Trebuchet MS" panose="020B0603020202020204" charset="0"/>
            </a:endParaRPr>
          </a:p>
          <a:p>
            <a:r>
              <a:rPr lang="en-US" sz="2400">
                <a:latin typeface="Trebuchet MS" panose="020B0603020202020204" charset="0"/>
                <a:cs typeface="Trebuchet MS" panose="020B0603020202020204" charset="0"/>
              </a:rPr>
              <a:t>The data matching process is carried out sequentially. One by one starting from the 1st data to the last data sequence.</a:t>
            </a:r>
            <a:endParaRPr lang="en-US" sz="2400">
              <a:latin typeface="Trebuchet MS" panose="020B0603020202020204" charset="0"/>
              <a:cs typeface="Trebuchet MS" panose="020B0603020202020204" charset="0"/>
            </a:endParaRPr>
          </a:p>
        </p:txBody>
      </p:sp>
      <p:sp>
        <p:nvSpPr>
          <p:cNvPr id="2" name="Google Shape;96;p4"/>
          <p:cNvSpPr/>
          <p:nvPr/>
        </p:nvSpPr>
        <p:spPr>
          <a:xfrm>
            <a:off x="14966950" y="0"/>
            <a:ext cx="3321050" cy="3544570"/>
          </a:xfrm>
          <a:custGeom>
            <a:avLst/>
            <a:gdLst/>
            <a:ahLst/>
            <a:cxnLst/>
            <a:rect l="l" t="t" r="r" b="b"/>
            <a:pathLst>
              <a:path w="8411210" h="9487535" extrusionOk="0">
                <a:moveTo>
                  <a:pt x="0" y="0"/>
                </a:moveTo>
                <a:lnTo>
                  <a:pt x="8410774" y="0"/>
                </a:lnTo>
                <a:lnTo>
                  <a:pt x="8410774" y="9487375"/>
                </a:lnTo>
                <a:lnTo>
                  <a:pt x="0" y="0"/>
                </a:lnTo>
                <a:close/>
              </a:path>
            </a:pathLst>
          </a:custGeom>
        </p:spPr>
        <p:style>
          <a:lnRef idx="3">
            <a:schemeClr val="lt1"/>
          </a:lnRef>
          <a:fillRef idx="1">
            <a:schemeClr val="accent6"/>
          </a:fillRef>
          <a:effectRef idx="1">
            <a:schemeClr val="accent6"/>
          </a:effectRef>
          <a:fontRef idx="minor">
            <a:schemeClr val="lt1"/>
          </a:fontRef>
        </p:style>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 name="Picture 3" descr="Linear-Search"/>
          <p:cNvPicPr>
            <a:picLocks noChangeAspect="1"/>
          </p:cNvPicPr>
          <p:nvPr/>
        </p:nvPicPr>
        <p:blipFill>
          <a:blip r:embed="rId2"/>
          <a:stretch>
            <a:fillRect/>
          </a:stretch>
        </p:blipFill>
        <p:spPr>
          <a:xfrm>
            <a:off x="999490" y="5058410"/>
            <a:ext cx="7620000" cy="27813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5" name="Google Shape;135;p8"/>
          <p:cNvSpPr/>
          <p:nvPr/>
        </p:nvSpPr>
        <p:spPr>
          <a:xfrm>
            <a:off x="17068520" y="9105935"/>
            <a:ext cx="1189624" cy="116137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Text Box 1"/>
          <p:cNvSpPr txBox="1"/>
          <p:nvPr/>
        </p:nvSpPr>
        <p:spPr>
          <a:xfrm>
            <a:off x="821055" y="2875915"/>
            <a:ext cx="14274165" cy="3969385"/>
          </a:xfrm>
          <a:prstGeom prst="rect">
            <a:avLst/>
          </a:prstGeom>
          <a:noFill/>
        </p:spPr>
        <p:txBody>
          <a:bodyPr wrap="square" rtlCol="0">
            <a:spAutoFit/>
          </a:bodyPr>
          <a:p>
            <a:pPr>
              <a:lnSpc>
                <a:spcPct val="150000"/>
              </a:lnSpc>
            </a:pPr>
            <a:r>
              <a:rPr lang="en-GB" altLang="en-US" sz="2800">
                <a:latin typeface="Trebuchet MS" panose="020B0603020202020204" charset="0"/>
                <a:cs typeface="Trebuchet MS" panose="020B0603020202020204" charset="0"/>
              </a:rPr>
              <a:t>I</a:t>
            </a:r>
            <a:r>
              <a:rPr lang="en-US" sz="2800">
                <a:latin typeface="Trebuchet MS" panose="020B0603020202020204" charset="0"/>
                <a:cs typeface="Trebuchet MS" panose="020B0603020202020204" charset="0"/>
              </a:rPr>
              <a:t>s a technique for finding a specific value in a linear array, eliminating half the data at each step.</a:t>
            </a:r>
            <a:r>
              <a:rPr lang="en-GB" altLang="en-US" sz="2800">
                <a:latin typeface="Trebuchet MS" panose="020B0603020202020204" charset="0"/>
                <a:cs typeface="Trebuchet MS" panose="020B0603020202020204" charset="0"/>
              </a:rPr>
              <a:t>a </a:t>
            </a:r>
            <a:r>
              <a:rPr lang="en-US" sz="2800" i="1">
                <a:latin typeface="Trebuchet MS" panose="020B0603020202020204" charset="0"/>
                <a:cs typeface="Trebuchet MS" panose="020B0603020202020204" charset="0"/>
              </a:rPr>
              <a:t>binary search</a:t>
            </a:r>
            <a:r>
              <a:rPr lang="en-US" sz="2800">
                <a:latin typeface="Trebuchet MS" panose="020B0603020202020204" charset="0"/>
                <a:cs typeface="Trebuchet MS" panose="020B0603020202020204" charset="0"/>
              </a:rPr>
              <a:t> looks for the middle value (median), performs a comparison to determine whether the searched value comes before or after it, then searches for the remaining half in the same way. </a:t>
            </a:r>
            <a:endParaRPr lang="en-US" sz="2800">
              <a:latin typeface="Trebuchet MS" panose="020B0603020202020204" charset="0"/>
              <a:cs typeface="Trebuchet MS" panose="020B0603020202020204" charset="0"/>
            </a:endParaRPr>
          </a:p>
          <a:p>
            <a:pPr>
              <a:lnSpc>
                <a:spcPct val="150000"/>
              </a:lnSpc>
            </a:pPr>
            <a:endParaRPr lang="en-US" sz="2800">
              <a:latin typeface="Trebuchet MS" panose="020B0603020202020204" charset="0"/>
              <a:cs typeface="Trebuchet MS" panose="020B0603020202020204" charset="0"/>
            </a:endParaRPr>
          </a:p>
          <a:p>
            <a:pPr>
              <a:lnSpc>
                <a:spcPct val="150000"/>
              </a:lnSpc>
            </a:pPr>
            <a:r>
              <a:rPr lang="en-US" sz="2800">
                <a:latin typeface="Trebuchet MS" panose="020B0603020202020204" charset="0"/>
                <a:cs typeface="Trebuchet MS" panose="020B0603020202020204" charset="0"/>
              </a:rPr>
              <a:t>The search begins by checking the value in the middle position of the list</a:t>
            </a:r>
            <a:r>
              <a:rPr lang="en-GB" altLang="en-US" sz="2800">
                <a:latin typeface="Trebuchet MS" panose="020B0603020202020204" charset="0"/>
                <a:cs typeface="Trebuchet MS" panose="020B0603020202020204" charset="0"/>
              </a:rPr>
              <a:t>.</a:t>
            </a:r>
            <a:endParaRPr lang="en-GB" altLang="en-US" sz="2800">
              <a:latin typeface="Trebuchet MS" panose="020B0603020202020204" charset="0"/>
              <a:cs typeface="Trebuchet MS" panose="020B0603020202020204" charset="0"/>
            </a:endParaRPr>
          </a:p>
        </p:txBody>
      </p:sp>
      <p:sp>
        <p:nvSpPr>
          <p:cNvPr id="3" name="Google Shape;96;p4"/>
          <p:cNvSpPr/>
          <p:nvPr/>
        </p:nvSpPr>
        <p:spPr>
          <a:xfrm>
            <a:off x="14966950" y="0"/>
            <a:ext cx="3321050" cy="3544570"/>
          </a:xfrm>
          <a:custGeom>
            <a:avLst/>
            <a:gdLst/>
            <a:ahLst/>
            <a:cxnLst/>
            <a:rect l="l" t="t" r="r" b="b"/>
            <a:pathLst>
              <a:path w="8411210" h="9487535" extrusionOk="0">
                <a:moveTo>
                  <a:pt x="0" y="0"/>
                </a:moveTo>
                <a:lnTo>
                  <a:pt x="8410774" y="0"/>
                </a:lnTo>
                <a:lnTo>
                  <a:pt x="8410774" y="9487375"/>
                </a:lnTo>
                <a:lnTo>
                  <a:pt x="0" y="0"/>
                </a:lnTo>
                <a:close/>
              </a:path>
            </a:pathLst>
          </a:custGeom>
        </p:spPr>
        <p:style>
          <a:lnRef idx="3">
            <a:schemeClr val="lt1"/>
          </a:lnRef>
          <a:fillRef idx="1">
            <a:schemeClr val="accent6"/>
          </a:fillRef>
          <a:effectRef idx="1">
            <a:schemeClr val="accent6"/>
          </a:effectRef>
          <a:fontRef idx="minor">
            <a:schemeClr val="lt1"/>
          </a:fontRef>
        </p:style>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 name="Text Box 4"/>
          <p:cNvSpPr txBox="1"/>
          <p:nvPr/>
        </p:nvSpPr>
        <p:spPr>
          <a:xfrm>
            <a:off x="821055" y="2039620"/>
            <a:ext cx="2658110" cy="583565"/>
          </a:xfrm>
          <a:prstGeom prst="rect">
            <a:avLst/>
          </a:prstGeom>
          <a:noFill/>
        </p:spPr>
        <p:txBody>
          <a:bodyPr wrap="none" rtlCol="0" anchor="t">
            <a:spAutoFit/>
          </a:bodyPr>
          <a:p>
            <a:pPr marL="0" indent="0">
              <a:buFont typeface="Arial" panose="020B0604020202020204" pitchFamily="34" charset="0"/>
              <a:buNone/>
            </a:pPr>
            <a:r>
              <a:rPr lang="en-US" sz="3200" i="1">
                <a:latin typeface="Trebuchet MS" panose="020B0603020202020204" charset="0"/>
                <a:cs typeface="Trebuchet MS" panose="020B0603020202020204" charset="0"/>
                <a:sym typeface="+mn-ea"/>
              </a:rPr>
              <a:t>Binary Search</a:t>
            </a:r>
            <a:endParaRPr lang="en-US" sz="3200"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5" name="Google Shape;135;p8"/>
          <p:cNvSpPr/>
          <p:nvPr/>
        </p:nvSpPr>
        <p:spPr>
          <a:xfrm>
            <a:off x="17068520" y="9105935"/>
            <a:ext cx="1189624" cy="116137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Google Shape;96;p4"/>
          <p:cNvSpPr/>
          <p:nvPr/>
        </p:nvSpPr>
        <p:spPr>
          <a:xfrm>
            <a:off x="14966950" y="0"/>
            <a:ext cx="3321050" cy="3544570"/>
          </a:xfrm>
          <a:custGeom>
            <a:avLst/>
            <a:gdLst/>
            <a:ahLst/>
            <a:cxnLst/>
            <a:rect l="l" t="t" r="r" b="b"/>
            <a:pathLst>
              <a:path w="8411210" h="9487535" extrusionOk="0">
                <a:moveTo>
                  <a:pt x="0" y="0"/>
                </a:moveTo>
                <a:lnTo>
                  <a:pt x="8410774" y="0"/>
                </a:lnTo>
                <a:lnTo>
                  <a:pt x="8410774" y="9487375"/>
                </a:lnTo>
                <a:lnTo>
                  <a:pt x="0" y="0"/>
                </a:lnTo>
                <a:close/>
              </a:path>
            </a:pathLst>
          </a:custGeom>
        </p:spPr>
        <p:style>
          <a:lnRef idx="3">
            <a:schemeClr val="lt1"/>
          </a:lnRef>
          <a:fillRef idx="1">
            <a:schemeClr val="accent6"/>
          </a:fillRef>
          <a:effectRef idx="1">
            <a:schemeClr val="accent6"/>
          </a:effectRef>
          <a:fontRef idx="minor">
            <a:schemeClr val="lt1"/>
          </a:fontRef>
        </p:style>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 name="Picture 3" descr="binary"/>
          <p:cNvPicPr>
            <a:picLocks noChangeAspect="1"/>
          </p:cNvPicPr>
          <p:nvPr/>
        </p:nvPicPr>
        <p:blipFill>
          <a:blip r:embed="rId2"/>
          <a:stretch>
            <a:fillRect/>
          </a:stretch>
        </p:blipFill>
        <p:spPr>
          <a:xfrm>
            <a:off x="616585" y="2049780"/>
            <a:ext cx="15596235" cy="65500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5" name="Google Shape;135;p8"/>
          <p:cNvSpPr/>
          <p:nvPr/>
        </p:nvSpPr>
        <p:spPr>
          <a:xfrm>
            <a:off x="17068520" y="9105935"/>
            <a:ext cx="1189624" cy="116137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Text Box 2"/>
          <p:cNvSpPr txBox="1"/>
          <p:nvPr/>
        </p:nvSpPr>
        <p:spPr>
          <a:xfrm>
            <a:off x="1066800" y="3139440"/>
            <a:ext cx="8764270" cy="1641475"/>
          </a:xfrm>
          <a:prstGeom prst="rect">
            <a:avLst/>
          </a:prstGeom>
          <a:noFill/>
        </p:spPr>
        <p:txBody>
          <a:bodyPr wrap="square" rtlCol="0">
            <a:spAutoFit/>
          </a:bodyPr>
          <a:p>
            <a:pPr>
              <a:lnSpc>
                <a:spcPct val="120000"/>
              </a:lnSpc>
            </a:pPr>
            <a:r>
              <a:rPr lang="en-US" sz="2800" i="1">
                <a:latin typeface="Trebuchet MS" panose="020B0603020202020204" charset="0"/>
                <a:cs typeface="Trebuchet MS" panose="020B0603020202020204" charset="0"/>
              </a:rPr>
              <a:t>Sorting</a:t>
            </a:r>
            <a:r>
              <a:rPr lang="en-US" sz="2800">
                <a:latin typeface="Trebuchet MS" panose="020B0603020202020204" charset="0"/>
                <a:cs typeface="Trebuchet MS" panose="020B0603020202020204" charset="0"/>
              </a:rPr>
              <a:t> is sorting data. </a:t>
            </a:r>
            <a:endParaRPr lang="en-US" sz="2800">
              <a:latin typeface="Trebuchet MS" panose="020B0603020202020204" charset="0"/>
              <a:cs typeface="Trebuchet MS" panose="020B0603020202020204" charset="0"/>
            </a:endParaRPr>
          </a:p>
          <a:p>
            <a:pPr>
              <a:lnSpc>
                <a:spcPct val="120000"/>
              </a:lnSpc>
            </a:pPr>
            <a:r>
              <a:rPr lang="en-US" sz="2800">
                <a:latin typeface="Trebuchet MS" panose="020B0603020202020204" charset="0"/>
                <a:cs typeface="Trebuchet MS" panose="020B0603020202020204" charset="0"/>
              </a:rPr>
              <a:t>The data is sorted from the smallest to the largest</a:t>
            </a:r>
            <a:r>
              <a:rPr lang="en-GB" altLang="en-US" sz="2800">
                <a:latin typeface="Trebuchet MS" panose="020B0603020202020204" charset="0"/>
                <a:cs typeface="Trebuchet MS" panose="020B0603020202020204" charset="0"/>
              </a:rPr>
              <a:t>.</a:t>
            </a:r>
            <a:endParaRPr lang="en-US" sz="2800">
              <a:latin typeface="Trebuchet MS" panose="020B0603020202020204" charset="0"/>
              <a:cs typeface="Trebuchet MS" panose="020B0603020202020204" charset="0"/>
            </a:endParaRPr>
          </a:p>
          <a:p>
            <a:pPr>
              <a:lnSpc>
                <a:spcPct val="120000"/>
              </a:lnSpc>
            </a:pPr>
            <a:r>
              <a:rPr lang="en-US" sz="2800">
                <a:latin typeface="Trebuchet MS" panose="020B0603020202020204" charset="0"/>
                <a:cs typeface="Trebuchet MS" panose="020B0603020202020204" charset="0"/>
              </a:rPr>
              <a:t>The goal is to make the data neat.</a:t>
            </a:r>
            <a:endParaRPr lang="en-US" sz="2800">
              <a:latin typeface="Trebuchet MS" panose="020B0603020202020204" charset="0"/>
              <a:cs typeface="Trebuchet MS" panose="020B0603020202020204" charset="0"/>
            </a:endParaRPr>
          </a:p>
        </p:txBody>
      </p:sp>
      <p:sp>
        <p:nvSpPr>
          <p:cNvPr id="4" name="Google Shape;96;p4"/>
          <p:cNvSpPr/>
          <p:nvPr/>
        </p:nvSpPr>
        <p:spPr>
          <a:xfrm>
            <a:off x="14966950" y="0"/>
            <a:ext cx="3321050" cy="3544570"/>
          </a:xfrm>
          <a:custGeom>
            <a:avLst/>
            <a:gdLst/>
            <a:ahLst/>
            <a:cxnLst/>
            <a:rect l="l" t="t" r="r" b="b"/>
            <a:pathLst>
              <a:path w="8411210" h="9487535" extrusionOk="0">
                <a:moveTo>
                  <a:pt x="0" y="0"/>
                </a:moveTo>
                <a:lnTo>
                  <a:pt x="8410774" y="0"/>
                </a:lnTo>
                <a:lnTo>
                  <a:pt x="8410774" y="9487375"/>
                </a:lnTo>
                <a:lnTo>
                  <a:pt x="0" y="0"/>
                </a:lnTo>
                <a:close/>
              </a:path>
            </a:pathLst>
          </a:custGeom>
        </p:spPr>
        <p:style>
          <a:lnRef idx="3">
            <a:schemeClr val="lt1"/>
          </a:lnRef>
          <a:fillRef idx="1">
            <a:schemeClr val="accent6"/>
          </a:fillRef>
          <a:effectRef idx="1">
            <a:schemeClr val="accent6"/>
          </a:effectRef>
          <a:fontRef idx="minor">
            <a:schemeClr val="lt1"/>
          </a:fontRef>
        </p:style>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 name="Title 4"/>
          <p:cNvSpPr>
            <a:spLocks noGrp="1"/>
          </p:cNvSpPr>
          <p:nvPr>
            <p:ph type="ctrTitle"/>
          </p:nvPr>
        </p:nvSpPr>
        <p:spPr>
          <a:xfrm>
            <a:off x="1066800" y="2040890"/>
            <a:ext cx="1929130" cy="615315"/>
          </a:xfrm>
        </p:spPr>
        <p:txBody>
          <a:bodyPr wrap="square">
            <a:scene3d>
              <a:camera prst="orthographicFront"/>
              <a:lightRig rig="threePt" dir="t"/>
            </a:scene3d>
          </a:bodyPr>
          <a:p>
            <a:r>
              <a:rPr lang="en-GB" altLang="en-US" sz="4000">
                <a:solidFill>
                  <a:schemeClr val="tx1"/>
                </a:solidFill>
                <a:effectLst>
                  <a:outerShdw blurRad="38100" dist="19050" dir="2700000" algn="tl" rotWithShape="0">
                    <a:schemeClr val="dk1">
                      <a:alpha val="40000"/>
                    </a:schemeClr>
                  </a:outerShdw>
                </a:effectLst>
              </a:rPr>
              <a:t>Sorting</a:t>
            </a:r>
            <a:endParaRPr lang="en-GB" altLang="en-US" sz="40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5" name="Google Shape;135;p8"/>
          <p:cNvSpPr/>
          <p:nvPr/>
        </p:nvSpPr>
        <p:spPr>
          <a:xfrm>
            <a:off x="17068520" y="9105935"/>
            <a:ext cx="1189624" cy="116137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 name="Google Shape;96;p4"/>
          <p:cNvSpPr/>
          <p:nvPr/>
        </p:nvSpPr>
        <p:spPr>
          <a:xfrm>
            <a:off x="14966950" y="0"/>
            <a:ext cx="3321050" cy="3544570"/>
          </a:xfrm>
          <a:custGeom>
            <a:avLst/>
            <a:gdLst/>
            <a:ahLst/>
            <a:cxnLst/>
            <a:rect l="l" t="t" r="r" b="b"/>
            <a:pathLst>
              <a:path w="8411210" h="9487535" extrusionOk="0">
                <a:moveTo>
                  <a:pt x="0" y="0"/>
                </a:moveTo>
                <a:lnTo>
                  <a:pt x="8410774" y="0"/>
                </a:lnTo>
                <a:lnTo>
                  <a:pt x="8410774" y="9487375"/>
                </a:lnTo>
                <a:lnTo>
                  <a:pt x="0" y="0"/>
                </a:lnTo>
                <a:close/>
              </a:path>
            </a:pathLst>
          </a:custGeom>
        </p:spPr>
        <p:style>
          <a:lnRef idx="3">
            <a:schemeClr val="lt1"/>
          </a:lnRef>
          <a:fillRef idx="1">
            <a:schemeClr val="accent6"/>
          </a:fillRef>
          <a:effectRef idx="1">
            <a:schemeClr val="accent6"/>
          </a:effectRef>
          <a:fontRef idx="minor">
            <a:schemeClr val="lt1"/>
          </a:fontRef>
        </p:style>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 name="Text Box 5"/>
          <p:cNvSpPr txBox="1"/>
          <p:nvPr/>
        </p:nvSpPr>
        <p:spPr>
          <a:xfrm>
            <a:off x="821055" y="2773680"/>
            <a:ext cx="13961745" cy="3322955"/>
          </a:xfrm>
          <a:prstGeom prst="rect">
            <a:avLst/>
          </a:prstGeom>
          <a:noFill/>
        </p:spPr>
        <p:txBody>
          <a:bodyPr wrap="square" rtlCol="0">
            <a:spAutoFit/>
          </a:bodyPr>
          <a:p>
            <a:pPr marL="0" indent="0">
              <a:lnSpc>
                <a:spcPct val="150000"/>
              </a:lnSpc>
              <a:buFont typeface="Arial" panose="020B0604020202020204" pitchFamily="34" charset="0"/>
              <a:buNone/>
            </a:pPr>
            <a:r>
              <a:rPr lang="en-GB" altLang="en-US" sz="2800">
                <a:latin typeface="Trebuchet MS" panose="020B0603020202020204" charset="0"/>
                <a:cs typeface="Trebuchet MS" panose="020B0603020202020204" charset="0"/>
              </a:rPr>
              <a:t>I</a:t>
            </a:r>
            <a:r>
              <a:rPr lang="en-US" sz="2800">
                <a:latin typeface="Trebuchet MS" panose="020B0603020202020204" charset="0"/>
                <a:cs typeface="Trebuchet MS" panose="020B0603020202020204" charset="0"/>
              </a:rPr>
              <a:t>s a sorting process that gradually moves to the right position because that's why it's called Bubble which means bubble. </a:t>
            </a:r>
            <a:endParaRPr lang="en-US" sz="2800">
              <a:latin typeface="Trebuchet MS" panose="020B0603020202020204" charset="0"/>
              <a:cs typeface="Trebuchet MS" panose="020B0603020202020204" charset="0"/>
            </a:endParaRPr>
          </a:p>
          <a:p>
            <a:pPr>
              <a:lnSpc>
                <a:spcPct val="150000"/>
              </a:lnSpc>
            </a:pPr>
            <a:r>
              <a:rPr lang="en-US" sz="2800">
                <a:latin typeface="Trebuchet MS" panose="020B0603020202020204" charset="0"/>
                <a:cs typeface="Trebuchet MS" panose="020B0603020202020204" charset="0"/>
              </a:rPr>
              <a:t>In simple terms, the Bubble Sort algorithm can be defined as sorting by exchanging data with the data next to it continuously until in a certain iteration there are no more changes.</a:t>
            </a:r>
            <a:endParaRPr lang="en-US" sz="2800">
              <a:latin typeface="Trebuchet MS" panose="020B0603020202020204" charset="0"/>
              <a:cs typeface="Trebuchet MS" panose="020B0603020202020204" charset="0"/>
            </a:endParaRPr>
          </a:p>
        </p:txBody>
      </p:sp>
      <p:sp>
        <p:nvSpPr>
          <p:cNvPr id="5" name="Text Box 4"/>
          <p:cNvSpPr txBox="1"/>
          <p:nvPr/>
        </p:nvSpPr>
        <p:spPr>
          <a:xfrm>
            <a:off x="821055" y="1837055"/>
            <a:ext cx="2317115" cy="583565"/>
          </a:xfrm>
          <a:prstGeom prst="rect">
            <a:avLst/>
          </a:prstGeom>
          <a:noFill/>
        </p:spPr>
        <p:txBody>
          <a:bodyPr wrap="none" rtlCol="0" anchor="t">
            <a:spAutoFit/>
          </a:bodyPr>
          <a:p>
            <a:pPr marL="0" indent="0">
              <a:buFont typeface="Arial" panose="020B0604020202020204" pitchFamily="34" charset="0"/>
              <a:buNone/>
            </a:pPr>
            <a:r>
              <a:rPr lang="en-GB" altLang="en-US" sz="3200" i="1">
                <a:latin typeface="Trebuchet MS" panose="020B0603020202020204" charset="0"/>
                <a:cs typeface="Trebuchet MS" panose="020B0603020202020204" charset="0"/>
                <a:sym typeface="+mn-ea"/>
              </a:rPr>
              <a:t>Bubble Sort</a:t>
            </a:r>
            <a:endParaRPr lang="en-GB" altLang="en-US" sz="3200" i="1">
              <a:latin typeface="Trebuchet MS" panose="020B0603020202020204" charset="0"/>
              <a:cs typeface="Trebuchet MS" panose="020B06030202020202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5" name="Google Shape;135;p8"/>
          <p:cNvSpPr/>
          <p:nvPr/>
        </p:nvSpPr>
        <p:spPr>
          <a:xfrm>
            <a:off x="17068520" y="9105935"/>
            <a:ext cx="1189624" cy="116137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 name="Google Shape;96;p4"/>
          <p:cNvSpPr/>
          <p:nvPr/>
        </p:nvSpPr>
        <p:spPr>
          <a:xfrm>
            <a:off x="14966950" y="0"/>
            <a:ext cx="3321050" cy="3544570"/>
          </a:xfrm>
          <a:custGeom>
            <a:avLst/>
            <a:gdLst/>
            <a:ahLst/>
            <a:cxnLst/>
            <a:rect l="l" t="t" r="r" b="b"/>
            <a:pathLst>
              <a:path w="8411210" h="9487535" extrusionOk="0">
                <a:moveTo>
                  <a:pt x="0" y="0"/>
                </a:moveTo>
                <a:lnTo>
                  <a:pt x="8410774" y="0"/>
                </a:lnTo>
                <a:lnTo>
                  <a:pt x="8410774" y="9487375"/>
                </a:lnTo>
                <a:lnTo>
                  <a:pt x="0" y="0"/>
                </a:lnTo>
                <a:close/>
              </a:path>
            </a:pathLst>
          </a:custGeom>
        </p:spPr>
        <p:style>
          <a:lnRef idx="3">
            <a:schemeClr val="lt1"/>
          </a:lnRef>
          <a:fillRef idx="1">
            <a:schemeClr val="accent6"/>
          </a:fillRef>
          <a:effectRef idx="1">
            <a:schemeClr val="accent6"/>
          </a:effectRef>
          <a:fontRef idx="minor">
            <a:schemeClr val="lt1"/>
          </a:fontRef>
        </p:style>
        <p:txBody>
          <a:bodyPr spcFirstLastPara="1" wrap="square" lIns="0" tIns="0" rIns="0" bIns="0" anchor="t" anchorCtr="0">
            <a:noAutofit/>
          </a:bodyPr>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 name="Text Box 5"/>
          <p:cNvSpPr txBox="1"/>
          <p:nvPr/>
        </p:nvSpPr>
        <p:spPr>
          <a:xfrm>
            <a:off x="821055" y="2804160"/>
            <a:ext cx="12467590" cy="3020060"/>
          </a:xfrm>
          <a:prstGeom prst="rect">
            <a:avLst/>
          </a:prstGeom>
          <a:noFill/>
        </p:spPr>
        <p:txBody>
          <a:bodyPr wrap="square" rtlCol="0">
            <a:spAutoFit/>
          </a:bodyPr>
          <a:p>
            <a:pPr marL="0" indent="0">
              <a:lnSpc>
                <a:spcPct val="170000"/>
              </a:lnSpc>
              <a:buNone/>
            </a:pPr>
            <a:r>
              <a:rPr lang="en-GB" altLang="en-US" sz="2800">
                <a:latin typeface="Trebuchet MS" panose="020B0603020202020204" charset="0"/>
                <a:cs typeface="Trebuchet MS" panose="020B0603020202020204" charset="0"/>
                <a:sym typeface="+mn-ea"/>
              </a:rPr>
              <a:t>I</a:t>
            </a:r>
            <a:r>
              <a:rPr lang="en-US" sz="2800">
                <a:latin typeface="Trebuchet MS" panose="020B0603020202020204" charset="0"/>
                <a:cs typeface="Trebuchet MS" panose="020B0603020202020204" charset="0"/>
                <a:sym typeface="+mn-ea"/>
              </a:rPr>
              <a:t>s a sorting process that</a:t>
            </a:r>
            <a:r>
              <a:rPr lang="en-GB" altLang="en-US" sz="2800">
                <a:latin typeface="Trebuchet MS" panose="020B0603020202020204" charset="0"/>
                <a:cs typeface="Trebuchet MS" panose="020B0603020202020204" charset="0"/>
                <a:sym typeface="+mn-ea"/>
              </a:rPr>
              <a:t> m</a:t>
            </a:r>
            <a:r>
              <a:rPr lang="en-GB" altLang="en-US" sz="2800">
                <a:latin typeface="Trebuchet MS" panose="020B0603020202020204" charset="0"/>
                <a:cs typeface="Trebuchet MS" panose="020B0603020202020204" charset="0"/>
              </a:rPr>
              <a:t>ove elements by comparing the current element with the next element to the last element. If another element is found which is smaller than the current element, its position is recorded and then exchanged and so on.</a:t>
            </a:r>
            <a:endParaRPr lang="en-GB" altLang="en-US" sz="2800">
              <a:latin typeface="Trebuchet MS" panose="020B0603020202020204" charset="0"/>
              <a:cs typeface="Trebuchet MS" panose="020B0603020202020204" charset="0"/>
            </a:endParaRPr>
          </a:p>
        </p:txBody>
      </p:sp>
      <p:sp>
        <p:nvSpPr>
          <p:cNvPr id="5" name="Text Box 4"/>
          <p:cNvSpPr txBox="1"/>
          <p:nvPr/>
        </p:nvSpPr>
        <p:spPr>
          <a:xfrm>
            <a:off x="821055" y="2016125"/>
            <a:ext cx="2715895" cy="583565"/>
          </a:xfrm>
          <a:prstGeom prst="rect">
            <a:avLst/>
          </a:prstGeom>
          <a:noFill/>
        </p:spPr>
        <p:txBody>
          <a:bodyPr wrap="none" rtlCol="0" anchor="t">
            <a:spAutoFit/>
          </a:bodyPr>
          <a:p>
            <a:pPr marL="0" indent="0">
              <a:buFont typeface="Arial" panose="020B0604020202020204" pitchFamily="34" charset="0"/>
              <a:buNone/>
            </a:pPr>
            <a:r>
              <a:rPr lang="en-GB" altLang="en-US" sz="3200" i="1">
                <a:latin typeface="Trebuchet MS" panose="020B0603020202020204" charset="0"/>
                <a:cs typeface="Trebuchet MS" panose="020B0603020202020204" charset="0"/>
                <a:sym typeface="+mn-ea"/>
              </a:rPr>
              <a:t>Selection Sort</a:t>
            </a:r>
            <a:endParaRPr lang="en-GB" altLang="en-US" sz="3200" i="1">
              <a:latin typeface="Trebuchet MS" panose="020B0603020202020204" charset="0"/>
              <a:cs typeface="Trebuchet MS" panose="020B0603020202020204"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1606</Words>
  <Application>WPS Presentation</Application>
  <PresentationFormat/>
  <Paragraphs>53</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Arial</vt:lpstr>
      <vt:lpstr>Trebuchet MS</vt:lpstr>
      <vt:lpstr>Georgia</vt:lpstr>
      <vt:lpstr>Calibri</vt:lpstr>
      <vt:lpstr>Cambria</vt:lpstr>
      <vt:lpstr>Trebuchet MS</vt:lpstr>
      <vt:lpstr>Microsoft YaHei</vt:lpstr>
      <vt:lpstr>Arial Unicode MS</vt:lpstr>
      <vt:lpstr>Office Theme</vt:lpstr>
      <vt:lpstr>PowerPoint 演示文稿</vt:lpstr>
      <vt:lpstr>PowerPoint 演示文稿</vt:lpstr>
      <vt:lpstr>Searching</vt:lpstr>
      <vt:lpstr>PowerPoint 演示文稿</vt:lpstr>
      <vt:lpstr>PowerPoint 演示文稿</vt:lpstr>
      <vt:lpstr>PowerPoint 演示文稿</vt:lpstr>
      <vt:lpstr>Sorting</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dibimbing.id</dc:creator>
  <cp:lastModifiedBy>Fiqri Pratama</cp:lastModifiedBy>
  <cp:revision>49</cp:revision>
  <dcterms:created xsi:type="dcterms:W3CDTF">2021-06-12T05:42:00Z</dcterms:created>
  <dcterms:modified xsi:type="dcterms:W3CDTF">2022-09-22T12:15:51Z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2021-04-23T00:00:00Z</vt:filetime>
  </property>
  <property fmtid="{D5CDD505-2E9C-101B-9397-08002B2CF9AE}" pid="3" name="Creator">
    <vt:lpwstr>Canva</vt:lpwstr>
  </property>
  <property fmtid="{D5CDD505-2E9C-101B-9397-08002B2CF9AE}" pid="4" name="LastSaved">
    <vt:filetime>2021-04-23T00:00:00Z</vt:filetime>
  </property>
  <property fmtid="{D5CDD505-2E9C-101B-9397-08002B2CF9AE}" pid="5" name="KSOProductBuildVer">
    <vt:lpwstr>1033-11.2.0.11306</vt:lpwstr>
  </property>
  <property fmtid="{D5CDD505-2E9C-101B-9397-08002B2CF9AE}" pid="6" name="ICV">
    <vt:lpwstr>507DCA8E7AE44EEDB0CF12446D85D775</vt:lpwstr>
  </property>
</Properties>
</file>