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378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DBCEB-E6A0-46AF-900F-6B10B9C09BF9}" type="datetimeFigureOut">
              <a:rPr lang="en-ID" smtClean="0"/>
              <a:t>27/03/2023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2ED61-3E3E-4765-8B08-CDC126721D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987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e3477704_0_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13be34777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119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be3477704_0_5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3be347770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be3477704_0_8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13be34777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2387" y="4544314"/>
            <a:ext cx="16143224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986003" y="304849"/>
            <a:ext cx="5301615" cy="9982200"/>
          </a:xfrm>
          <a:custGeom>
            <a:avLst/>
            <a:gdLst/>
            <a:ahLst/>
            <a:cxnLst/>
            <a:rect l="l" t="t" r="r" b="b"/>
            <a:pathLst>
              <a:path w="5301615" h="9982200">
                <a:moveTo>
                  <a:pt x="5301488" y="0"/>
                </a:moveTo>
                <a:lnTo>
                  <a:pt x="0" y="0"/>
                </a:lnTo>
                <a:lnTo>
                  <a:pt x="0" y="9981692"/>
                </a:lnTo>
                <a:lnTo>
                  <a:pt x="5301488" y="9981692"/>
                </a:lnTo>
                <a:lnTo>
                  <a:pt x="5301488" y="0"/>
                </a:lnTo>
                <a:close/>
              </a:path>
            </a:pathLst>
          </a:custGeom>
          <a:solidFill>
            <a:srgbClr val="003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877044" y="7620"/>
            <a:ext cx="8410575" cy="9488805"/>
          </a:xfrm>
          <a:custGeom>
            <a:avLst/>
            <a:gdLst/>
            <a:ahLst/>
            <a:cxnLst/>
            <a:rect l="l" t="t" r="r" b="b"/>
            <a:pathLst>
              <a:path w="8410575" h="9488805">
                <a:moveTo>
                  <a:pt x="8410575" y="0"/>
                </a:moveTo>
                <a:lnTo>
                  <a:pt x="0" y="0"/>
                </a:lnTo>
                <a:lnTo>
                  <a:pt x="8410575" y="9488258"/>
                </a:lnTo>
                <a:lnTo>
                  <a:pt x="8410575" y="0"/>
                </a:lnTo>
                <a:close/>
              </a:path>
            </a:pathLst>
          </a:custGeom>
          <a:solidFill>
            <a:srgbClr val="FFD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821" y="1041603"/>
            <a:ext cx="11738356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0688" y="3220923"/>
            <a:ext cx="16206622" cy="5391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ap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app.com/log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>
                  <a:moveTo>
                    <a:pt x="77343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7734300" y="10287000"/>
                  </a:lnTo>
                  <a:lnTo>
                    <a:pt x="7734300" y="0"/>
                  </a:lnTo>
                  <a:close/>
                </a:path>
              </a:pathLst>
            </a:custGeom>
            <a:solidFill>
              <a:srgbClr val="EF8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663"/>
              <a:ext cx="7734300" cy="9919970"/>
            </a:xfrm>
            <a:custGeom>
              <a:avLst/>
              <a:gdLst/>
              <a:ahLst/>
              <a:cxnLst/>
              <a:rect l="l" t="t" r="r" b="b"/>
              <a:pathLst>
                <a:path w="7734300" h="9919970">
                  <a:moveTo>
                    <a:pt x="7734300" y="0"/>
                  </a:moveTo>
                  <a:lnTo>
                    <a:pt x="7225919" y="0"/>
                  </a:lnTo>
                  <a:lnTo>
                    <a:pt x="7141845" y="12700"/>
                  </a:lnTo>
                  <a:lnTo>
                    <a:pt x="7057898" y="12700"/>
                  </a:lnTo>
                  <a:lnTo>
                    <a:pt x="6974205" y="25400"/>
                  </a:lnTo>
                  <a:lnTo>
                    <a:pt x="6890639" y="25400"/>
                  </a:lnTo>
                  <a:lnTo>
                    <a:pt x="6807200" y="38100"/>
                  </a:lnTo>
                  <a:lnTo>
                    <a:pt x="6724015" y="38100"/>
                  </a:lnTo>
                  <a:lnTo>
                    <a:pt x="6475603" y="76200"/>
                  </a:lnTo>
                  <a:lnTo>
                    <a:pt x="6393180" y="76200"/>
                  </a:lnTo>
                  <a:lnTo>
                    <a:pt x="5822315" y="165100"/>
                  </a:lnTo>
                  <a:lnTo>
                    <a:pt x="5741543" y="190500"/>
                  </a:lnTo>
                  <a:lnTo>
                    <a:pt x="5580888" y="215900"/>
                  </a:lnTo>
                  <a:lnTo>
                    <a:pt x="5500878" y="241300"/>
                  </a:lnTo>
                  <a:lnTo>
                    <a:pt x="5421122" y="254000"/>
                  </a:lnTo>
                  <a:lnTo>
                    <a:pt x="5341493" y="279400"/>
                  </a:lnTo>
                  <a:lnTo>
                    <a:pt x="5262245" y="292100"/>
                  </a:lnTo>
                  <a:lnTo>
                    <a:pt x="5183124" y="317500"/>
                  </a:lnTo>
                  <a:lnTo>
                    <a:pt x="5104257" y="330200"/>
                  </a:lnTo>
                  <a:lnTo>
                    <a:pt x="4947412" y="381000"/>
                  </a:lnTo>
                  <a:lnTo>
                    <a:pt x="4869307" y="393700"/>
                  </a:lnTo>
                  <a:lnTo>
                    <a:pt x="4102989" y="647826"/>
                  </a:lnTo>
                  <a:lnTo>
                    <a:pt x="4027804" y="685926"/>
                  </a:lnTo>
                  <a:lnTo>
                    <a:pt x="3878453" y="736726"/>
                  </a:lnTo>
                  <a:lnTo>
                    <a:pt x="3804158" y="774826"/>
                  </a:lnTo>
                  <a:lnTo>
                    <a:pt x="3730116" y="800226"/>
                  </a:lnTo>
                  <a:lnTo>
                    <a:pt x="3656457" y="838326"/>
                  </a:lnTo>
                  <a:lnTo>
                    <a:pt x="3583051" y="863726"/>
                  </a:lnTo>
                  <a:lnTo>
                    <a:pt x="3509899" y="901826"/>
                  </a:lnTo>
                  <a:lnTo>
                    <a:pt x="3437128" y="927226"/>
                  </a:lnTo>
                  <a:lnTo>
                    <a:pt x="3292475" y="1003426"/>
                  </a:lnTo>
                  <a:lnTo>
                    <a:pt x="3220593" y="1028826"/>
                  </a:lnTo>
                  <a:lnTo>
                    <a:pt x="2726309" y="1295527"/>
                  </a:lnTo>
                  <a:lnTo>
                    <a:pt x="2451100" y="1447927"/>
                  </a:lnTo>
                  <a:lnTo>
                    <a:pt x="2383155" y="1498727"/>
                  </a:lnTo>
                  <a:lnTo>
                    <a:pt x="2248281" y="1574927"/>
                  </a:lnTo>
                  <a:lnTo>
                    <a:pt x="2181352" y="1625727"/>
                  </a:lnTo>
                  <a:lnTo>
                    <a:pt x="2048637" y="1701927"/>
                  </a:lnTo>
                  <a:lnTo>
                    <a:pt x="1982724" y="1752727"/>
                  </a:lnTo>
                  <a:lnTo>
                    <a:pt x="1917192" y="1790827"/>
                  </a:lnTo>
                  <a:lnTo>
                    <a:pt x="1852168" y="1841627"/>
                  </a:lnTo>
                  <a:lnTo>
                    <a:pt x="1787398" y="1879853"/>
                  </a:lnTo>
                  <a:lnTo>
                    <a:pt x="1658874" y="1981453"/>
                  </a:lnTo>
                  <a:lnTo>
                    <a:pt x="1595247" y="2019553"/>
                  </a:lnTo>
                  <a:lnTo>
                    <a:pt x="1344422" y="2222754"/>
                  </a:lnTo>
                  <a:lnTo>
                    <a:pt x="1282700" y="2273554"/>
                  </a:lnTo>
                  <a:lnTo>
                    <a:pt x="1221333" y="2311654"/>
                  </a:lnTo>
                  <a:lnTo>
                    <a:pt x="1039622" y="2464054"/>
                  </a:lnTo>
                  <a:lnTo>
                    <a:pt x="979843" y="2527554"/>
                  </a:lnTo>
                  <a:lnTo>
                    <a:pt x="802944" y="2679954"/>
                  </a:lnTo>
                  <a:lnTo>
                    <a:pt x="687044" y="2781554"/>
                  </a:lnTo>
                  <a:lnTo>
                    <a:pt x="629729" y="2845054"/>
                  </a:lnTo>
                  <a:lnTo>
                    <a:pt x="516343" y="2946654"/>
                  </a:lnTo>
                  <a:lnTo>
                    <a:pt x="460286" y="3010154"/>
                  </a:lnTo>
                  <a:lnTo>
                    <a:pt x="404647" y="3060954"/>
                  </a:lnTo>
                  <a:lnTo>
                    <a:pt x="349440" y="3124580"/>
                  </a:lnTo>
                  <a:lnTo>
                    <a:pt x="294665" y="3175380"/>
                  </a:lnTo>
                  <a:lnTo>
                    <a:pt x="240334" y="3238880"/>
                  </a:lnTo>
                  <a:lnTo>
                    <a:pt x="186423" y="3289680"/>
                  </a:lnTo>
                  <a:lnTo>
                    <a:pt x="132969" y="3353180"/>
                  </a:lnTo>
                  <a:lnTo>
                    <a:pt x="79941" y="3403980"/>
                  </a:lnTo>
                  <a:lnTo>
                    <a:pt x="27363" y="3467480"/>
                  </a:lnTo>
                  <a:lnTo>
                    <a:pt x="0" y="3492880"/>
                  </a:lnTo>
                  <a:lnTo>
                    <a:pt x="0" y="9919713"/>
                  </a:lnTo>
                  <a:lnTo>
                    <a:pt x="2039366" y="9919713"/>
                  </a:lnTo>
                  <a:lnTo>
                    <a:pt x="2044192" y="9843505"/>
                  </a:lnTo>
                  <a:lnTo>
                    <a:pt x="2048002" y="9805402"/>
                  </a:lnTo>
                  <a:lnTo>
                    <a:pt x="2056638" y="9703790"/>
                  </a:lnTo>
                  <a:lnTo>
                    <a:pt x="2061591" y="9665690"/>
                  </a:lnTo>
                  <a:lnTo>
                    <a:pt x="2072513" y="9564077"/>
                  </a:lnTo>
                  <a:lnTo>
                    <a:pt x="2078608" y="9513277"/>
                  </a:lnTo>
                  <a:lnTo>
                    <a:pt x="2085086" y="9475165"/>
                  </a:lnTo>
                  <a:lnTo>
                    <a:pt x="2091817" y="9424365"/>
                  </a:lnTo>
                  <a:lnTo>
                    <a:pt x="2099056" y="9373552"/>
                  </a:lnTo>
                  <a:lnTo>
                    <a:pt x="2106549" y="9335452"/>
                  </a:lnTo>
                  <a:lnTo>
                    <a:pt x="2114550" y="9284652"/>
                  </a:lnTo>
                  <a:lnTo>
                    <a:pt x="2122805" y="9246539"/>
                  </a:lnTo>
                  <a:lnTo>
                    <a:pt x="2140585" y="9144939"/>
                  </a:lnTo>
                  <a:lnTo>
                    <a:pt x="2149983" y="9106827"/>
                  </a:lnTo>
                  <a:lnTo>
                    <a:pt x="2159762" y="9056027"/>
                  </a:lnTo>
                  <a:lnTo>
                    <a:pt x="2169795" y="9017927"/>
                  </a:lnTo>
                  <a:lnTo>
                    <a:pt x="2191131" y="8916314"/>
                  </a:lnTo>
                  <a:lnTo>
                    <a:pt x="2202434" y="8878201"/>
                  </a:lnTo>
                  <a:lnTo>
                    <a:pt x="2213991" y="8827401"/>
                  </a:lnTo>
                  <a:lnTo>
                    <a:pt x="2225802" y="8789301"/>
                  </a:lnTo>
                  <a:lnTo>
                    <a:pt x="2238121" y="8738489"/>
                  </a:lnTo>
                  <a:lnTo>
                    <a:pt x="2250694" y="8700389"/>
                  </a:lnTo>
                  <a:lnTo>
                    <a:pt x="2263648" y="8649589"/>
                  </a:lnTo>
                  <a:lnTo>
                    <a:pt x="2276983" y="8611489"/>
                  </a:lnTo>
                  <a:lnTo>
                    <a:pt x="2290699" y="8560689"/>
                  </a:lnTo>
                  <a:lnTo>
                    <a:pt x="2304669" y="8522589"/>
                  </a:lnTo>
                  <a:lnTo>
                    <a:pt x="2319020" y="8471789"/>
                  </a:lnTo>
                  <a:lnTo>
                    <a:pt x="2348738" y="8395589"/>
                  </a:lnTo>
                  <a:lnTo>
                    <a:pt x="2364105" y="8344788"/>
                  </a:lnTo>
                  <a:lnTo>
                    <a:pt x="2379726" y="8306688"/>
                  </a:lnTo>
                  <a:lnTo>
                    <a:pt x="2395855" y="8255888"/>
                  </a:lnTo>
                  <a:lnTo>
                    <a:pt x="2428875" y="8179688"/>
                  </a:lnTo>
                  <a:lnTo>
                    <a:pt x="2445893" y="8128888"/>
                  </a:lnTo>
                  <a:lnTo>
                    <a:pt x="2480945" y="8052561"/>
                  </a:lnTo>
                  <a:lnTo>
                    <a:pt x="2498979" y="8001761"/>
                  </a:lnTo>
                  <a:lnTo>
                    <a:pt x="2517267" y="7963661"/>
                  </a:lnTo>
                  <a:lnTo>
                    <a:pt x="2535936" y="7925561"/>
                  </a:lnTo>
                  <a:lnTo>
                    <a:pt x="2554986" y="7887461"/>
                  </a:lnTo>
                  <a:lnTo>
                    <a:pt x="2574290" y="7836661"/>
                  </a:lnTo>
                  <a:lnTo>
                    <a:pt x="2593848" y="7798561"/>
                  </a:lnTo>
                  <a:lnTo>
                    <a:pt x="2613787" y="7760461"/>
                  </a:lnTo>
                  <a:lnTo>
                    <a:pt x="2654681" y="7684261"/>
                  </a:lnTo>
                  <a:lnTo>
                    <a:pt x="2675509" y="7633461"/>
                  </a:lnTo>
                  <a:lnTo>
                    <a:pt x="2696718" y="7595361"/>
                  </a:lnTo>
                  <a:lnTo>
                    <a:pt x="2739898" y="7519161"/>
                  </a:lnTo>
                  <a:lnTo>
                    <a:pt x="2784475" y="7442961"/>
                  </a:lnTo>
                  <a:lnTo>
                    <a:pt x="2807208" y="7404861"/>
                  </a:lnTo>
                  <a:lnTo>
                    <a:pt x="2853436" y="7328661"/>
                  </a:lnTo>
                  <a:lnTo>
                    <a:pt x="2900934" y="7252461"/>
                  </a:lnTo>
                  <a:lnTo>
                    <a:pt x="2949702" y="7176261"/>
                  </a:lnTo>
                  <a:lnTo>
                    <a:pt x="2999486" y="7100061"/>
                  </a:lnTo>
                  <a:lnTo>
                    <a:pt x="3050413" y="7023861"/>
                  </a:lnTo>
                  <a:lnTo>
                    <a:pt x="3076448" y="6985761"/>
                  </a:lnTo>
                  <a:lnTo>
                    <a:pt x="3129026" y="6909561"/>
                  </a:lnTo>
                  <a:lnTo>
                    <a:pt x="3182874" y="6833234"/>
                  </a:lnTo>
                  <a:lnTo>
                    <a:pt x="3210179" y="6807834"/>
                  </a:lnTo>
                  <a:lnTo>
                    <a:pt x="3237738" y="6769734"/>
                  </a:lnTo>
                  <a:lnTo>
                    <a:pt x="3293745" y="6693534"/>
                  </a:lnTo>
                  <a:lnTo>
                    <a:pt x="3322192" y="6668134"/>
                  </a:lnTo>
                  <a:lnTo>
                    <a:pt x="3350895" y="6630034"/>
                  </a:lnTo>
                  <a:lnTo>
                    <a:pt x="3409061" y="6553834"/>
                  </a:lnTo>
                  <a:lnTo>
                    <a:pt x="3438525" y="6528434"/>
                  </a:lnTo>
                  <a:lnTo>
                    <a:pt x="3498215" y="6452234"/>
                  </a:lnTo>
                  <a:lnTo>
                    <a:pt x="3528441" y="6426834"/>
                  </a:lnTo>
                  <a:lnTo>
                    <a:pt x="3558921" y="6388734"/>
                  </a:lnTo>
                  <a:lnTo>
                    <a:pt x="3589782" y="6363334"/>
                  </a:lnTo>
                  <a:lnTo>
                    <a:pt x="3620770" y="6325234"/>
                  </a:lnTo>
                  <a:lnTo>
                    <a:pt x="3652012" y="6299834"/>
                  </a:lnTo>
                  <a:lnTo>
                    <a:pt x="3683508" y="6261734"/>
                  </a:lnTo>
                  <a:lnTo>
                    <a:pt x="3715385" y="6236334"/>
                  </a:lnTo>
                  <a:lnTo>
                    <a:pt x="3747389" y="6198234"/>
                  </a:lnTo>
                  <a:lnTo>
                    <a:pt x="3779647" y="6172834"/>
                  </a:lnTo>
                  <a:lnTo>
                    <a:pt x="3812159" y="6134734"/>
                  </a:lnTo>
                  <a:lnTo>
                    <a:pt x="3844925" y="6109334"/>
                  </a:lnTo>
                  <a:lnTo>
                    <a:pt x="3877945" y="6071234"/>
                  </a:lnTo>
                  <a:lnTo>
                    <a:pt x="3944620" y="6020434"/>
                  </a:lnTo>
                  <a:lnTo>
                    <a:pt x="3978275" y="5982334"/>
                  </a:lnTo>
                  <a:lnTo>
                    <a:pt x="4046474" y="5931534"/>
                  </a:lnTo>
                  <a:lnTo>
                    <a:pt x="4080891" y="5893434"/>
                  </a:lnTo>
                  <a:lnTo>
                    <a:pt x="4185412" y="5817234"/>
                  </a:lnTo>
                  <a:lnTo>
                    <a:pt x="4220845" y="5779134"/>
                  </a:lnTo>
                  <a:lnTo>
                    <a:pt x="4292092" y="5728334"/>
                  </a:lnTo>
                  <a:lnTo>
                    <a:pt x="4437380" y="5626734"/>
                  </a:lnTo>
                  <a:lnTo>
                    <a:pt x="4623816" y="5499608"/>
                  </a:lnTo>
                  <a:lnTo>
                    <a:pt x="4815332" y="5372608"/>
                  </a:lnTo>
                  <a:lnTo>
                    <a:pt x="4854321" y="5359908"/>
                  </a:lnTo>
                  <a:lnTo>
                    <a:pt x="4972177" y="5283708"/>
                  </a:lnTo>
                  <a:lnTo>
                    <a:pt x="5011928" y="5271008"/>
                  </a:lnTo>
                  <a:lnTo>
                    <a:pt x="5091938" y="5220208"/>
                  </a:lnTo>
                  <a:lnTo>
                    <a:pt x="5132197" y="5207508"/>
                  </a:lnTo>
                  <a:lnTo>
                    <a:pt x="5213223" y="5156708"/>
                  </a:lnTo>
                  <a:lnTo>
                    <a:pt x="5253990" y="5144008"/>
                  </a:lnTo>
                  <a:lnTo>
                    <a:pt x="5295011" y="5118608"/>
                  </a:lnTo>
                  <a:lnTo>
                    <a:pt x="5336159" y="5105908"/>
                  </a:lnTo>
                  <a:lnTo>
                    <a:pt x="5377561" y="5080508"/>
                  </a:lnTo>
                  <a:lnTo>
                    <a:pt x="5419090" y="5067808"/>
                  </a:lnTo>
                  <a:lnTo>
                    <a:pt x="5460873" y="5042408"/>
                  </a:lnTo>
                  <a:lnTo>
                    <a:pt x="5502656" y="5029708"/>
                  </a:lnTo>
                  <a:lnTo>
                    <a:pt x="5544693" y="5004308"/>
                  </a:lnTo>
                  <a:lnTo>
                    <a:pt x="5629402" y="4978908"/>
                  </a:lnTo>
                  <a:lnTo>
                    <a:pt x="5671947" y="4953508"/>
                  </a:lnTo>
                  <a:lnTo>
                    <a:pt x="5800598" y="4915408"/>
                  </a:lnTo>
                  <a:lnTo>
                    <a:pt x="5843778" y="4890008"/>
                  </a:lnTo>
                  <a:lnTo>
                    <a:pt x="6464808" y="4712208"/>
                  </a:lnTo>
                  <a:lnTo>
                    <a:pt x="6510147" y="4712208"/>
                  </a:lnTo>
                  <a:lnTo>
                    <a:pt x="6647307" y="4674108"/>
                  </a:lnTo>
                  <a:lnTo>
                    <a:pt x="6693281" y="4674108"/>
                  </a:lnTo>
                  <a:lnTo>
                    <a:pt x="6785609" y="4648708"/>
                  </a:lnTo>
                  <a:lnTo>
                    <a:pt x="6831965" y="4648708"/>
                  </a:lnTo>
                  <a:lnTo>
                    <a:pt x="6878447" y="4636008"/>
                  </a:lnTo>
                  <a:lnTo>
                    <a:pt x="6924929" y="4636008"/>
                  </a:lnTo>
                  <a:lnTo>
                    <a:pt x="6971665" y="4623308"/>
                  </a:lnTo>
                  <a:lnTo>
                    <a:pt x="7018528" y="4623308"/>
                  </a:lnTo>
                  <a:lnTo>
                    <a:pt x="7065518" y="4610608"/>
                  </a:lnTo>
                  <a:lnTo>
                    <a:pt x="7112508" y="4610608"/>
                  </a:lnTo>
                  <a:lnTo>
                    <a:pt x="7159752" y="4597908"/>
                  </a:lnTo>
                  <a:lnTo>
                    <a:pt x="7254494" y="4597908"/>
                  </a:lnTo>
                  <a:lnTo>
                    <a:pt x="7301992" y="4585208"/>
                  </a:lnTo>
                  <a:lnTo>
                    <a:pt x="7493127" y="4585208"/>
                  </a:lnTo>
                  <a:lnTo>
                    <a:pt x="7541133" y="4572508"/>
                  </a:lnTo>
                  <a:lnTo>
                    <a:pt x="7734300" y="4572508"/>
                  </a:lnTo>
                  <a:lnTo>
                    <a:pt x="7734300" y="0"/>
                  </a:lnTo>
                  <a:close/>
                </a:path>
              </a:pathLst>
            </a:custGeom>
            <a:solidFill>
              <a:srgbClr val="FFB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1100" y="3733800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>
                  <a:moveTo>
                    <a:pt x="6553200" y="0"/>
                  </a:moveTo>
                  <a:lnTo>
                    <a:pt x="6498971" y="253"/>
                  </a:lnTo>
                  <a:lnTo>
                    <a:pt x="6444869" y="889"/>
                  </a:lnTo>
                  <a:lnTo>
                    <a:pt x="6390767" y="2031"/>
                  </a:lnTo>
                  <a:lnTo>
                    <a:pt x="6336919" y="3555"/>
                  </a:lnTo>
                  <a:lnTo>
                    <a:pt x="6283071" y="5460"/>
                  </a:lnTo>
                  <a:lnTo>
                    <a:pt x="6229350" y="7874"/>
                  </a:lnTo>
                  <a:lnTo>
                    <a:pt x="6175756" y="10668"/>
                  </a:lnTo>
                  <a:lnTo>
                    <a:pt x="6122289" y="13970"/>
                  </a:lnTo>
                  <a:lnTo>
                    <a:pt x="6068949" y="17652"/>
                  </a:lnTo>
                  <a:lnTo>
                    <a:pt x="6015735" y="21717"/>
                  </a:lnTo>
                  <a:lnTo>
                    <a:pt x="5962650" y="26289"/>
                  </a:lnTo>
                  <a:lnTo>
                    <a:pt x="5909564" y="31242"/>
                  </a:lnTo>
                  <a:lnTo>
                    <a:pt x="5856732" y="36575"/>
                  </a:lnTo>
                  <a:lnTo>
                    <a:pt x="5751322" y="48514"/>
                  </a:lnTo>
                  <a:lnTo>
                    <a:pt x="5698871" y="55117"/>
                  </a:lnTo>
                  <a:lnTo>
                    <a:pt x="5646547" y="62229"/>
                  </a:lnTo>
                  <a:lnTo>
                    <a:pt x="5594350" y="69596"/>
                  </a:lnTo>
                  <a:lnTo>
                    <a:pt x="5542153" y="77470"/>
                  </a:lnTo>
                  <a:lnTo>
                    <a:pt x="5490209" y="85725"/>
                  </a:lnTo>
                  <a:lnTo>
                    <a:pt x="5438394" y="94487"/>
                  </a:lnTo>
                  <a:lnTo>
                    <a:pt x="5386705" y="103504"/>
                  </a:lnTo>
                  <a:lnTo>
                    <a:pt x="5335143" y="113029"/>
                  </a:lnTo>
                  <a:lnTo>
                    <a:pt x="5283708" y="122809"/>
                  </a:lnTo>
                  <a:lnTo>
                    <a:pt x="5232527" y="133096"/>
                  </a:lnTo>
                  <a:lnTo>
                    <a:pt x="5181346" y="143763"/>
                  </a:lnTo>
                  <a:lnTo>
                    <a:pt x="5130419" y="154939"/>
                  </a:lnTo>
                  <a:lnTo>
                    <a:pt x="5079619" y="166370"/>
                  </a:lnTo>
                  <a:lnTo>
                    <a:pt x="5028946" y="178180"/>
                  </a:lnTo>
                  <a:lnTo>
                    <a:pt x="4978400" y="190500"/>
                  </a:lnTo>
                  <a:lnTo>
                    <a:pt x="4927981" y="203073"/>
                  </a:lnTo>
                  <a:lnTo>
                    <a:pt x="4877816" y="216153"/>
                  </a:lnTo>
                  <a:lnTo>
                    <a:pt x="4827778" y="229488"/>
                  </a:lnTo>
                  <a:lnTo>
                    <a:pt x="4777867" y="243332"/>
                  </a:lnTo>
                  <a:lnTo>
                    <a:pt x="4728083" y="257555"/>
                  </a:lnTo>
                  <a:lnTo>
                    <a:pt x="4678553" y="272034"/>
                  </a:lnTo>
                  <a:lnTo>
                    <a:pt x="4629150" y="287020"/>
                  </a:lnTo>
                  <a:lnTo>
                    <a:pt x="4579874" y="302260"/>
                  </a:lnTo>
                  <a:lnTo>
                    <a:pt x="4530725" y="318008"/>
                  </a:lnTo>
                  <a:lnTo>
                    <a:pt x="4481830" y="334137"/>
                  </a:lnTo>
                  <a:lnTo>
                    <a:pt x="4433189" y="350520"/>
                  </a:lnTo>
                  <a:lnTo>
                    <a:pt x="4384548" y="367284"/>
                  </a:lnTo>
                  <a:lnTo>
                    <a:pt x="4336161" y="384555"/>
                  </a:lnTo>
                  <a:lnTo>
                    <a:pt x="4287901" y="402082"/>
                  </a:lnTo>
                  <a:lnTo>
                    <a:pt x="4239895" y="419988"/>
                  </a:lnTo>
                  <a:lnTo>
                    <a:pt x="4192016" y="438276"/>
                  </a:lnTo>
                  <a:lnTo>
                    <a:pt x="4144391" y="456946"/>
                  </a:lnTo>
                  <a:lnTo>
                    <a:pt x="4096892" y="475869"/>
                  </a:lnTo>
                  <a:lnTo>
                    <a:pt x="4049522" y="495300"/>
                  </a:lnTo>
                  <a:lnTo>
                    <a:pt x="4002404" y="514985"/>
                  </a:lnTo>
                  <a:lnTo>
                    <a:pt x="3955415" y="535051"/>
                  </a:lnTo>
                  <a:lnTo>
                    <a:pt x="3908679" y="555498"/>
                  </a:lnTo>
                  <a:lnTo>
                    <a:pt x="3862070" y="576199"/>
                  </a:lnTo>
                  <a:lnTo>
                    <a:pt x="3815715" y="597408"/>
                  </a:lnTo>
                  <a:lnTo>
                    <a:pt x="3769614" y="618871"/>
                  </a:lnTo>
                  <a:lnTo>
                    <a:pt x="3723513" y="640714"/>
                  </a:lnTo>
                  <a:lnTo>
                    <a:pt x="3677792" y="662813"/>
                  </a:lnTo>
                  <a:lnTo>
                    <a:pt x="3632200" y="685419"/>
                  </a:lnTo>
                  <a:lnTo>
                    <a:pt x="3586861" y="708278"/>
                  </a:lnTo>
                  <a:lnTo>
                    <a:pt x="3541649" y="731392"/>
                  </a:lnTo>
                  <a:lnTo>
                    <a:pt x="3496691" y="755014"/>
                  </a:lnTo>
                  <a:lnTo>
                    <a:pt x="3451860" y="778890"/>
                  </a:lnTo>
                  <a:lnTo>
                    <a:pt x="3407283" y="803021"/>
                  </a:lnTo>
                  <a:lnTo>
                    <a:pt x="3362960" y="827659"/>
                  </a:lnTo>
                  <a:lnTo>
                    <a:pt x="3318764" y="852551"/>
                  </a:lnTo>
                  <a:lnTo>
                    <a:pt x="3274822" y="877697"/>
                  </a:lnTo>
                  <a:lnTo>
                    <a:pt x="3231134" y="903224"/>
                  </a:lnTo>
                  <a:lnTo>
                    <a:pt x="3187573" y="929132"/>
                  </a:lnTo>
                  <a:lnTo>
                    <a:pt x="3144266" y="955294"/>
                  </a:lnTo>
                  <a:lnTo>
                    <a:pt x="3101213" y="981837"/>
                  </a:lnTo>
                  <a:lnTo>
                    <a:pt x="3058414" y="1008634"/>
                  </a:lnTo>
                  <a:lnTo>
                    <a:pt x="3015741" y="1035812"/>
                  </a:lnTo>
                  <a:lnTo>
                    <a:pt x="2973324" y="1063244"/>
                  </a:lnTo>
                  <a:lnTo>
                    <a:pt x="2931160" y="1091057"/>
                  </a:lnTo>
                  <a:lnTo>
                    <a:pt x="2889250" y="1119124"/>
                  </a:lnTo>
                  <a:lnTo>
                    <a:pt x="2847466" y="1147572"/>
                  </a:lnTo>
                  <a:lnTo>
                    <a:pt x="2806065" y="1176274"/>
                  </a:lnTo>
                  <a:lnTo>
                    <a:pt x="2764790" y="1205357"/>
                  </a:lnTo>
                  <a:lnTo>
                    <a:pt x="2723769" y="1234694"/>
                  </a:lnTo>
                  <a:lnTo>
                    <a:pt x="2683002" y="1264412"/>
                  </a:lnTo>
                  <a:lnTo>
                    <a:pt x="2642362" y="1294384"/>
                  </a:lnTo>
                  <a:lnTo>
                    <a:pt x="2602103" y="1324610"/>
                  </a:lnTo>
                  <a:lnTo>
                    <a:pt x="2561971" y="1355216"/>
                  </a:lnTo>
                  <a:lnTo>
                    <a:pt x="2522220" y="1386077"/>
                  </a:lnTo>
                  <a:lnTo>
                    <a:pt x="2482596" y="1417192"/>
                  </a:lnTo>
                  <a:lnTo>
                    <a:pt x="2443226" y="1448689"/>
                  </a:lnTo>
                  <a:lnTo>
                    <a:pt x="2404237" y="1480439"/>
                  </a:lnTo>
                  <a:lnTo>
                    <a:pt x="2365375" y="1512442"/>
                  </a:lnTo>
                  <a:lnTo>
                    <a:pt x="2326766" y="1544827"/>
                  </a:lnTo>
                  <a:lnTo>
                    <a:pt x="2288413" y="1577466"/>
                  </a:lnTo>
                  <a:lnTo>
                    <a:pt x="2250313" y="1610360"/>
                  </a:lnTo>
                  <a:lnTo>
                    <a:pt x="2175002" y="1677035"/>
                  </a:lnTo>
                  <a:lnTo>
                    <a:pt x="2137664" y="1710816"/>
                  </a:lnTo>
                  <a:lnTo>
                    <a:pt x="2100579" y="1744979"/>
                  </a:lnTo>
                  <a:lnTo>
                    <a:pt x="2063877" y="1779270"/>
                  </a:lnTo>
                  <a:lnTo>
                    <a:pt x="2027301" y="1813814"/>
                  </a:lnTo>
                  <a:lnTo>
                    <a:pt x="1991106" y="1848739"/>
                  </a:lnTo>
                  <a:lnTo>
                    <a:pt x="1955038" y="1883917"/>
                  </a:lnTo>
                  <a:lnTo>
                    <a:pt x="1919351" y="1919351"/>
                  </a:lnTo>
                  <a:lnTo>
                    <a:pt x="1883918" y="1955038"/>
                  </a:lnTo>
                  <a:lnTo>
                    <a:pt x="1848739" y="1991105"/>
                  </a:lnTo>
                  <a:lnTo>
                    <a:pt x="1813941" y="2027301"/>
                  </a:lnTo>
                  <a:lnTo>
                    <a:pt x="1779270" y="2063877"/>
                  </a:lnTo>
                  <a:lnTo>
                    <a:pt x="1744980" y="2100579"/>
                  </a:lnTo>
                  <a:lnTo>
                    <a:pt x="1710817" y="2137664"/>
                  </a:lnTo>
                  <a:lnTo>
                    <a:pt x="1677035" y="2175002"/>
                  </a:lnTo>
                  <a:lnTo>
                    <a:pt x="1643633" y="2212466"/>
                  </a:lnTo>
                  <a:lnTo>
                    <a:pt x="1610360" y="2250313"/>
                  </a:lnTo>
                  <a:lnTo>
                    <a:pt x="1577467" y="2288413"/>
                  </a:lnTo>
                  <a:lnTo>
                    <a:pt x="1544827" y="2326766"/>
                  </a:lnTo>
                  <a:lnTo>
                    <a:pt x="1512443" y="2365375"/>
                  </a:lnTo>
                  <a:lnTo>
                    <a:pt x="1480439" y="2404237"/>
                  </a:lnTo>
                  <a:lnTo>
                    <a:pt x="1448689" y="2443226"/>
                  </a:lnTo>
                  <a:lnTo>
                    <a:pt x="1417193" y="2482596"/>
                  </a:lnTo>
                  <a:lnTo>
                    <a:pt x="1386077" y="2522220"/>
                  </a:lnTo>
                  <a:lnTo>
                    <a:pt x="1355217" y="2561971"/>
                  </a:lnTo>
                  <a:lnTo>
                    <a:pt x="1324610" y="2602103"/>
                  </a:lnTo>
                  <a:lnTo>
                    <a:pt x="1294383" y="2642362"/>
                  </a:lnTo>
                  <a:lnTo>
                    <a:pt x="1264412" y="2683002"/>
                  </a:lnTo>
                  <a:lnTo>
                    <a:pt x="1234694" y="2723769"/>
                  </a:lnTo>
                  <a:lnTo>
                    <a:pt x="1205357" y="2764790"/>
                  </a:lnTo>
                  <a:lnTo>
                    <a:pt x="1176274" y="2806065"/>
                  </a:lnTo>
                  <a:lnTo>
                    <a:pt x="1147572" y="2847466"/>
                  </a:lnTo>
                  <a:lnTo>
                    <a:pt x="1119124" y="2889250"/>
                  </a:lnTo>
                  <a:lnTo>
                    <a:pt x="1091057" y="2931160"/>
                  </a:lnTo>
                  <a:lnTo>
                    <a:pt x="1063244" y="2973324"/>
                  </a:lnTo>
                  <a:lnTo>
                    <a:pt x="1035812" y="3015741"/>
                  </a:lnTo>
                  <a:lnTo>
                    <a:pt x="1008633" y="3058414"/>
                  </a:lnTo>
                  <a:lnTo>
                    <a:pt x="981837" y="3101213"/>
                  </a:lnTo>
                  <a:lnTo>
                    <a:pt x="955294" y="3144266"/>
                  </a:lnTo>
                  <a:lnTo>
                    <a:pt x="929132" y="3187573"/>
                  </a:lnTo>
                  <a:lnTo>
                    <a:pt x="903224" y="3231134"/>
                  </a:lnTo>
                  <a:lnTo>
                    <a:pt x="877697" y="3274822"/>
                  </a:lnTo>
                  <a:lnTo>
                    <a:pt x="852551" y="3318764"/>
                  </a:lnTo>
                  <a:lnTo>
                    <a:pt x="827658" y="3362960"/>
                  </a:lnTo>
                  <a:lnTo>
                    <a:pt x="803020" y="3407282"/>
                  </a:lnTo>
                  <a:lnTo>
                    <a:pt x="778891" y="3451860"/>
                  </a:lnTo>
                  <a:lnTo>
                    <a:pt x="755014" y="3496564"/>
                  </a:lnTo>
                  <a:lnTo>
                    <a:pt x="731393" y="3541649"/>
                  </a:lnTo>
                  <a:lnTo>
                    <a:pt x="708279" y="3586733"/>
                  </a:lnTo>
                  <a:lnTo>
                    <a:pt x="685419" y="3632200"/>
                  </a:lnTo>
                  <a:lnTo>
                    <a:pt x="662813" y="3677793"/>
                  </a:lnTo>
                  <a:lnTo>
                    <a:pt x="640714" y="3723513"/>
                  </a:lnTo>
                  <a:lnTo>
                    <a:pt x="618870" y="3769487"/>
                  </a:lnTo>
                  <a:lnTo>
                    <a:pt x="597407" y="3815715"/>
                  </a:lnTo>
                  <a:lnTo>
                    <a:pt x="576326" y="3862070"/>
                  </a:lnTo>
                  <a:lnTo>
                    <a:pt x="555498" y="3908679"/>
                  </a:lnTo>
                  <a:lnTo>
                    <a:pt x="535051" y="3955415"/>
                  </a:lnTo>
                  <a:lnTo>
                    <a:pt x="514985" y="4002404"/>
                  </a:lnTo>
                  <a:lnTo>
                    <a:pt x="495300" y="4049522"/>
                  </a:lnTo>
                  <a:lnTo>
                    <a:pt x="475869" y="4096766"/>
                  </a:lnTo>
                  <a:lnTo>
                    <a:pt x="438277" y="4192016"/>
                  </a:lnTo>
                  <a:lnTo>
                    <a:pt x="419988" y="4239895"/>
                  </a:lnTo>
                  <a:lnTo>
                    <a:pt x="402081" y="4287901"/>
                  </a:lnTo>
                  <a:lnTo>
                    <a:pt x="384556" y="4336161"/>
                  </a:lnTo>
                  <a:lnTo>
                    <a:pt x="367284" y="4384548"/>
                  </a:lnTo>
                  <a:lnTo>
                    <a:pt x="350519" y="4433062"/>
                  </a:lnTo>
                  <a:lnTo>
                    <a:pt x="334137" y="4481830"/>
                  </a:lnTo>
                  <a:lnTo>
                    <a:pt x="318008" y="4530725"/>
                  </a:lnTo>
                  <a:lnTo>
                    <a:pt x="302259" y="4579874"/>
                  </a:lnTo>
                  <a:lnTo>
                    <a:pt x="287019" y="4629150"/>
                  </a:lnTo>
                  <a:lnTo>
                    <a:pt x="272034" y="4678553"/>
                  </a:lnTo>
                  <a:lnTo>
                    <a:pt x="257556" y="4728083"/>
                  </a:lnTo>
                  <a:lnTo>
                    <a:pt x="243331" y="4777867"/>
                  </a:lnTo>
                  <a:lnTo>
                    <a:pt x="229488" y="4827778"/>
                  </a:lnTo>
                  <a:lnTo>
                    <a:pt x="216153" y="4877816"/>
                  </a:lnTo>
                  <a:lnTo>
                    <a:pt x="203072" y="4927981"/>
                  </a:lnTo>
                  <a:lnTo>
                    <a:pt x="190500" y="4978400"/>
                  </a:lnTo>
                  <a:lnTo>
                    <a:pt x="178181" y="5028946"/>
                  </a:lnTo>
                  <a:lnTo>
                    <a:pt x="166369" y="5079619"/>
                  </a:lnTo>
                  <a:lnTo>
                    <a:pt x="154940" y="5130419"/>
                  </a:lnTo>
                  <a:lnTo>
                    <a:pt x="143763" y="5181346"/>
                  </a:lnTo>
                  <a:lnTo>
                    <a:pt x="133096" y="5232527"/>
                  </a:lnTo>
                  <a:lnTo>
                    <a:pt x="122809" y="5283746"/>
                  </a:lnTo>
                  <a:lnTo>
                    <a:pt x="113030" y="5335155"/>
                  </a:lnTo>
                  <a:lnTo>
                    <a:pt x="103505" y="5386705"/>
                  </a:lnTo>
                  <a:lnTo>
                    <a:pt x="94487" y="5438394"/>
                  </a:lnTo>
                  <a:lnTo>
                    <a:pt x="85763" y="5490210"/>
                  </a:lnTo>
                  <a:lnTo>
                    <a:pt x="77508" y="5542178"/>
                  </a:lnTo>
                  <a:lnTo>
                    <a:pt x="69659" y="5594273"/>
                  </a:lnTo>
                  <a:lnTo>
                    <a:pt x="62217" y="5646508"/>
                  </a:lnTo>
                  <a:lnTo>
                    <a:pt x="55181" y="5698871"/>
                  </a:lnTo>
                  <a:lnTo>
                    <a:pt x="48564" y="5751360"/>
                  </a:lnTo>
                  <a:lnTo>
                    <a:pt x="42354" y="5803988"/>
                  </a:lnTo>
                  <a:lnTo>
                    <a:pt x="36575" y="5856732"/>
                  </a:lnTo>
                  <a:lnTo>
                    <a:pt x="31203" y="5909602"/>
                  </a:lnTo>
                  <a:lnTo>
                    <a:pt x="26250" y="5962599"/>
                  </a:lnTo>
                  <a:lnTo>
                    <a:pt x="21716" y="6015710"/>
                  </a:lnTo>
                  <a:lnTo>
                    <a:pt x="17614" y="6068949"/>
                  </a:lnTo>
                  <a:lnTo>
                    <a:pt x="13944" y="6122301"/>
                  </a:lnTo>
                  <a:lnTo>
                    <a:pt x="10680" y="6175781"/>
                  </a:lnTo>
                  <a:lnTo>
                    <a:pt x="7861" y="6229362"/>
                  </a:lnTo>
                  <a:lnTo>
                    <a:pt x="5461" y="6283058"/>
                  </a:lnTo>
                  <a:lnTo>
                    <a:pt x="3505" y="6336868"/>
                  </a:lnTo>
                  <a:lnTo>
                    <a:pt x="1968" y="6390792"/>
                  </a:lnTo>
                  <a:lnTo>
                    <a:pt x="876" y="6444811"/>
                  </a:lnTo>
                  <a:lnTo>
                    <a:pt x="215" y="6498945"/>
                  </a:lnTo>
                  <a:lnTo>
                    <a:pt x="0" y="6553181"/>
                  </a:lnTo>
                  <a:lnTo>
                    <a:pt x="2918079" y="6553181"/>
                  </a:lnTo>
                  <a:lnTo>
                    <a:pt x="2918460" y="6504687"/>
                  </a:lnTo>
                  <a:lnTo>
                    <a:pt x="2919349" y="6456342"/>
                  </a:lnTo>
                  <a:lnTo>
                    <a:pt x="2921000" y="6408153"/>
                  </a:lnTo>
                  <a:lnTo>
                    <a:pt x="2923159" y="6360121"/>
                  </a:lnTo>
                  <a:lnTo>
                    <a:pt x="2925953" y="6312268"/>
                  </a:lnTo>
                  <a:lnTo>
                    <a:pt x="2929382" y="6264567"/>
                  </a:lnTo>
                  <a:lnTo>
                    <a:pt x="2933446" y="6217043"/>
                  </a:lnTo>
                  <a:lnTo>
                    <a:pt x="2938145" y="6169698"/>
                  </a:lnTo>
                  <a:lnTo>
                    <a:pt x="2943352" y="6122530"/>
                  </a:lnTo>
                  <a:lnTo>
                    <a:pt x="2949194" y="6075540"/>
                  </a:lnTo>
                  <a:lnTo>
                    <a:pt x="2955671" y="6028753"/>
                  </a:lnTo>
                  <a:lnTo>
                    <a:pt x="2962783" y="5982144"/>
                  </a:lnTo>
                  <a:lnTo>
                    <a:pt x="2970403" y="5935738"/>
                  </a:lnTo>
                  <a:lnTo>
                    <a:pt x="2978530" y="5889523"/>
                  </a:lnTo>
                  <a:lnTo>
                    <a:pt x="2987421" y="5843511"/>
                  </a:lnTo>
                  <a:lnTo>
                    <a:pt x="2996691" y="5797715"/>
                  </a:lnTo>
                  <a:lnTo>
                    <a:pt x="3006725" y="5752122"/>
                  </a:lnTo>
                  <a:lnTo>
                    <a:pt x="3017266" y="5706757"/>
                  </a:lnTo>
                  <a:lnTo>
                    <a:pt x="3028315" y="5661596"/>
                  </a:lnTo>
                  <a:lnTo>
                    <a:pt x="3039872" y="5616663"/>
                  </a:lnTo>
                  <a:lnTo>
                    <a:pt x="3052064" y="5571959"/>
                  </a:lnTo>
                  <a:lnTo>
                    <a:pt x="3064891" y="5527484"/>
                  </a:lnTo>
                  <a:lnTo>
                    <a:pt x="3078099" y="5483250"/>
                  </a:lnTo>
                  <a:lnTo>
                    <a:pt x="3091941" y="5439244"/>
                  </a:lnTo>
                  <a:lnTo>
                    <a:pt x="3106420" y="5395493"/>
                  </a:lnTo>
                  <a:lnTo>
                    <a:pt x="3121279" y="5351970"/>
                  </a:lnTo>
                  <a:lnTo>
                    <a:pt x="3136773" y="5308714"/>
                  </a:lnTo>
                  <a:lnTo>
                    <a:pt x="3152775" y="5265674"/>
                  </a:lnTo>
                  <a:lnTo>
                    <a:pt x="3169285" y="5223002"/>
                  </a:lnTo>
                  <a:lnTo>
                    <a:pt x="3186303" y="5180457"/>
                  </a:lnTo>
                  <a:lnTo>
                    <a:pt x="3203829" y="5138293"/>
                  </a:lnTo>
                  <a:lnTo>
                    <a:pt x="3221863" y="5096256"/>
                  </a:lnTo>
                  <a:lnTo>
                    <a:pt x="3240404" y="5054600"/>
                  </a:lnTo>
                  <a:lnTo>
                    <a:pt x="3259454" y="5013198"/>
                  </a:lnTo>
                  <a:lnTo>
                    <a:pt x="3279013" y="4972050"/>
                  </a:lnTo>
                  <a:lnTo>
                    <a:pt x="3299205" y="4931283"/>
                  </a:lnTo>
                  <a:lnTo>
                    <a:pt x="3319653" y="4890770"/>
                  </a:lnTo>
                  <a:lnTo>
                    <a:pt x="3340735" y="4850511"/>
                  </a:lnTo>
                  <a:lnTo>
                    <a:pt x="3362325" y="4810506"/>
                  </a:lnTo>
                  <a:lnTo>
                    <a:pt x="3384296" y="4770882"/>
                  </a:lnTo>
                  <a:lnTo>
                    <a:pt x="3406775" y="4731512"/>
                  </a:lnTo>
                  <a:lnTo>
                    <a:pt x="3429762" y="4692523"/>
                  </a:lnTo>
                  <a:lnTo>
                    <a:pt x="3453257" y="4653788"/>
                  </a:lnTo>
                  <a:lnTo>
                    <a:pt x="3477133" y="4615433"/>
                  </a:lnTo>
                  <a:lnTo>
                    <a:pt x="3501516" y="4577333"/>
                  </a:lnTo>
                  <a:lnTo>
                    <a:pt x="3526409" y="4539488"/>
                  </a:lnTo>
                  <a:lnTo>
                    <a:pt x="3551682" y="4502150"/>
                  </a:lnTo>
                  <a:lnTo>
                    <a:pt x="3577336" y="4465066"/>
                  </a:lnTo>
                  <a:lnTo>
                    <a:pt x="3603625" y="4428236"/>
                  </a:lnTo>
                  <a:lnTo>
                    <a:pt x="3630167" y="4391787"/>
                  </a:lnTo>
                  <a:lnTo>
                    <a:pt x="3657219" y="4355719"/>
                  </a:lnTo>
                  <a:lnTo>
                    <a:pt x="3684778" y="4320032"/>
                  </a:lnTo>
                  <a:lnTo>
                    <a:pt x="3712717" y="4284599"/>
                  </a:lnTo>
                  <a:lnTo>
                    <a:pt x="3741039" y="4249674"/>
                  </a:lnTo>
                  <a:lnTo>
                    <a:pt x="3769867" y="4215003"/>
                  </a:lnTo>
                  <a:lnTo>
                    <a:pt x="3799078" y="4180713"/>
                  </a:lnTo>
                  <a:lnTo>
                    <a:pt x="3828669" y="4146804"/>
                  </a:lnTo>
                  <a:lnTo>
                    <a:pt x="3858641" y="4113149"/>
                  </a:lnTo>
                  <a:lnTo>
                    <a:pt x="3889121" y="4080002"/>
                  </a:lnTo>
                  <a:lnTo>
                    <a:pt x="3919982" y="4047236"/>
                  </a:lnTo>
                  <a:lnTo>
                    <a:pt x="3951224" y="4014851"/>
                  </a:lnTo>
                  <a:lnTo>
                    <a:pt x="3982847" y="3982847"/>
                  </a:lnTo>
                  <a:lnTo>
                    <a:pt x="4014851" y="3951224"/>
                  </a:lnTo>
                  <a:lnTo>
                    <a:pt x="4047236" y="3919981"/>
                  </a:lnTo>
                  <a:lnTo>
                    <a:pt x="4080002" y="3889121"/>
                  </a:lnTo>
                  <a:lnTo>
                    <a:pt x="4113276" y="3858641"/>
                  </a:lnTo>
                  <a:lnTo>
                    <a:pt x="4146804" y="3828669"/>
                  </a:lnTo>
                  <a:lnTo>
                    <a:pt x="4180713" y="3798951"/>
                  </a:lnTo>
                  <a:lnTo>
                    <a:pt x="4215003" y="3769868"/>
                  </a:lnTo>
                  <a:lnTo>
                    <a:pt x="4249674" y="3741039"/>
                  </a:lnTo>
                  <a:lnTo>
                    <a:pt x="4284726" y="3712718"/>
                  </a:lnTo>
                  <a:lnTo>
                    <a:pt x="4320032" y="3684778"/>
                  </a:lnTo>
                  <a:lnTo>
                    <a:pt x="4355846" y="3657219"/>
                  </a:lnTo>
                  <a:lnTo>
                    <a:pt x="4391914" y="3630168"/>
                  </a:lnTo>
                  <a:lnTo>
                    <a:pt x="4428236" y="3603498"/>
                  </a:lnTo>
                  <a:lnTo>
                    <a:pt x="4465066" y="3577336"/>
                  </a:lnTo>
                  <a:lnTo>
                    <a:pt x="4502150" y="3551681"/>
                  </a:lnTo>
                  <a:lnTo>
                    <a:pt x="4539615" y="3526281"/>
                  </a:lnTo>
                  <a:lnTo>
                    <a:pt x="4577334" y="3501517"/>
                  </a:lnTo>
                  <a:lnTo>
                    <a:pt x="4615434" y="3477132"/>
                  </a:lnTo>
                  <a:lnTo>
                    <a:pt x="4653788" y="3453256"/>
                  </a:lnTo>
                  <a:lnTo>
                    <a:pt x="4692523" y="3429762"/>
                  </a:lnTo>
                  <a:lnTo>
                    <a:pt x="4731512" y="3406775"/>
                  </a:lnTo>
                  <a:lnTo>
                    <a:pt x="4770882" y="3384296"/>
                  </a:lnTo>
                  <a:lnTo>
                    <a:pt x="4810506" y="3362325"/>
                  </a:lnTo>
                  <a:lnTo>
                    <a:pt x="4850511" y="3340735"/>
                  </a:lnTo>
                  <a:lnTo>
                    <a:pt x="4890770" y="3319653"/>
                  </a:lnTo>
                  <a:lnTo>
                    <a:pt x="4931283" y="3299079"/>
                  </a:lnTo>
                  <a:lnTo>
                    <a:pt x="4972177" y="3279013"/>
                  </a:lnTo>
                  <a:lnTo>
                    <a:pt x="5013198" y="3259454"/>
                  </a:lnTo>
                  <a:lnTo>
                    <a:pt x="5054600" y="3240404"/>
                  </a:lnTo>
                  <a:lnTo>
                    <a:pt x="5096383" y="3221863"/>
                  </a:lnTo>
                  <a:lnTo>
                    <a:pt x="5138293" y="3203829"/>
                  </a:lnTo>
                  <a:lnTo>
                    <a:pt x="5180457" y="3186176"/>
                  </a:lnTo>
                  <a:lnTo>
                    <a:pt x="5223002" y="3169158"/>
                  </a:lnTo>
                  <a:lnTo>
                    <a:pt x="5265674" y="3152648"/>
                  </a:lnTo>
                  <a:lnTo>
                    <a:pt x="5308727" y="3136773"/>
                  </a:lnTo>
                  <a:lnTo>
                    <a:pt x="5352033" y="3121279"/>
                  </a:lnTo>
                  <a:lnTo>
                    <a:pt x="5395468" y="3106292"/>
                  </a:lnTo>
                  <a:lnTo>
                    <a:pt x="5439283" y="3091941"/>
                  </a:lnTo>
                  <a:lnTo>
                    <a:pt x="5483225" y="3078099"/>
                  </a:lnTo>
                  <a:lnTo>
                    <a:pt x="5527548" y="3064891"/>
                  </a:lnTo>
                  <a:lnTo>
                    <a:pt x="5571998" y="3052064"/>
                  </a:lnTo>
                  <a:lnTo>
                    <a:pt x="5616702" y="3039872"/>
                  </a:lnTo>
                  <a:lnTo>
                    <a:pt x="5661659" y="3028188"/>
                  </a:lnTo>
                  <a:lnTo>
                    <a:pt x="5706745" y="3017139"/>
                  </a:lnTo>
                  <a:lnTo>
                    <a:pt x="5752210" y="3006598"/>
                  </a:lnTo>
                  <a:lnTo>
                    <a:pt x="5797677" y="2996691"/>
                  </a:lnTo>
                  <a:lnTo>
                    <a:pt x="5843524" y="2987294"/>
                  </a:lnTo>
                  <a:lnTo>
                    <a:pt x="5889498" y="2978530"/>
                  </a:lnTo>
                  <a:lnTo>
                    <a:pt x="5935726" y="2970276"/>
                  </a:lnTo>
                  <a:lnTo>
                    <a:pt x="5982208" y="2962655"/>
                  </a:lnTo>
                  <a:lnTo>
                    <a:pt x="6028817" y="2955671"/>
                  </a:lnTo>
                  <a:lnTo>
                    <a:pt x="6075553" y="2949194"/>
                  </a:lnTo>
                  <a:lnTo>
                    <a:pt x="6122543" y="2943352"/>
                  </a:lnTo>
                  <a:lnTo>
                    <a:pt x="6169659" y="2938145"/>
                  </a:lnTo>
                  <a:lnTo>
                    <a:pt x="6217031" y="2933446"/>
                  </a:lnTo>
                  <a:lnTo>
                    <a:pt x="6264529" y="2929382"/>
                  </a:lnTo>
                  <a:lnTo>
                    <a:pt x="6312281" y="2925953"/>
                  </a:lnTo>
                  <a:lnTo>
                    <a:pt x="6360159" y="2923159"/>
                  </a:lnTo>
                  <a:lnTo>
                    <a:pt x="6408166" y="2921000"/>
                  </a:lnTo>
                  <a:lnTo>
                    <a:pt x="6456299" y="2919349"/>
                  </a:lnTo>
                  <a:lnTo>
                    <a:pt x="6504685" y="2918460"/>
                  </a:lnTo>
                  <a:lnTo>
                    <a:pt x="6553200" y="2918079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42426" y="1355909"/>
            <a:ext cx="7183374" cy="352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lang="en-US" sz="7100" b="1" spc="-5" dirty="0">
                <a:solidFill>
                  <a:srgbClr val="252525"/>
                </a:solidFill>
                <a:latin typeface="Georgia"/>
                <a:cs typeface="Georgia"/>
              </a:rPr>
              <a:t>Forms</a:t>
            </a:r>
          </a:p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sz="7100" b="1" spc="-5" dirty="0">
                <a:solidFill>
                  <a:srgbClr val="252525"/>
                </a:solidFill>
                <a:latin typeface="Georgia"/>
                <a:cs typeface="Georgia"/>
              </a:rPr>
              <a:t>Routing</a:t>
            </a:r>
            <a:endParaRPr lang="en-US" sz="7100" b="1" spc="-5" dirty="0">
              <a:solidFill>
                <a:srgbClr val="252525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lang="en-US" sz="7100" b="1" spc="-5" dirty="0">
                <a:solidFill>
                  <a:srgbClr val="252525"/>
                </a:solidFill>
                <a:latin typeface="Georgia"/>
                <a:cs typeface="Georgia"/>
              </a:rPr>
              <a:t>Auth</a:t>
            </a:r>
            <a:endParaRPr sz="71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2426" y="5631256"/>
            <a:ext cx="135763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b="1" spc="-5" dirty="0">
                <a:solidFill>
                  <a:srgbClr val="252525"/>
                </a:solidFill>
                <a:latin typeface="Trebuchet MS"/>
                <a:cs typeface="Trebuchet MS"/>
              </a:rPr>
              <a:t>React</a:t>
            </a:r>
            <a:r>
              <a:rPr sz="2950" b="1" spc="-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950" b="1" dirty="0">
                <a:solidFill>
                  <a:srgbClr val="252525"/>
                </a:solidFill>
                <a:latin typeface="Trebuchet MS"/>
                <a:cs typeface="Trebuchet MS"/>
              </a:rPr>
              <a:t>V</a:t>
            </a:r>
            <a:endParaRPr sz="29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8052" y="109728"/>
            <a:ext cx="1685544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7043" y="7620"/>
            <a:ext cx="8410575" cy="10279380"/>
            <a:chOff x="9877043" y="7620"/>
            <a:chExt cx="8410575" cy="10279380"/>
          </a:xfrm>
        </p:grpSpPr>
        <p:sp>
          <p:nvSpPr>
            <p:cNvPr id="3" name="object 3"/>
            <p:cNvSpPr/>
            <p:nvPr/>
          </p:nvSpPr>
          <p:spPr>
            <a:xfrm>
              <a:off x="12986003" y="304849"/>
              <a:ext cx="5301615" cy="9982200"/>
            </a:xfrm>
            <a:custGeom>
              <a:avLst/>
              <a:gdLst/>
              <a:ahLst/>
              <a:cxnLst/>
              <a:rect l="l" t="t" r="r" b="b"/>
              <a:pathLst>
                <a:path w="5301615" h="9982200">
                  <a:moveTo>
                    <a:pt x="5301488" y="0"/>
                  </a:moveTo>
                  <a:lnTo>
                    <a:pt x="0" y="0"/>
                  </a:lnTo>
                  <a:lnTo>
                    <a:pt x="0" y="9981692"/>
                  </a:lnTo>
                  <a:lnTo>
                    <a:pt x="5301488" y="9981692"/>
                  </a:lnTo>
                  <a:lnTo>
                    <a:pt x="5301488" y="0"/>
                  </a:lnTo>
                  <a:close/>
                </a:path>
              </a:pathLst>
            </a:custGeom>
            <a:solidFill>
              <a:srgbClr val="003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77043" y="7620"/>
              <a:ext cx="8410575" cy="9488805"/>
            </a:xfrm>
            <a:custGeom>
              <a:avLst/>
              <a:gdLst/>
              <a:ahLst/>
              <a:cxnLst/>
              <a:rect l="l" t="t" r="r" b="b"/>
              <a:pathLst>
                <a:path w="8410575" h="9488805">
                  <a:moveTo>
                    <a:pt x="8410575" y="0"/>
                  </a:moveTo>
                  <a:lnTo>
                    <a:pt x="0" y="0"/>
                  </a:lnTo>
                  <a:lnTo>
                    <a:pt x="8410575" y="9488258"/>
                  </a:lnTo>
                  <a:lnTo>
                    <a:pt x="841057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0891" y="1297381"/>
            <a:ext cx="55054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latin typeface="Trebuchet MS"/>
                <a:cs typeface="Trebuchet MS"/>
              </a:rPr>
              <a:t>Apa</a:t>
            </a:r>
            <a:r>
              <a:rPr sz="6000" spc="-45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itu</a:t>
            </a:r>
            <a:r>
              <a:rPr sz="6000" spc="-40" dirty="0">
                <a:latin typeface="Trebuchet MS"/>
                <a:cs typeface="Trebuchet MS"/>
              </a:rPr>
              <a:t> </a:t>
            </a:r>
            <a:r>
              <a:rPr sz="6000" dirty="0">
                <a:latin typeface="Trebuchet MS"/>
                <a:cs typeface="Trebuchet MS"/>
              </a:rPr>
              <a:t>Routing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8153" y="2721101"/>
            <a:ext cx="8301990" cy="176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3300" spc="-5" dirty="0">
                <a:latin typeface="Arial MT"/>
                <a:cs typeface="Arial MT"/>
              </a:rPr>
              <a:t>Routing</a:t>
            </a:r>
            <a:r>
              <a:rPr sz="3300" dirty="0">
                <a:latin typeface="Arial MT"/>
                <a:cs typeface="Arial MT"/>
              </a:rPr>
              <a:t> singkatnya</a:t>
            </a:r>
            <a:r>
              <a:rPr sz="3300" spc="-5" dirty="0">
                <a:latin typeface="Arial MT"/>
                <a:cs typeface="Arial MT"/>
              </a:rPr>
              <a:t> adalah</a:t>
            </a:r>
            <a:r>
              <a:rPr sz="3300" spc="5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mekanisme </a:t>
            </a:r>
            <a:r>
              <a:rPr sz="3300" spc="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bagaimana</a:t>
            </a:r>
            <a:r>
              <a:rPr sz="3300" spc="25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aplikasi</a:t>
            </a:r>
            <a:r>
              <a:rPr sz="3300" spc="10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menampilkan</a:t>
            </a:r>
            <a:r>
              <a:rPr sz="3300" spc="2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page</a:t>
            </a:r>
            <a:r>
              <a:rPr sz="3300" spc="10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yang </a:t>
            </a:r>
            <a:r>
              <a:rPr sz="3300" spc="-90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diminta</a:t>
            </a:r>
            <a:endParaRPr sz="33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43227" y="6111240"/>
            <a:ext cx="3400425" cy="2822575"/>
          </a:xfrm>
          <a:prstGeom prst="rect">
            <a:avLst/>
          </a:prstGeom>
          <a:solidFill>
            <a:srgbClr val="EDEBE0"/>
          </a:solidFill>
          <a:ln w="952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3250" b="1" spc="-5" dirty="0">
                <a:solidFill>
                  <a:srgbClr val="252525"/>
                </a:solidFill>
                <a:latin typeface="Georgia"/>
                <a:cs typeface="Georgia"/>
              </a:rPr>
              <a:t>Home</a:t>
            </a:r>
            <a:r>
              <a:rPr sz="3250" b="1" spc="-4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3250" b="1" spc="-5" dirty="0">
                <a:solidFill>
                  <a:srgbClr val="252525"/>
                </a:solidFill>
                <a:latin typeface="Georgia"/>
                <a:cs typeface="Georgia"/>
              </a:rPr>
              <a:t>Page</a:t>
            </a:r>
            <a:endParaRPr sz="32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2671" y="6111240"/>
            <a:ext cx="3400425" cy="2822575"/>
          </a:xfrm>
          <a:prstGeom prst="rect">
            <a:avLst/>
          </a:prstGeom>
          <a:solidFill>
            <a:srgbClr val="EDEBE0"/>
          </a:solidFill>
          <a:ln w="952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3250" b="1" dirty="0">
                <a:solidFill>
                  <a:srgbClr val="252525"/>
                </a:solidFill>
                <a:latin typeface="Georgia"/>
                <a:cs typeface="Georgia"/>
              </a:rPr>
              <a:t>Login</a:t>
            </a:r>
            <a:r>
              <a:rPr sz="3250" b="1" spc="-6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3250" b="1" spc="-5" dirty="0">
                <a:solidFill>
                  <a:srgbClr val="252525"/>
                </a:solidFill>
                <a:latin typeface="Georgia"/>
                <a:cs typeface="Georgia"/>
              </a:rPr>
              <a:t>Page</a:t>
            </a:r>
            <a:endParaRPr sz="32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0202" y="5361177"/>
            <a:ext cx="3326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Georgia"/>
                <a:cs typeface="Georgia"/>
                <a:hlinkClick r:id="rId3"/>
              </a:rPr>
              <a:t>www.myapp.com/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9948" y="5387720"/>
            <a:ext cx="4385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Georgia"/>
                <a:cs typeface="Georgia"/>
                <a:hlinkClick r:id="rId4"/>
              </a:rPr>
              <a:t>www.myapp.com/</a:t>
            </a:r>
            <a:r>
              <a:rPr sz="3200" b="1" spc="-5" dirty="0">
                <a:latin typeface="Georgia"/>
                <a:cs typeface="Georgia"/>
                <a:hlinkClick r:id="rId4"/>
              </a:rPr>
              <a:t>login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7043" y="7620"/>
            <a:ext cx="8410575" cy="10279380"/>
            <a:chOff x="9877043" y="7620"/>
            <a:chExt cx="8410575" cy="10279380"/>
          </a:xfrm>
        </p:grpSpPr>
        <p:sp>
          <p:nvSpPr>
            <p:cNvPr id="3" name="object 3"/>
            <p:cNvSpPr/>
            <p:nvPr/>
          </p:nvSpPr>
          <p:spPr>
            <a:xfrm>
              <a:off x="12986003" y="304849"/>
              <a:ext cx="5301615" cy="9982200"/>
            </a:xfrm>
            <a:custGeom>
              <a:avLst/>
              <a:gdLst/>
              <a:ahLst/>
              <a:cxnLst/>
              <a:rect l="l" t="t" r="r" b="b"/>
              <a:pathLst>
                <a:path w="5301615" h="9982200">
                  <a:moveTo>
                    <a:pt x="5301488" y="0"/>
                  </a:moveTo>
                  <a:lnTo>
                    <a:pt x="0" y="0"/>
                  </a:lnTo>
                  <a:lnTo>
                    <a:pt x="0" y="9981692"/>
                  </a:lnTo>
                  <a:lnTo>
                    <a:pt x="5301488" y="9981692"/>
                  </a:lnTo>
                  <a:lnTo>
                    <a:pt x="5301488" y="0"/>
                  </a:lnTo>
                  <a:close/>
                </a:path>
              </a:pathLst>
            </a:custGeom>
            <a:solidFill>
              <a:srgbClr val="003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77043" y="7620"/>
              <a:ext cx="8410575" cy="9488805"/>
            </a:xfrm>
            <a:custGeom>
              <a:avLst/>
              <a:gdLst/>
              <a:ahLst/>
              <a:cxnLst/>
              <a:rect l="l" t="t" r="r" b="b"/>
              <a:pathLst>
                <a:path w="8410575" h="9488805">
                  <a:moveTo>
                    <a:pt x="8410575" y="0"/>
                  </a:moveTo>
                  <a:lnTo>
                    <a:pt x="0" y="0"/>
                  </a:lnTo>
                  <a:lnTo>
                    <a:pt x="8410575" y="9488258"/>
                  </a:lnTo>
                  <a:lnTo>
                    <a:pt x="841057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0891" y="1989835"/>
            <a:ext cx="524383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React</a:t>
            </a:r>
            <a:r>
              <a:rPr spc="-30" dirty="0"/>
              <a:t> </a:t>
            </a:r>
            <a:r>
              <a:rPr spc="-5" dirty="0"/>
              <a:t>Router</a:t>
            </a:r>
            <a:r>
              <a:rPr spc="-45" dirty="0"/>
              <a:t> </a:t>
            </a:r>
            <a:r>
              <a:rPr spc="-5" dirty="0"/>
              <a:t>DOM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35379" y="4030217"/>
            <a:ext cx="8411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Install library </a:t>
            </a:r>
            <a:r>
              <a:rPr sz="2400" dirty="0">
                <a:latin typeface="Georgia"/>
                <a:cs typeface="Georgia"/>
              </a:rPr>
              <a:t>React Route </a:t>
            </a:r>
            <a:r>
              <a:rPr sz="2400" spc="-5" dirty="0">
                <a:latin typeface="Georgia"/>
                <a:cs typeface="Georgia"/>
              </a:rPr>
              <a:t>Dom dengan cara </a:t>
            </a:r>
            <a:r>
              <a:rPr sz="2400" dirty="0">
                <a:latin typeface="Georgia"/>
                <a:cs typeface="Georgia"/>
              </a:rPr>
              <a:t>mengetikan </a:t>
            </a:r>
            <a:r>
              <a:rPr sz="2400" spc="-5" dirty="0">
                <a:latin typeface="Georgia"/>
                <a:cs typeface="Georgia"/>
              </a:rPr>
              <a:t>pada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terminal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951" y="5168519"/>
            <a:ext cx="4615180" cy="347980"/>
          </a:xfrm>
          <a:prstGeom prst="rect">
            <a:avLst/>
          </a:prstGeom>
          <a:solidFill>
            <a:srgbClr val="1154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sz="2400" b="1" dirty="0">
                <a:solidFill>
                  <a:srgbClr val="FFD966"/>
                </a:solidFill>
                <a:latin typeface="Georgia"/>
                <a:cs typeface="Georgia"/>
              </a:rPr>
              <a:t>npm</a:t>
            </a:r>
            <a:r>
              <a:rPr sz="2400" b="1" spc="-25" dirty="0">
                <a:solidFill>
                  <a:srgbClr val="FFD966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FFD966"/>
                </a:solidFill>
                <a:latin typeface="Georgia"/>
                <a:cs typeface="Georgia"/>
              </a:rPr>
              <a:t>install</a:t>
            </a:r>
            <a:r>
              <a:rPr sz="2400" b="1" spc="-25" dirty="0">
                <a:solidFill>
                  <a:srgbClr val="FFD966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FFD966"/>
                </a:solidFill>
                <a:latin typeface="Georgia"/>
                <a:cs typeface="Georgia"/>
              </a:rPr>
              <a:t>react-router-dom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379" y="6590486"/>
            <a:ext cx="2181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eorgia"/>
                <a:cs typeface="Georgia"/>
              </a:rPr>
              <a:t>LETS</a:t>
            </a:r>
            <a:r>
              <a:rPr sz="2400" b="1" spc="-60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CODE...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77043" y="7620"/>
            <a:ext cx="8410575" cy="10279380"/>
            <a:chOff x="9877043" y="7620"/>
            <a:chExt cx="8410575" cy="10279380"/>
          </a:xfrm>
        </p:grpSpPr>
        <p:sp>
          <p:nvSpPr>
            <p:cNvPr id="4" name="object 4"/>
            <p:cNvSpPr/>
            <p:nvPr/>
          </p:nvSpPr>
          <p:spPr>
            <a:xfrm>
              <a:off x="12986003" y="304849"/>
              <a:ext cx="5301615" cy="9982200"/>
            </a:xfrm>
            <a:custGeom>
              <a:avLst/>
              <a:gdLst/>
              <a:ahLst/>
              <a:cxnLst/>
              <a:rect l="l" t="t" r="r" b="b"/>
              <a:pathLst>
                <a:path w="5301615" h="9982200">
                  <a:moveTo>
                    <a:pt x="5301488" y="0"/>
                  </a:moveTo>
                  <a:lnTo>
                    <a:pt x="0" y="0"/>
                  </a:lnTo>
                  <a:lnTo>
                    <a:pt x="0" y="9981692"/>
                  </a:lnTo>
                  <a:lnTo>
                    <a:pt x="5301488" y="9981692"/>
                  </a:lnTo>
                  <a:lnTo>
                    <a:pt x="5301488" y="0"/>
                  </a:lnTo>
                  <a:close/>
                </a:path>
              </a:pathLst>
            </a:custGeom>
            <a:solidFill>
              <a:srgbClr val="003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77043" y="7620"/>
              <a:ext cx="8410575" cy="9488805"/>
            </a:xfrm>
            <a:custGeom>
              <a:avLst/>
              <a:gdLst/>
              <a:ahLst/>
              <a:cxnLst/>
              <a:rect l="l" t="t" r="r" b="b"/>
              <a:pathLst>
                <a:path w="8410575" h="9488805">
                  <a:moveTo>
                    <a:pt x="8410575" y="0"/>
                  </a:moveTo>
                  <a:lnTo>
                    <a:pt x="0" y="0"/>
                  </a:lnTo>
                  <a:lnTo>
                    <a:pt x="8410575" y="9488258"/>
                  </a:lnTo>
                  <a:lnTo>
                    <a:pt x="841057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9553" y="1907540"/>
            <a:ext cx="124968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rebuchet MS"/>
                <a:cs typeface="Trebuchet MS"/>
              </a:rPr>
              <a:t>Contoh</a:t>
            </a:r>
            <a:r>
              <a:rPr sz="6000" spc="-15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Simple </a:t>
            </a:r>
            <a:r>
              <a:rPr sz="6000" dirty="0">
                <a:latin typeface="Trebuchet MS"/>
                <a:cs typeface="Trebuchet MS"/>
              </a:rPr>
              <a:t>Routing</a:t>
            </a:r>
            <a:r>
              <a:rPr sz="6000" spc="-25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(src/App.js)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0688" y="3220923"/>
            <a:ext cx="7860030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585C0"/>
                </a:solidFill>
                <a:latin typeface="Consolas"/>
                <a:cs typeface="Consolas"/>
              </a:rPr>
              <a:t>import</a:t>
            </a:r>
            <a:r>
              <a:rPr sz="3200" spc="-4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CE9178"/>
                </a:solidFill>
                <a:latin typeface="Consolas"/>
                <a:cs typeface="Consolas"/>
              </a:rPr>
              <a:t>'./App.css'</a:t>
            </a:r>
            <a:r>
              <a:rPr sz="32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3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onsolas"/>
              <a:cs typeface="Consolas"/>
            </a:endParaRPr>
          </a:p>
          <a:p>
            <a:pPr marL="460375" marR="4257675" indent="-448309">
              <a:lnSpc>
                <a:spcPct val="100000"/>
              </a:lnSpc>
            </a:pP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32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DCDCAA"/>
                </a:solidFill>
                <a:latin typeface="Consolas"/>
                <a:cs typeface="Consolas"/>
              </a:rPr>
              <a:t>App</a:t>
            </a:r>
            <a:r>
              <a:rPr sz="3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32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3200" spc="-17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32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3200">
              <a:latin typeface="Consolas"/>
              <a:cs typeface="Consolas"/>
            </a:endParaRPr>
          </a:p>
          <a:p>
            <a:pPr marL="1355090" marR="5080" indent="-447040">
              <a:lnSpc>
                <a:spcPct val="100000"/>
              </a:lnSpc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header</a:t>
            </a:r>
            <a:r>
              <a:rPr sz="32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9CDCFD"/>
                </a:solidFill>
                <a:latin typeface="Consolas"/>
                <a:cs typeface="Consolas"/>
              </a:rPr>
              <a:t>className</a:t>
            </a:r>
            <a:r>
              <a:rPr sz="3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3200" dirty="0">
                <a:solidFill>
                  <a:srgbClr val="CE9178"/>
                </a:solidFill>
                <a:latin typeface="Consolas"/>
                <a:cs typeface="Consolas"/>
              </a:rPr>
              <a:t>"App-header"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3200" spc="-174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D3D3D3"/>
                </a:solidFill>
                <a:latin typeface="Consolas"/>
                <a:cs typeface="Consolas"/>
              </a:rPr>
              <a:t>App</a:t>
            </a:r>
            <a:endParaRPr sz="3200">
              <a:latin typeface="Consolas"/>
              <a:cs typeface="Consolas"/>
            </a:endParaRPr>
          </a:p>
          <a:p>
            <a:pPr marL="90868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header</a:t>
            </a: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32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3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85C0"/>
                </a:solidFill>
                <a:latin typeface="Consolas"/>
                <a:cs typeface="Consolas"/>
              </a:rPr>
              <a:t>export</a:t>
            </a:r>
            <a:r>
              <a:rPr sz="3200" spc="-3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C585C0"/>
                </a:solidFill>
                <a:latin typeface="Consolas"/>
                <a:cs typeface="Consolas"/>
              </a:rPr>
              <a:t>default</a:t>
            </a:r>
            <a:r>
              <a:rPr sz="32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DCDCAA"/>
                </a:solidFill>
                <a:latin typeface="Consolas"/>
                <a:cs typeface="Consolas"/>
              </a:rPr>
              <a:t>App</a:t>
            </a:r>
            <a:r>
              <a:rPr sz="3200" spc="-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3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77043" y="7620"/>
            <a:ext cx="8410575" cy="10279380"/>
            <a:chOff x="9877043" y="7620"/>
            <a:chExt cx="8410575" cy="10279380"/>
          </a:xfrm>
        </p:grpSpPr>
        <p:sp>
          <p:nvSpPr>
            <p:cNvPr id="4" name="object 4"/>
            <p:cNvSpPr/>
            <p:nvPr/>
          </p:nvSpPr>
          <p:spPr>
            <a:xfrm>
              <a:off x="12986003" y="304849"/>
              <a:ext cx="5301615" cy="9982200"/>
            </a:xfrm>
            <a:custGeom>
              <a:avLst/>
              <a:gdLst/>
              <a:ahLst/>
              <a:cxnLst/>
              <a:rect l="l" t="t" r="r" b="b"/>
              <a:pathLst>
                <a:path w="5301615" h="9982200">
                  <a:moveTo>
                    <a:pt x="5301488" y="0"/>
                  </a:moveTo>
                  <a:lnTo>
                    <a:pt x="0" y="0"/>
                  </a:lnTo>
                  <a:lnTo>
                    <a:pt x="0" y="9981692"/>
                  </a:lnTo>
                  <a:lnTo>
                    <a:pt x="5301488" y="9981692"/>
                  </a:lnTo>
                  <a:lnTo>
                    <a:pt x="5301488" y="0"/>
                  </a:lnTo>
                  <a:close/>
                </a:path>
              </a:pathLst>
            </a:custGeom>
            <a:solidFill>
              <a:srgbClr val="003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77043" y="7620"/>
              <a:ext cx="8410575" cy="9488805"/>
            </a:xfrm>
            <a:custGeom>
              <a:avLst/>
              <a:gdLst/>
              <a:ahLst/>
              <a:cxnLst/>
              <a:rect l="l" t="t" r="r" b="b"/>
              <a:pathLst>
                <a:path w="8410575" h="9488805">
                  <a:moveTo>
                    <a:pt x="8410575" y="0"/>
                  </a:moveTo>
                  <a:lnTo>
                    <a:pt x="0" y="0"/>
                  </a:lnTo>
                  <a:lnTo>
                    <a:pt x="8410575" y="9488258"/>
                  </a:lnTo>
                  <a:lnTo>
                    <a:pt x="841057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2172" y="193675"/>
            <a:ext cx="1310449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rebuchet MS"/>
                <a:cs typeface="Trebuchet MS"/>
              </a:rPr>
              <a:t>Contoh</a:t>
            </a:r>
            <a:r>
              <a:rPr sz="6000" spc="-5" dirty="0">
                <a:latin typeface="Trebuchet MS"/>
                <a:cs typeface="Trebuchet MS"/>
              </a:rPr>
              <a:t> Simple</a:t>
            </a:r>
            <a:r>
              <a:rPr sz="6000" spc="-25" dirty="0">
                <a:latin typeface="Trebuchet MS"/>
                <a:cs typeface="Trebuchet MS"/>
              </a:rPr>
              <a:t> </a:t>
            </a:r>
            <a:r>
              <a:rPr sz="6000" dirty="0">
                <a:latin typeface="Trebuchet MS"/>
                <a:cs typeface="Trebuchet MS"/>
              </a:rPr>
              <a:t>Routing</a:t>
            </a:r>
            <a:r>
              <a:rPr sz="6000" spc="-15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(src/index.js)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783" y="1602993"/>
            <a:ext cx="8100059" cy="734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import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'react';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import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ReactDOM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'react-dom/client';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import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createBrowserRouter,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RouterProvider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}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"react-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router-dom";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import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'./index.css';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const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router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=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createBrowserRouter([</a:t>
            </a:r>
            <a:endParaRPr sz="24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350520" marR="613156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path: </a:t>
            </a:r>
            <a:r>
              <a:rPr sz="2400" dirty="0">
                <a:latin typeface="Arial MT"/>
                <a:cs typeface="Arial MT"/>
              </a:rPr>
              <a:t>"/",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element: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&lt;&gt;</a:t>
            </a:r>
            <a:endParaRPr sz="2400">
              <a:latin typeface="Arial MT"/>
              <a:cs typeface="Arial MT"/>
            </a:endParaRPr>
          </a:p>
          <a:p>
            <a:pPr marL="518159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&lt;p&gt;Index&lt;/p&gt;</a:t>
            </a:r>
            <a:endParaRPr sz="24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&lt;/&gt;,</a:t>
            </a:r>
            <a:endParaRPr sz="2400">
              <a:latin typeface="Arial MT"/>
              <a:cs typeface="Arial MT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errorElement: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&lt;p&gt;Page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Found&lt;/p&gt;</a:t>
            </a:r>
            <a:endParaRPr sz="24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]);</a:t>
            </a:r>
            <a:endParaRPr sz="2400">
              <a:latin typeface="Arial MT"/>
              <a:cs typeface="Arial MT"/>
            </a:endParaRPr>
          </a:p>
          <a:p>
            <a:pPr marL="12700" marR="287655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const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root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=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ReactDOM.createRoot(document.getElementById('root'));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root.render(</a:t>
            </a:r>
            <a:endParaRPr sz="24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&lt;RouterProvider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router={router}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);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193675"/>
            <a:ext cx="1310449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rebuchet MS"/>
                <a:cs typeface="Trebuchet MS"/>
              </a:rPr>
              <a:t>Contoh</a:t>
            </a:r>
            <a:r>
              <a:rPr sz="6000" spc="-5" dirty="0">
                <a:latin typeface="Trebuchet MS"/>
                <a:cs typeface="Trebuchet MS"/>
              </a:rPr>
              <a:t> Simple</a:t>
            </a:r>
            <a:r>
              <a:rPr sz="6000" spc="-25" dirty="0">
                <a:latin typeface="Trebuchet MS"/>
                <a:cs typeface="Trebuchet MS"/>
              </a:rPr>
              <a:t> </a:t>
            </a:r>
            <a:r>
              <a:rPr sz="6000" dirty="0">
                <a:latin typeface="Trebuchet MS"/>
                <a:cs typeface="Trebuchet MS"/>
              </a:rPr>
              <a:t>Routing</a:t>
            </a:r>
            <a:r>
              <a:rPr sz="6000" spc="-15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(src/index.js)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" y="1513332"/>
            <a:ext cx="8110728" cy="33558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6555" y="6356603"/>
            <a:ext cx="8644128" cy="28788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77043" y="7620"/>
            <a:ext cx="8410575" cy="10279380"/>
            <a:chOff x="9877043" y="7620"/>
            <a:chExt cx="8410575" cy="10279380"/>
          </a:xfrm>
        </p:grpSpPr>
        <p:sp>
          <p:nvSpPr>
            <p:cNvPr id="4" name="object 4"/>
            <p:cNvSpPr/>
            <p:nvPr/>
          </p:nvSpPr>
          <p:spPr>
            <a:xfrm>
              <a:off x="12986003" y="304849"/>
              <a:ext cx="5301615" cy="9982200"/>
            </a:xfrm>
            <a:custGeom>
              <a:avLst/>
              <a:gdLst/>
              <a:ahLst/>
              <a:cxnLst/>
              <a:rect l="l" t="t" r="r" b="b"/>
              <a:pathLst>
                <a:path w="5301615" h="9982200">
                  <a:moveTo>
                    <a:pt x="5301488" y="0"/>
                  </a:moveTo>
                  <a:lnTo>
                    <a:pt x="0" y="0"/>
                  </a:lnTo>
                  <a:lnTo>
                    <a:pt x="0" y="9981692"/>
                  </a:lnTo>
                  <a:lnTo>
                    <a:pt x="5301488" y="9981692"/>
                  </a:lnTo>
                  <a:lnTo>
                    <a:pt x="5301488" y="0"/>
                  </a:lnTo>
                  <a:close/>
                </a:path>
              </a:pathLst>
            </a:custGeom>
            <a:solidFill>
              <a:srgbClr val="003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77043" y="7620"/>
              <a:ext cx="8410575" cy="9488805"/>
            </a:xfrm>
            <a:custGeom>
              <a:avLst/>
              <a:gdLst/>
              <a:ahLst/>
              <a:cxnLst/>
              <a:rect l="l" t="t" r="r" b="b"/>
              <a:pathLst>
                <a:path w="8410575" h="9488805">
                  <a:moveTo>
                    <a:pt x="8410575" y="0"/>
                  </a:moveTo>
                  <a:lnTo>
                    <a:pt x="0" y="0"/>
                  </a:lnTo>
                  <a:lnTo>
                    <a:pt x="8410575" y="9488258"/>
                  </a:lnTo>
                  <a:lnTo>
                    <a:pt x="841057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2172" y="193675"/>
            <a:ext cx="1318069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rebuchet MS"/>
                <a:cs typeface="Trebuchet MS"/>
              </a:rPr>
              <a:t>Contoh</a:t>
            </a:r>
            <a:r>
              <a:rPr sz="6000" spc="-10" dirty="0">
                <a:latin typeface="Trebuchet MS"/>
                <a:cs typeface="Trebuchet MS"/>
              </a:rPr>
              <a:t> Nested</a:t>
            </a:r>
            <a:r>
              <a:rPr sz="6000" dirty="0">
                <a:latin typeface="Trebuchet MS"/>
                <a:cs typeface="Trebuchet MS"/>
              </a:rPr>
              <a:t> Routing</a:t>
            </a:r>
            <a:r>
              <a:rPr sz="6000" spc="-25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(src/index.js)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9619" y="1304924"/>
            <a:ext cx="6322060" cy="557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import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React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'react';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import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ReactDOM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'react-dom/client';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import { </a:t>
            </a:r>
            <a:r>
              <a:rPr sz="1400" spc="-5" dirty="0">
                <a:latin typeface="Arial MT"/>
                <a:cs typeface="Arial MT"/>
              </a:rPr>
              <a:t>createBrowserRouter, RouterProvider,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Outlet</a:t>
            </a:r>
            <a:r>
              <a:rPr sz="1400" dirty="0">
                <a:latin typeface="Arial MT"/>
                <a:cs typeface="Arial MT"/>
              </a:rPr>
              <a:t>, } from </a:t>
            </a:r>
            <a:r>
              <a:rPr sz="1400" spc="-5" dirty="0">
                <a:latin typeface="Arial MT"/>
                <a:cs typeface="Arial MT"/>
              </a:rPr>
              <a:t>"react-router-dom";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'./index.css';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import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'./App';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const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createBrowserRouter([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210185" marR="51676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path: "/",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ent: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&lt;&gt;</a:t>
            </a:r>
            <a:endParaRPr sz="14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&lt;p&gt;Index&lt;/p&gt;</a:t>
            </a:r>
            <a:endParaRPr sz="14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&lt;Outlet</a:t>
            </a:r>
            <a:r>
              <a:rPr sz="1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/&gt;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&lt;/&gt;,</a:t>
            </a:r>
            <a:endParaRPr sz="1400">
              <a:latin typeface="Arial MT"/>
              <a:cs typeface="Arial MT"/>
            </a:endParaRPr>
          </a:p>
          <a:p>
            <a:pPr marL="210185" marR="297815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errorElement: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&lt;p&gt;Page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Found&lt;/p&gt;,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children: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[</a:t>
            </a:r>
            <a:endParaRPr sz="14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407034" marR="450596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path:</a:t>
            </a:r>
            <a:r>
              <a:rPr sz="1400" spc="4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"/", 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element:</a:t>
            </a:r>
            <a:r>
              <a:rPr sz="1400" spc="-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&lt;App</a:t>
            </a:r>
            <a:r>
              <a:rPr sz="14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/&gt;,</a:t>
            </a:r>
            <a:endParaRPr sz="140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],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]);</a:t>
            </a:r>
            <a:endParaRPr sz="1400">
              <a:latin typeface="Arial MT"/>
              <a:cs typeface="Arial MT"/>
            </a:endParaRPr>
          </a:p>
          <a:p>
            <a:pPr marL="12700" marR="78803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const root = </a:t>
            </a:r>
            <a:r>
              <a:rPr sz="1400" spc="-5" dirty="0">
                <a:latin typeface="Arial MT"/>
                <a:cs typeface="Arial MT"/>
              </a:rPr>
              <a:t>ReactDOM.createRoot(document.getElementById('root'));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root.render(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&lt;RouterProvider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router={router}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);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193675"/>
            <a:ext cx="8108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rebuchet MS"/>
                <a:cs typeface="Trebuchet MS"/>
              </a:rPr>
              <a:t>Contoh</a:t>
            </a:r>
            <a:r>
              <a:rPr sz="6000" spc="-35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Simple</a:t>
            </a:r>
            <a:r>
              <a:rPr sz="6000" spc="-25" dirty="0">
                <a:latin typeface="Trebuchet MS"/>
                <a:cs typeface="Trebuchet MS"/>
              </a:rPr>
              <a:t> </a:t>
            </a:r>
            <a:r>
              <a:rPr sz="6000" dirty="0">
                <a:latin typeface="Trebuchet MS"/>
                <a:cs typeface="Trebuchet MS"/>
              </a:rPr>
              <a:t>Routing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1434083"/>
            <a:ext cx="8095488" cy="86365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77043" y="7620"/>
            <a:ext cx="8410575" cy="10279380"/>
            <a:chOff x="9877043" y="7620"/>
            <a:chExt cx="8410575" cy="10279380"/>
          </a:xfrm>
        </p:grpSpPr>
        <p:sp>
          <p:nvSpPr>
            <p:cNvPr id="4" name="object 4"/>
            <p:cNvSpPr/>
            <p:nvPr/>
          </p:nvSpPr>
          <p:spPr>
            <a:xfrm>
              <a:off x="12986003" y="304849"/>
              <a:ext cx="5301615" cy="9982200"/>
            </a:xfrm>
            <a:custGeom>
              <a:avLst/>
              <a:gdLst/>
              <a:ahLst/>
              <a:cxnLst/>
              <a:rect l="l" t="t" r="r" b="b"/>
              <a:pathLst>
                <a:path w="5301615" h="9982200">
                  <a:moveTo>
                    <a:pt x="5301488" y="0"/>
                  </a:moveTo>
                  <a:lnTo>
                    <a:pt x="0" y="0"/>
                  </a:lnTo>
                  <a:lnTo>
                    <a:pt x="0" y="9981692"/>
                  </a:lnTo>
                  <a:lnTo>
                    <a:pt x="5301488" y="9981692"/>
                  </a:lnTo>
                  <a:lnTo>
                    <a:pt x="5301488" y="0"/>
                  </a:lnTo>
                  <a:close/>
                </a:path>
              </a:pathLst>
            </a:custGeom>
            <a:solidFill>
              <a:srgbClr val="003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77043" y="7620"/>
              <a:ext cx="8410575" cy="9488805"/>
            </a:xfrm>
            <a:custGeom>
              <a:avLst/>
              <a:gdLst/>
              <a:ahLst/>
              <a:cxnLst/>
              <a:rect l="l" t="t" r="r" b="b"/>
              <a:pathLst>
                <a:path w="8410575" h="9488805">
                  <a:moveTo>
                    <a:pt x="8410575" y="0"/>
                  </a:moveTo>
                  <a:lnTo>
                    <a:pt x="0" y="0"/>
                  </a:lnTo>
                  <a:lnTo>
                    <a:pt x="8410575" y="9488258"/>
                  </a:lnTo>
                  <a:lnTo>
                    <a:pt x="841057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2172" y="193675"/>
            <a:ext cx="13182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rebuchet MS"/>
                <a:cs typeface="Trebuchet MS"/>
              </a:rPr>
              <a:t>Contoh </a:t>
            </a:r>
            <a:r>
              <a:rPr sz="6000" spc="-10" dirty="0">
                <a:latin typeface="Trebuchet MS"/>
                <a:cs typeface="Trebuchet MS"/>
              </a:rPr>
              <a:t>Nested</a:t>
            </a:r>
            <a:r>
              <a:rPr sz="6000" spc="-25" dirty="0">
                <a:latin typeface="Trebuchet MS"/>
                <a:cs typeface="Trebuchet MS"/>
              </a:rPr>
              <a:t> </a:t>
            </a:r>
            <a:r>
              <a:rPr sz="6000" dirty="0">
                <a:latin typeface="Trebuchet MS"/>
                <a:cs typeface="Trebuchet MS"/>
              </a:rPr>
              <a:t>Routing</a:t>
            </a:r>
            <a:r>
              <a:rPr sz="6000" spc="-10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(src/index.js)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0688" y="1582673"/>
            <a:ext cx="4779010" cy="734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const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router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createBrowserRouter([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291465" marR="313817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path: </a:t>
            </a:r>
            <a:r>
              <a:rPr sz="2000" spc="-5" dirty="0">
                <a:latin typeface="Arial MT"/>
                <a:cs typeface="Arial MT"/>
              </a:rPr>
              <a:t>"/", </a:t>
            </a:r>
            <a:r>
              <a:rPr sz="2000" dirty="0">
                <a:latin typeface="Arial MT"/>
                <a:cs typeface="Arial MT"/>
              </a:rPr>
              <a:t> element: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&lt;&gt;</a:t>
            </a:r>
            <a:endParaRPr sz="2000">
              <a:latin typeface="Arial MT"/>
              <a:cs typeface="Arial MT"/>
            </a:endParaRPr>
          </a:p>
          <a:p>
            <a:pPr marL="431165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&lt;p&gt;Index&lt;/p&gt;</a:t>
            </a:r>
            <a:endParaRPr sz="2000">
              <a:latin typeface="Arial MT"/>
              <a:cs typeface="Arial MT"/>
            </a:endParaRPr>
          </a:p>
          <a:p>
            <a:pPr marL="43116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&lt;Outlet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/&gt;</a:t>
            </a:r>
            <a:endParaRPr sz="2000">
              <a:latin typeface="Arial MT"/>
              <a:cs typeface="Arial MT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&lt;/&gt;,</a:t>
            </a:r>
            <a:endParaRPr sz="2000">
              <a:latin typeface="Arial MT"/>
              <a:cs typeface="Arial MT"/>
            </a:endParaRPr>
          </a:p>
          <a:p>
            <a:pPr marL="291465" marR="508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errorElement: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&lt;p&gt;Page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Found&lt;/p&gt;,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children: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[</a:t>
            </a:r>
            <a:endParaRPr sz="2000">
              <a:latin typeface="Arial MT"/>
              <a:cs typeface="Arial MT"/>
            </a:endParaRPr>
          </a:p>
          <a:p>
            <a:pPr marL="43116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path: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"/",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element: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&lt;App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/&gt;,</a:t>
            </a:r>
            <a:endParaRPr sz="2000">
              <a:latin typeface="Arial MT"/>
              <a:cs typeface="Arial MT"/>
            </a:endParaRPr>
          </a:p>
          <a:p>
            <a:pPr marL="43116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},</a:t>
            </a:r>
            <a:endParaRPr sz="2000">
              <a:latin typeface="Arial MT"/>
              <a:cs typeface="Arial MT"/>
            </a:endParaRPr>
          </a:p>
          <a:p>
            <a:pPr marL="43116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path:</a:t>
            </a:r>
            <a:r>
              <a:rPr sz="200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"/login",</a:t>
            </a:r>
            <a:endParaRPr sz="2000">
              <a:latin typeface="Arial MT"/>
              <a:cs typeface="Arial MT"/>
            </a:endParaRPr>
          </a:p>
          <a:p>
            <a:pPr marL="5715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element:</a:t>
            </a:r>
            <a:r>
              <a:rPr sz="20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&lt;p&gt;Login&lt;/p&gt;,</a:t>
            </a:r>
            <a:endParaRPr sz="2000">
              <a:latin typeface="Arial MT"/>
              <a:cs typeface="Arial MT"/>
            </a:endParaRPr>
          </a:p>
          <a:p>
            <a:pPr marL="43116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291465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],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},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path:</a:t>
            </a:r>
            <a:r>
              <a:rPr sz="20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"/login2",</a:t>
            </a:r>
            <a:endParaRPr sz="2000">
              <a:latin typeface="Arial MT"/>
              <a:cs typeface="Arial MT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element:</a:t>
            </a:r>
            <a:r>
              <a:rPr sz="20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&lt;p&gt;Login2&lt;/p&gt;,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]);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4544" y="6099048"/>
            <a:ext cx="6598920" cy="3396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172" y="193675"/>
            <a:ext cx="81057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Trebuchet MS"/>
                <a:cs typeface="Trebuchet MS"/>
              </a:rPr>
              <a:t>Contoh</a:t>
            </a:r>
            <a:r>
              <a:rPr sz="6000" spc="-35" dirty="0">
                <a:latin typeface="Trebuchet MS"/>
                <a:cs typeface="Trebuchet MS"/>
              </a:rPr>
              <a:t> </a:t>
            </a:r>
            <a:r>
              <a:rPr sz="6000" spc="-5" dirty="0">
                <a:latin typeface="Trebuchet MS"/>
                <a:cs typeface="Trebuchet MS"/>
              </a:rPr>
              <a:t>Simple</a:t>
            </a:r>
            <a:r>
              <a:rPr sz="6000" spc="-50" dirty="0">
                <a:latin typeface="Trebuchet MS"/>
                <a:cs typeface="Trebuchet MS"/>
              </a:rPr>
              <a:t> </a:t>
            </a:r>
            <a:r>
              <a:rPr sz="6000" dirty="0">
                <a:latin typeface="Trebuchet MS"/>
                <a:cs typeface="Trebuchet MS"/>
              </a:rPr>
              <a:t>Routing</a:t>
            </a:r>
            <a:endParaRPr sz="6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568" y="1546860"/>
            <a:ext cx="6509004" cy="44527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7043" y="7620"/>
            <a:ext cx="8410575" cy="10279380"/>
            <a:chOff x="9877043" y="7620"/>
            <a:chExt cx="8410575" cy="10279380"/>
          </a:xfrm>
        </p:grpSpPr>
        <p:sp>
          <p:nvSpPr>
            <p:cNvPr id="3" name="object 3"/>
            <p:cNvSpPr/>
            <p:nvPr/>
          </p:nvSpPr>
          <p:spPr>
            <a:xfrm>
              <a:off x="12986003" y="304849"/>
              <a:ext cx="5301615" cy="9982200"/>
            </a:xfrm>
            <a:custGeom>
              <a:avLst/>
              <a:gdLst/>
              <a:ahLst/>
              <a:cxnLst/>
              <a:rect l="l" t="t" r="r" b="b"/>
              <a:pathLst>
                <a:path w="5301615" h="9982200">
                  <a:moveTo>
                    <a:pt x="5301488" y="0"/>
                  </a:moveTo>
                  <a:lnTo>
                    <a:pt x="0" y="0"/>
                  </a:lnTo>
                  <a:lnTo>
                    <a:pt x="0" y="9981692"/>
                  </a:lnTo>
                  <a:lnTo>
                    <a:pt x="5301488" y="9981692"/>
                  </a:lnTo>
                  <a:lnTo>
                    <a:pt x="5301488" y="0"/>
                  </a:lnTo>
                  <a:close/>
                </a:path>
              </a:pathLst>
            </a:custGeom>
            <a:solidFill>
              <a:srgbClr val="003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77043" y="7620"/>
              <a:ext cx="8410575" cy="9488805"/>
            </a:xfrm>
            <a:custGeom>
              <a:avLst/>
              <a:gdLst/>
              <a:ahLst/>
              <a:cxnLst/>
              <a:rect l="l" t="t" r="r" b="b"/>
              <a:pathLst>
                <a:path w="8410575" h="9488805">
                  <a:moveTo>
                    <a:pt x="8410575" y="0"/>
                  </a:moveTo>
                  <a:lnTo>
                    <a:pt x="0" y="0"/>
                  </a:lnTo>
                  <a:lnTo>
                    <a:pt x="8410575" y="9488258"/>
                  </a:lnTo>
                  <a:lnTo>
                    <a:pt x="841057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0891" y="1989835"/>
            <a:ext cx="520382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INTEGRASI</a:t>
            </a:r>
            <a:r>
              <a:rPr spc="-30" dirty="0"/>
              <a:t> </a:t>
            </a:r>
            <a:r>
              <a:rPr spc="-10" dirty="0"/>
              <a:t>AUTH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8153" y="3236214"/>
            <a:ext cx="2795905" cy="263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latin typeface="Arial MT"/>
                <a:cs typeface="Arial MT"/>
              </a:rPr>
              <a:t>Repo:</a:t>
            </a:r>
            <a:r>
              <a:rPr sz="3300" spc="-50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fake-api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300" b="1" spc="-5" dirty="0">
                <a:latin typeface="Georgia"/>
                <a:cs typeface="Georgia"/>
              </a:rPr>
              <a:t>Branch:</a:t>
            </a:r>
            <a:r>
              <a:rPr sz="3300" b="1" spc="-105" dirty="0">
                <a:latin typeface="Georgia"/>
                <a:cs typeface="Georgia"/>
              </a:rPr>
              <a:t> </a:t>
            </a:r>
            <a:r>
              <a:rPr sz="3300" b="1" dirty="0">
                <a:latin typeface="Georgia"/>
                <a:cs typeface="Georgia"/>
              </a:rPr>
              <a:t>v2.0</a:t>
            </a:r>
            <a:endParaRPr sz="3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Georgia"/>
                <a:cs typeface="Georgia"/>
              </a:rPr>
              <a:t>LETS</a:t>
            </a:r>
            <a:r>
              <a:rPr sz="2400" b="1" spc="-40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CODE...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6227" y="0"/>
            <a:ext cx="7581900" cy="10287000"/>
          </a:xfrm>
          <a:custGeom>
            <a:avLst/>
            <a:gdLst/>
            <a:ahLst/>
            <a:cxnLst/>
            <a:rect l="l" t="t" r="r" b="b"/>
            <a:pathLst>
              <a:path w="7581900" h="10287000">
                <a:moveTo>
                  <a:pt x="7581773" y="0"/>
                </a:moveTo>
                <a:lnTo>
                  <a:pt x="2108834" y="0"/>
                </a:lnTo>
                <a:lnTo>
                  <a:pt x="2087879" y="19684"/>
                </a:lnTo>
                <a:lnTo>
                  <a:pt x="2052193" y="53721"/>
                </a:lnTo>
                <a:lnTo>
                  <a:pt x="2016887" y="88010"/>
                </a:lnTo>
                <a:lnTo>
                  <a:pt x="1981707" y="122808"/>
                </a:lnTo>
                <a:lnTo>
                  <a:pt x="1946782" y="157733"/>
                </a:lnTo>
                <a:lnTo>
                  <a:pt x="1912112" y="193167"/>
                </a:lnTo>
                <a:lnTo>
                  <a:pt x="1877695" y="228853"/>
                </a:lnTo>
                <a:lnTo>
                  <a:pt x="1843531" y="264795"/>
                </a:lnTo>
                <a:lnTo>
                  <a:pt x="1809623" y="301117"/>
                </a:lnTo>
                <a:lnTo>
                  <a:pt x="1776095" y="337820"/>
                </a:lnTo>
                <a:lnTo>
                  <a:pt x="1742694" y="374776"/>
                </a:lnTo>
                <a:lnTo>
                  <a:pt x="1709547" y="412115"/>
                </a:lnTo>
                <a:lnTo>
                  <a:pt x="1676653" y="449706"/>
                </a:lnTo>
                <a:lnTo>
                  <a:pt x="1644015" y="487679"/>
                </a:lnTo>
                <a:lnTo>
                  <a:pt x="1611756" y="525906"/>
                </a:lnTo>
                <a:lnTo>
                  <a:pt x="1579626" y="564515"/>
                </a:lnTo>
                <a:lnTo>
                  <a:pt x="1547876" y="603376"/>
                </a:lnTo>
                <a:lnTo>
                  <a:pt x="1516252" y="642493"/>
                </a:lnTo>
                <a:lnTo>
                  <a:pt x="1485011" y="681990"/>
                </a:lnTo>
                <a:lnTo>
                  <a:pt x="1454023" y="721741"/>
                </a:lnTo>
                <a:lnTo>
                  <a:pt x="1423289" y="761746"/>
                </a:lnTo>
                <a:lnTo>
                  <a:pt x="1392936" y="802131"/>
                </a:lnTo>
                <a:lnTo>
                  <a:pt x="1362837" y="842772"/>
                </a:lnTo>
                <a:lnTo>
                  <a:pt x="1332992" y="883666"/>
                </a:lnTo>
                <a:lnTo>
                  <a:pt x="1303401" y="924941"/>
                </a:lnTo>
                <a:lnTo>
                  <a:pt x="1274064" y="966470"/>
                </a:lnTo>
                <a:lnTo>
                  <a:pt x="1245107" y="1008252"/>
                </a:lnTo>
                <a:lnTo>
                  <a:pt x="1216405" y="1050290"/>
                </a:lnTo>
                <a:lnTo>
                  <a:pt x="1187957" y="1092580"/>
                </a:lnTo>
                <a:lnTo>
                  <a:pt x="1159891" y="1135252"/>
                </a:lnTo>
                <a:lnTo>
                  <a:pt x="1132077" y="1178052"/>
                </a:lnTo>
                <a:lnTo>
                  <a:pt x="1104519" y="1221231"/>
                </a:lnTo>
                <a:lnTo>
                  <a:pt x="1077341" y="1264539"/>
                </a:lnTo>
                <a:lnTo>
                  <a:pt x="1050417" y="1308227"/>
                </a:lnTo>
                <a:lnTo>
                  <a:pt x="1023874" y="1352169"/>
                </a:lnTo>
                <a:lnTo>
                  <a:pt x="997584" y="1396365"/>
                </a:lnTo>
                <a:lnTo>
                  <a:pt x="971550" y="1440688"/>
                </a:lnTo>
                <a:lnTo>
                  <a:pt x="945896" y="1485392"/>
                </a:lnTo>
                <a:lnTo>
                  <a:pt x="920623" y="1530350"/>
                </a:lnTo>
                <a:lnTo>
                  <a:pt x="895476" y="1575434"/>
                </a:lnTo>
                <a:lnTo>
                  <a:pt x="870839" y="1620901"/>
                </a:lnTo>
                <a:lnTo>
                  <a:pt x="846327" y="1666494"/>
                </a:lnTo>
                <a:lnTo>
                  <a:pt x="822325" y="1712341"/>
                </a:lnTo>
                <a:lnTo>
                  <a:pt x="798576" y="1758442"/>
                </a:lnTo>
                <a:lnTo>
                  <a:pt x="775080" y="1804797"/>
                </a:lnTo>
                <a:lnTo>
                  <a:pt x="751967" y="1851278"/>
                </a:lnTo>
                <a:lnTo>
                  <a:pt x="729106" y="1898015"/>
                </a:lnTo>
                <a:lnTo>
                  <a:pt x="706627" y="1945004"/>
                </a:lnTo>
                <a:lnTo>
                  <a:pt x="684529" y="1992249"/>
                </a:lnTo>
                <a:lnTo>
                  <a:pt x="662686" y="2039620"/>
                </a:lnTo>
                <a:lnTo>
                  <a:pt x="641223" y="2087245"/>
                </a:lnTo>
                <a:lnTo>
                  <a:pt x="620014" y="2135124"/>
                </a:lnTo>
                <a:lnTo>
                  <a:pt x="599313" y="2183129"/>
                </a:lnTo>
                <a:lnTo>
                  <a:pt x="578739" y="2231263"/>
                </a:lnTo>
                <a:lnTo>
                  <a:pt x="558673" y="2279777"/>
                </a:lnTo>
                <a:lnTo>
                  <a:pt x="538861" y="2328291"/>
                </a:lnTo>
                <a:lnTo>
                  <a:pt x="519302" y="2377058"/>
                </a:lnTo>
                <a:lnTo>
                  <a:pt x="500252" y="2426080"/>
                </a:lnTo>
                <a:lnTo>
                  <a:pt x="481456" y="2475229"/>
                </a:lnTo>
                <a:lnTo>
                  <a:pt x="463042" y="2524632"/>
                </a:lnTo>
                <a:lnTo>
                  <a:pt x="444880" y="2574035"/>
                </a:lnTo>
                <a:lnTo>
                  <a:pt x="427227" y="2623820"/>
                </a:lnTo>
                <a:lnTo>
                  <a:pt x="409828" y="2673604"/>
                </a:lnTo>
                <a:lnTo>
                  <a:pt x="392683" y="2723642"/>
                </a:lnTo>
                <a:lnTo>
                  <a:pt x="376047" y="2773806"/>
                </a:lnTo>
                <a:lnTo>
                  <a:pt x="359664" y="2824099"/>
                </a:lnTo>
                <a:lnTo>
                  <a:pt x="343662" y="2874645"/>
                </a:lnTo>
                <a:lnTo>
                  <a:pt x="328041" y="2925318"/>
                </a:lnTo>
                <a:lnTo>
                  <a:pt x="312674" y="2976118"/>
                </a:lnTo>
                <a:lnTo>
                  <a:pt x="297815" y="3027045"/>
                </a:lnTo>
                <a:lnTo>
                  <a:pt x="283209" y="3078099"/>
                </a:lnTo>
                <a:lnTo>
                  <a:pt x="268986" y="3129279"/>
                </a:lnTo>
                <a:lnTo>
                  <a:pt x="255143" y="3180715"/>
                </a:lnTo>
                <a:lnTo>
                  <a:pt x="241553" y="3232150"/>
                </a:lnTo>
                <a:lnTo>
                  <a:pt x="228473" y="3283839"/>
                </a:lnTo>
                <a:lnTo>
                  <a:pt x="215646" y="3335528"/>
                </a:lnTo>
                <a:lnTo>
                  <a:pt x="203200" y="3387344"/>
                </a:lnTo>
                <a:lnTo>
                  <a:pt x="191134" y="3439286"/>
                </a:lnTo>
                <a:lnTo>
                  <a:pt x="179450" y="3491483"/>
                </a:lnTo>
                <a:lnTo>
                  <a:pt x="168148" y="3543680"/>
                </a:lnTo>
                <a:lnTo>
                  <a:pt x="157099" y="3596004"/>
                </a:lnTo>
                <a:lnTo>
                  <a:pt x="146557" y="3648329"/>
                </a:lnTo>
                <a:lnTo>
                  <a:pt x="136271" y="3700906"/>
                </a:lnTo>
                <a:lnTo>
                  <a:pt x="126365" y="3753484"/>
                </a:lnTo>
                <a:lnTo>
                  <a:pt x="116840" y="3806190"/>
                </a:lnTo>
                <a:lnTo>
                  <a:pt x="107696" y="3858895"/>
                </a:lnTo>
                <a:lnTo>
                  <a:pt x="98932" y="3911854"/>
                </a:lnTo>
                <a:lnTo>
                  <a:pt x="90550" y="3964813"/>
                </a:lnTo>
                <a:lnTo>
                  <a:pt x="82550" y="4017772"/>
                </a:lnTo>
                <a:lnTo>
                  <a:pt x="74802" y="4070985"/>
                </a:lnTo>
                <a:lnTo>
                  <a:pt x="67564" y="4124071"/>
                </a:lnTo>
                <a:lnTo>
                  <a:pt x="60578" y="4177411"/>
                </a:lnTo>
                <a:lnTo>
                  <a:pt x="54101" y="4230751"/>
                </a:lnTo>
                <a:lnTo>
                  <a:pt x="47878" y="4284091"/>
                </a:lnTo>
                <a:lnTo>
                  <a:pt x="42037" y="4337558"/>
                </a:lnTo>
                <a:lnTo>
                  <a:pt x="36702" y="4391025"/>
                </a:lnTo>
                <a:lnTo>
                  <a:pt x="31623" y="4444492"/>
                </a:lnTo>
                <a:lnTo>
                  <a:pt x="26924" y="4498086"/>
                </a:lnTo>
                <a:lnTo>
                  <a:pt x="22605" y="4551807"/>
                </a:lnTo>
                <a:lnTo>
                  <a:pt x="18669" y="4605401"/>
                </a:lnTo>
                <a:lnTo>
                  <a:pt x="15113" y="4659122"/>
                </a:lnTo>
                <a:lnTo>
                  <a:pt x="11938" y="4712843"/>
                </a:lnTo>
                <a:lnTo>
                  <a:pt x="9017" y="4766564"/>
                </a:lnTo>
                <a:lnTo>
                  <a:pt x="6603" y="4820412"/>
                </a:lnTo>
                <a:lnTo>
                  <a:pt x="4572" y="4874260"/>
                </a:lnTo>
                <a:lnTo>
                  <a:pt x="2921" y="4928108"/>
                </a:lnTo>
                <a:lnTo>
                  <a:pt x="1524" y="4981956"/>
                </a:lnTo>
                <a:lnTo>
                  <a:pt x="634" y="5035804"/>
                </a:lnTo>
                <a:lnTo>
                  <a:pt x="0" y="5089652"/>
                </a:lnTo>
                <a:lnTo>
                  <a:pt x="0" y="5197348"/>
                </a:lnTo>
                <a:lnTo>
                  <a:pt x="634" y="5251196"/>
                </a:lnTo>
                <a:lnTo>
                  <a:pt x="1524" y="5305044"/>
                </a:lnTo>
                <a:lnTo>
                  <a:pt x="2921" y="5358892"/>
                </a:lnTo>
                <a:lnTo>
                  <a:pt x="4572" y="5412740"/>
                </a:lnTo>
                <a:lnTo>
                  <a:pt x="6603" y="5466588"/>
                </a:lnTo>
                <a:lnTo>
                  <a:pt x="9017" y="5520436"/>
                </a:lnTo>
                <a:lnTo>
                  <a:pt x="11938" y="5574157"/>
                </a:lnTo>
                <a:lnTo>
                  <a:pt x="15113" y="5627878"/>
                </a:lnTo>
                <a:lnTo>
                  <a:pt x="18669" y="5681599"/>
                </a:lnTo>
                <a:lnTo>
                  <a:pt x="22605" y="5735193"/>
                </a:lnTo>
                <a:lnTo>
                  <a:pt x="26924" y="5788914"/>
                </a:lnTo>
                <a:lnTo>
                  <a:pt x="31623" y="5842508"/>
                </a:lnTo>
                <a:lnTo>
                  <a:pt x="36702" y="5895975"/>
                </a:lnTo>
                <a:lnTo>
                  <a:pt x="42037" y="5949442"/>
                </a:lnTo>
                <a:lnTo>
                  <a:pt x="47878" y="6002909"/>
                </a:lnTo>
                <a:lnTo>
                  <a:pt x="54101" y="6056249"/>
                </a:lnTo>
                <a:lnTo>
                  <a:pt x="60578" y="6109589"/>
                </a:lnTo>
                <a:lnTo>
                  <a:pt x="67564" y="6162929"/>
                </a:lnTo>
                <a:lnTo>
                  <a:pt x="74802" y="6216015"/>
                </a:lnTo>
                <a:lnTo>
                  <a:pt x="82550" y="6269228"/>
                </a:lnTo>
                <a:lnTo>
                  <a:pt x="90550" y="6322187"/>
                </a:lnTo>
                <a:lnTo>
                  <a:pt x="98932" y="6375146"/>
                </a:lnTo>
                <a:lnTo>
                  <a:pt x="107696" y="6428105"/>
                </a:lnTo>
                <a:lnTo>
                  <a:pt x="116840" y="6480810"/>
                </a:lnTo>
                <a:lnTo>
                  <a:pt x="126365" y="6533515"/>
                </a:lnTo>
                <a:lnTo>
                  <a:pt x="136271" y="6586092"/>
                </a:lnTo>
                <a:lnTo>
                  <a:pt x="146557" y="6638671"/>
                </a:lnTo>
                <a:lnTo>
                  <a:pt x="157099" y="6690995"/>
                </a:lnTo>
                <a:lnTo>
                  <a:pt x="168148" y="6743319"/>
                </a:lnTo>
                <a:lnTo>
                  <a:pt x="179450" y="6795515"/>
                </a:lnTo>
                <a:lnTo>
                  <a:pt x="191134" y="6847713"/>
                </a:lnTo>
                <a:lnTo>
                  <a:pt x="203200" y="6899656"/>
                </a:lnTo>
                <a:lnTo>
                  <a:pt x="215646" y="6951472"/>
                </a:lnTo>
                <a:lnTo>
                  <a:pt x="228473" y="7003161"/>
                </a:lnTo>
                <a:lnTo>
                  <a:pt x="241553" y="7054850"/>
                </a:lnTo>
                <a:lnTo>
                  <a:pt x="255143" y="7106284"/>
                </a:lnTo>
                <a:lnTo>
                  <a:pt x="268986" y="7157720"/>
                </a:lnTo>
                <a:lnTo>
                  <a:pt x="283209" y="7208901"/>
                </a:lnTo>
                <a:lnTo>
                  <a:pt x="297815" y="7259955"/>
                </a:lnTo>
                <a:lnTo>
                  <a:pt x="312674" y="7310882"/>
                </a:lnTo>
                <a:lnTo>
                  <a:pt x="328041" y="7361682"/>
                </a:lnTo>
                <a:lnTo>
                  <a:pt x="343662" y="7412355"/>
                </a:lnTo>
                <a:lnTo>
                  <a:pt x="359664" y="7462901"/>
                </a:lnTo>
                <a:lnTo>
                  <a:pt x="376047" y="7513193"/>
                </a:lnTo>
                <a:lnTo>
                  <a:pt x="392683" y="7563358"/>
                </a:lnTo>
                <a:lnTo>
                  <a:pt x="409828" y="7613396"/>
                </a:lnTo>
                <a:lnTo>
                  <a:pt x="427227" y="7663180"/>
                </a:lnTo>
                <a:lnTo>
                  <a:pt x="444880" y="7712963"/>
                </a:lnTo>
                <a:lnTo>
                  <a:pt x="463042" y="7762367"/>
                </a:lnTo>
                <a:lnTo>
                  <a:pt x="481456" y="7811770"/>
                </a:lnTo>
                <a:lnTo>
                  <a:pt x="500252" y="7860919"/>
                </a:lnTo>
                <a:lnTo>
                  <a:pt x="519302" y="7909941"/>
                </a:lnTo>
                <a:lnTo>
                  <a:pt x="538861" y="7958708"/>
                </a:lnTo>
                <a:lnTo>
                  <a:pt x="558673" y="8007223"/>
                </a:lnTo>
                <a:lnTo>
                  <a:pt x="578739" y="8055736"/>
                </a:lnTo>
                <a:lnTo>
                  <a:pt x="599313" y="8103870"/>
                </a:lnTo>
                <a:lnTo>
                  <a:pt x="620014" y="8151876"/>
                </a:lnTo>
                <a:lnTo>
                  <a:pt x="641223" y="8199755"/>
                </a:lnTo>
                <a:lnTo>
                  <a:pt x="662686" y="8247380"/>
                </a:lnTo>
                <a:lnTo>
                  <a:pt x="684529" y="8294751"/>
                </a:lnTo>
                <a:lnTo>
                  <a:pt x="706627" y="8341995"/>
                </a:lnTo>
                <a:lnTo>
                  <a:pt x="729106" y="8388858"/>
                </a:lnTo>
                <a:lnTo>
                  <a:pt x="751967" y="8435721"/>
                </a:lnTo>
                <a:lnTo>
                  <a:pt x="775080" y="8482203"/>
                </a:lnTo>
                <a:lnTo>
                  <a:pt x="798576" y="8528558"/>
                </a:lnTo>
                <a:lnTo>
                  <a:pt x="822325" y="8574659"/>
                </a:lnTo>
                <a:lnTo>
                  <a:pt x="846327" y="8620506"/>
                </a:lnTo>
                <a:lnTo>
                  <a:pt x="870839" y="8666099"/>
                </a:lnTo>
                <a:lnTo>
                  <a:pt x="895476" y="8711565"/>
                </a:lnTo>
                <a:lnTo>
                  <a:pt x="920623" y="8756650"/>
                </a:lnTo>
                <a:lnTo>
                  <a:pt x="945896" y="8801608"/>
                </a:lnTo>
                <a:lnTo>
                  <a:pt x="971550" y="8846185"/>
                </a:lnTo>
                <a:lnTo>
                  <a:pt x="997584" y="8890635"/>
                </a:lnTo>
                <a:lnTo>
                  <a:pt x="1023874" y="8934831"/>
                </a:lnTo>
                <a:lnTo>
                  <a:pt x="1050417" y="8978773"/>
                </a:lnTo>
                <a:lnTo>
                  <a:pt x="1077341" y="9022397"/>
                </a:lnTo>
                <a:lnTo>
                  <a:pt x="1104519" y="9065806"/>
                </a:lnTo>
                <a:lnTo>
                  <a:pt x="1132077" y="9108935"/>
                </a:lnTo>
                <a:lnTo>
                  <a:pt x="1159891" y="9151810"/>
                </a:lnTo>
                <a:lnTo>
                  <a:pt x="1187957" y="9194406"/>
                </a:lnTo>
                <a:lnTo>
                  <a:pt x="1216405" y="9236735"/>
                </a:lnTo>
                <a:lnTo>
                  <a:pt x="1245107" y="9278785"/>
                </a:lnTo>
                <a:lnTo>
                  <a:pt x="1274064" y="9320568"/>
                </a:lnTo>
                <a:lnTo>
                  <a:pt x="1303401" y="9362071"/>
                </a:lnTo>
                <a:lnTo>
                  <a:pt x="1332992" y="9403295"/>
                </a:lnTo>
                <a:lnTo>
                  <a:pt x="1362837" y="9444215"/>
                </a:lnTo>
                <a:lnTo>
                  <a:pt x="1392936" y="9484868"/>
                </a:lnTo>
                <a:lnTo>
                  <a:pt x="1423289" y="9525215"/>
                </a:lnTo>
                <a:lnTo>
                  <a:pt x="1454023" y="9565284"/>
                </a:lnTo>
                <a:lnTo>
                  <a:pt x="1485011" y="9605048"/>
                </a:lnTo>
                <a:lnTo>
                  <a:pt x="1516252" y="9644519"/>
                </a:lnTo>
                <a:lnTo>
                  <a:pt x="1547876" y="9683686"/>
                </a:lnTo>
                <a:lnTo>
                  <a:pt x="1579626" y="9722548"/>
                </a:lnTo>
                <a:lnTo>
                  <a:pt x="1611756" y="9761105"/>
                </a:lnTo>
                <a:lnTo>
                  <a:pt x="1644015" y="9799345"/>
                </a:lnTo>
                <a:lnTo>
                  <a:pt x="1676653" y="9837293"/>
                </a:lnTo>
                <a:lnTo>
                  <a:pt x="1709547" y="9874910"/>
                </a:lnTo>
                <a:lnTo>
                  <a:pt x="1742694" y="9912197"/>
                </a:lnTo>
                <a:lnTo>
                  <a:pt x="1776095" y="9949180"/>
                </a:lnTo>
                <a:lnTo>
                  <a:pt x="1809623" y="9985844"/>
                </a:lnTo>
                <a:lnTo>
                  <a:pt x="1843531" y="10022192"/>
                </a:lnTo>
                <a:lnTo>
                  <a:pt x="1877695" y="10058196"/>
                </a:lnTo>
                <a:lnTo>
                  <a:pt x="1912112" y="10093883"/>
                </a:lnTo>
                <a:lnTo>
                  <a:pt x="1946782" y="10129227"/>
                </a:lnTo>
                <a:lnTo>
                  <a:pt x="1981707" y="10164246"/>
                </a:lnTo>
                <a:lnTo>
                  <a:pt x="2016887" y="10198933"/>
                </a:lnTo>
                <a:lnTo>
                  <a:pt x="2052193" y="10233285"/>
                </a:lnTo>
                <a:lnTo>
                  <a:pt x="2087879" y="10267287"/>
                </a:lnTo>
                <a:lnTo>
                  <a:pt x="2108833" y="10286997"/>
                </a:lnTo>
                <a:lnTo>
                  <a:pt x="7581773" y="10286997"/>
                </a:lnTo>
                <a:lnTo>
                  <a:pt x="7581773" y="0"/>
                </a:lnTo>
                <a:close/>
              </a:path>
            </a:pathLst>
          </a:custGeom>
          <a:solidFill>
            <a:srgbClr val="47A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96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  <a:r>
              <a:rPr spc="-85" dirty="0"/>
              <a:t> </a:t>
            </a:r>
            <a:r>
              <a:rPr spc="-5" dirty="0"/>
              <a:t>Kelas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3514" y="4208145"/>
            <a:ext cx="6003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252525"/>
                </a:solidFill>
                <a:latin typeface="Trebuchet MS"/>
                <a:cs typeface="Trebuchet MS"/>
              </a:rPr>
              <a:t>React Forms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3460" y="3907535"/>
            <a:ext cx="817244" cy="818515"/>
          </a:xfrm>
          <a:custGeom>
            <a:avLst/>
            <a:gdLst/>
            <a:ahLst/>
            <a:cxnLst/>
            <a:rect l="l" t="t" r="r" b="b"/>
            <a:pathLst>
              <a:path w="817244" h="818514">
                <a:moveTo>
                  <a:pt x="418465" y="126"/>
                </a:moveTo>
                <a:lnTo>
                  <a:pt x="378333" y="1142"/>
                </a:lnTo>
                <a:lnTo>
                  <a:pt x="338581" y="5968"/>
                </a:lnTo>
                <a:lnTo>
                  <a:pt x="299466" y="14859"/>
                </a:lnTo>
                <a:lnTo>
                  <a:pt x="261493" y="27431"/>
                </a:lnTo>
                <a:lnTo>
                  <a:pt x="224790" y="43687"/>
                </a:lnTo>
                <a:lnTo>
                  <a:pt x="189915" y="63500"/>
                </a:lnTo>
                <a:lnTo>
                  <a:pt x="157149" y="86613"/>
                </a:lnTo>
                <a:lnTo>
                  <a:pt x="126796" y="112775"/>
                </a:lnTo>
                <a:lnTo>
                  <a:pt x="99161" y="141859"/>
                </a:lnTo>
                <a:lnTo>
                  <a:pt x="74498" y="173609"/>
                </a:lnTo>
                <a:lnTo>
                  <a:pt x="53060" y="207517"/>
                </a:lnTo>
                <a:lnTo>
                  <a:pt x="35039" y="243331"/>
                </a:lnTo>
                <a:lnTo>
                  <a:pt x="20612" y="280797"/>
                </a:lnTo>
                <a:lnTo>
                  <a:pt x="9918" y="319531"/>
                </a:lnTo>
                <a:lnTo>
                  <a:pt x="3073" y="359028"/>
                </a:lnTo>
                <a:lnTo>
                  <a:pt x="127" y="399161"/>
                </a:lnTo>
                <a:lnTo>
                  <a:pt x="0" y="409193"/>
                </a:lnTo>
                <a:lnTo>
                  <a:pt x="1968" y="449325"/>
                </a:lnTo>
                <a:lnTo>
                  <a:pt x="7848" y="488950"/>
                </a:lnTo>
                <a:lnTo>
                  <a:pt x="17589" y="527938"/>
                </a:lnTo>
                <a:lnTo>
                  <a:pt x="31089" y="565785"/>
                </a:lnTo>
                <a:lnTo>
                  <a:pt x="48221" y="602106"/>
                </a:lnTo>
                <a:lnTo>
                  <a:pt x="68834" y="636524"/>
                </a:lnTo>
                <a:lnTo>
                  <a:pt x="92709" y="668781"/>
                </a:lnTo>
                <a:lnTo>
                  <a:pt x="119621" y="698500"/>
                </a:lnTo>
                <a:lnTo>
                  <a:pt x="149313" y="725424"/>
                </a:lnTo>
                <a:lnTo>
                  <a:pt x="181508" y="749426"/>
                </a:lnTo>
                <a:lnTo>
                  <a:pt x="215887" y="770001"/>
                </a:lnTo>
                <a:lnTo>
                  <a:pt x="252120" y="787146"/>
                </a:lnTo>
                <a:lnTo>
                  <a:pt x="289814" y="800735"/>
                </a:lnTo>
                <a:lnTo>
                  <a:pt x="328676" y="810513"/>
                </a:lnTo>
                <a:lnTo>
                  <a:pt x="368427" y="816355"/>
                </a:lnTo>
                <a:lnTo>
                  <a:pt x="408431" y="818388"/>
                </a:lnTo>
                <a:lnTo>
                  <a:pt x="438403" y="817244"/>
                </a:lnTo>
                <a:lnTo>
                  <a:pt x="478281" y="812291"/>
                </a:lnTo>
                <a:lnTo>
                  <a:pt x="517398" y="803528"/>
                </a:lnTo>
                <a:lnTo>
                  <a:pt x="555371" y="790955"/>
                </a:lnTo>
                <a:lnTo>
                  <a:pt x="592074" y="774700"/>
                </a:lnTo>
                <a:lnTo>
                  <a:pt x="626872" y="754888"/>
                </a:lnTo>
                <a:lnTo>
                  <a:pt x="659638" y="731774"/>
                </a:lnTo>
                <a:lnTo>
                  <a:pt x="689991" y="705485"/>
                </a:lnTo>
                <a:lnTo>
                  <a:pt x="717677" y="676401"/>
                </a:lnTo>
                <a:lnTo>
                  <a:pt x="742315" y="644778"/>
                </a:lnTo>
                <a:lnTo>
                  <a:pt x="763778" y="610869"/>
                </a:lnTo>
                <a:lnTo>
                  <a:pt x="781812" y="574928"/>
                </a:lnTo>
                <a:lnTo>
                  <a:pt x="796163" y="537463"/>
                </a:lnTo>
                <a:lnTo>
                  <a:pt x="806958" y="498855"/>
                </a:lnTo>
                <a:lnTo>
                  <a:pt x="813816" y="459231"/>
                </a:lnTo>
                <a:lnTo>
                  <a:pt x="816737" y="419226"/>
                </a:lnTo>
                <a:lnTo>
                  <a:pt x="816864" y="409193"/>
                </a:lnTo>
                <a:lnTo>
                  <a:pt x="815721" y="379094"/>
                </a:lnTo>
                <a:lnTo>
                  <a:pt x="810767" y="339216"/>
                </a:lnTo>
                <a:lnTo>
                  <a:pt x="802004" y="300100"/>
                </a:lnTo>
                <a:lnTo>
                  <a:pt x="789432" y="261874"/>
                </a:lnTo>
                <a:lnTo>
                  <a:pt x="773176" y="225171"/>
                </a:lnTo>
                <a:lnTo>
                  <a:pt x="753491" y="190246"/>
                </a:lnTo>
                <a:lnTo>
                  <a:pt x="730377" y="157479"/>
                </a:lnTo>
                <a:lnTo>
                  <a:pt x="704215" y="127000"/>
                </a:lnTo>
                <a:lnTo>
                  <a:pt x="675132" y="99313"/>
                </a:lnTo>
                <a:lnTo>
                  <a:pt x="643635" y="74675"/>
                </a:lnTo>
                <a:lnTo>
                  <a:pt x="609727" y="53212"/>
                </a:lnTo>
                <a:lnTo>
                  <a:pt x="573913" y="35051"/>
                </a:lnTo>
                <a:lnTo>
                  <a:pt x="536575" y="20700"/>
                </a:lnTo>
                <a:lnTo>
                  <a:pt x="497840" y="9905"/>
                </a:lnTo>
                <a:lnTo>
                  <a:pt x="458470" y="3048"/>
                </a:lnTo>
                <a:lnTo>
                  <a:pt x="418465" y="126"/>
                </a:lnTo>
                <a:close/>
              </a:path>
            </a:pathLst>
          </a:custGeom>
          <a:solidFill>
            <a:srgbClr val="FFB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79397" y="3962780"/>
            <a:ext cx="274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1476" y="5608701"/>
            <a:ext cx="646252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D" sz="2800" spc="-10" dirty="0">
                <a:solidFill>
                  <a:srgbClr val="252525"/>
                </a:solidFill>
                <a:latin typeface="Trebuchet MS"/>
                <a:cs typeface="Trebuchet MS"/>
              </a:rPr>
              <a:t>React</a:t>
            </a:r>
            <a:r>
              <a:rPr lang="en-ID" sz="28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D" sz="2800" spc="-10" dirty="0">
                <a:solidFill>
                  <a:srgbClr val="252525"/>
                </a:solidFill>
                <a:latin typeface="Trebuchet MS"/>
                <a:cs typeface="Trebuchet MS"/>
              </a:rPr>
              <a:t>Authorization</a:t>
            </a:r>
            <a:r>
              <a:rPr lang="en-ID" sz="2800" spc="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D" sz="2800" spc="-5" dirty="0">
                <a:solidFill>
                  <a:srgbClr val="252525"/>
                </a:solidFill>
                <a:latin typeface="Trebuchet MS"/>
                <a:cs typeface="Trebuchet MS"/>
              </a:rPr>
              <a:t>&amp;</a:t>
            </a:r>
            <a:r>
              <a:rPr lang="en-ID" sz="2800" spc="-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ID" sz="2800" spc="-10" dirty="0">
                <a:solidFill>
                  <a:srgbClr val="252525"/>
                </a:solidFill>
                <a:latin typeface="Trebuchet MS"/>
                <a:cs typeface="Trebuchet MS"/>
              </a:rPr>
              <a:t>Authentication</a:t>
            </a:r>
            <a:endParaRPr lang="en-ID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8700" y="5355335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18465" y="126"/>
                </a:moveTo>
                <a:lnTo>
                  <a:pt x="378333" y="1142"/>
                </a:lnTo>
                <a:lnTo>
                  <a:pt x="338581" y="5968"/>
                </a:lnTo>
                <a:lnTo>
                  <a:pt x="299466" y="14731"/>
                </a:lnTo>
                <a:lnTo>
                  <a:pt x="261493" y="27304"/>
                </a:lnTo>
                <a:lnTo>
                  <a:pt x="224790" y="43561"/>
                </a:lnTo>
                <a:lnTo>
                  <a:pt x="189915" y="63373"/>
                </a:lnTo>
                <a:lnTo>
                  <a:pt x="157149" y="86487"/>
                </a:lnTo>
                <a:lnTo>
                  <a:pt x="126796" y="112649"/>
                </a:lnTo>
                <a:lnTo>
                  <a:pt x="99161" y="141604"/>
                </a:lnTo>
                <a:lnTo>
                  <a:pt x="74498" y="173227"/>
                </a:lnTo>
                <a:lnTo>
                  <a:pt x="53060" y="207137"/>
                </a:lnTo>
                <a:lnTo>
                  <a:pt x="35039" y="242950"/>
                </a:lnTo>
                <a:lnTo>
                  <a:pt x="20612" y="280288"/>
                </a:lnTo>
                <a:lnTo>
                  <a:pt x="9918" y="318897"/>
                </a:lnTo>
                <a:lnTo>
                  <a:pt x="3073" y="358393"/>
                </a:lnTo>
                <a:lnTo>
                  <a:pt x="127" y="398399"/>
                </a:lnTo>
                <a:lnTo>
                  <a:pt x="0" y="408431"/>
                </a:lnTo>
                <a:lnTo>
                  <a:pt x="1968" y="448437"/>
                </a:lnTo>
                <a:lnTo>
                  <a:pt x="7848" y="488061"/>
                </a:lnTo>
                <a:lnTo>
                  <a:pt x="17589" y="526923"/>
                </a:lnTo>
                <a:lnTo>
                  <a:pt x="31089" y="564768"/>
                </a:lnTo>
                <a:lnTo>
                  <a:pt x="48221" y="600963"/>
                </a:lnTo>
                <a:lnTo>
                  <a:pt x="68834" y="635253"/>
                </a:lnTo>
                <a:lnTo>
                  <a:pt x="92709" y="667512"/>
                </a:lnTo>
                <a:lnTo>
                  <a:pt x="119621" y="697229"/>
                </a:lnTo>
                <a:lnTo>
                  <a:pt x="149313" y="724153"/>
                </a:lnTo>
                <a:lnTo>
                  <a:pt x="181508" y="748029"/>
                </a:lnTo>
                <a:lnTo>
                  <a:pt x="215887" y="768603"/>
                </a:lnTo>
                <a:lnTo>
                  <a:pt x="252094" y="785749"/>
                </a:lnTo>
                <a:lnTo>
                  <a:pt x="289813" y="799211"/>
                </a:lnTo>
                <a:lnTo>
                  <a:pt x="328675" y="808989"/>
                </a:lnTo>
                <a:lnTo>
                  <a:pt x="368427" y="814831"/>
                </a:lnTo>
                <a:lnTo>
                  <a:pt x="408431" y="816863"/>
                </a:lnTo>
                <a:lnTo>
                  <a:pt x="438403" y="815721"/>
                </a:lnTo>
                <a:lnTo>
                  <a:pt x="478281" y="810767"/>
                </a:lnTo>
                <a:lnTo>
                  <a:pt x="517397" y="802004"/>
                </a:lnTo>
                <a:lnTo>
                  <a:pt x="555371" y="789431"/>
                </a:lnTo>
                <a:lnTo>
                  <a:pt x="592074" y="773176"/>
                </a:lnTo>
                <a:lnTo>
                  <a:pt x="626872" y="753490"/>
                </a:lnTo>
                <a:lnTo>
                  <a:pt x="659638" y="730376"/>
                </a:lnTo>
                <a:lnTo>
                  <a:pt x="689991" y="704214"/>
                </a:lnTo>
                <a:lnTo>
                  <a:pt x="717676" y="675131"/>
                </a:lnTo>
                <a:lnTo>
                  <a:pt x="742314" y="643636"/>
                </a:lnTo>
                <a:lnTo>
                  <a:pt x="763777" y="609726"/>
                </a:lnTo>
                <a:lnTo>
                  <a:pt x="781812" y="573913"/>
                </a:lnTo>
                <a:lnTo>
                  <a:pt x="796163" y="536575"/>
                </a:lnTo>
                <a:lnTo>
                  <a:pt x="806957" y="497839"/>
                </a:lnTo>
                <a:lnTo>
                  <a:pt x="813816" y="458469"/>
                </a:lnTo>
                <a:lnTo>
                  <a:pt x="816737" y="418464"/>
                </a:lnTo>
                <a:lnTo>
                  <a:pt x="816863" y="408431"/>
                </a:lnTo>
                <a:lnTo>
                  <a:pt x="815720" y="378333"/>
                </a:lnTo>
                <a:lnTo>
                  <a:pt x="810768" y="338581"/>
                </a:lnTo>
                <a:lnTo>
                  <a:pt x="802005" y="299465"/>
                </a:lnTo>
                <a:lnTo>
                  <a:pt x="789432" y="261492"/>
                </a:lnTo>
                <a:lnTo>
                  <a:pt x="773176" y="224789"/>
                </a:lnTo>
                <a:lnTo>
                  <a:pt x="753491" y="189864"/>
                </a:lnTo>
                <a:lnTo>
                  <a:pt x="730376" y="157099"/>
                </a:lnTo>
                <a:lnTo>
                  <a:pt x="704214" y="126746"/>
                </a:lnTo>
                <a:lnTo>
                  <a:pt x="675132" y="99187"/>
                </a:lnTo>
                <a:lnTo>
                  <a:pt x="643636" y="74549"/>
                </a:lnTo>
                <a:lnTo>
                  <a:pt x="609726" y="53086"/>
                </a:lnTo>
                <a:lnTo>
                  <a:pt x="573913" y="35051"/>
                </a:lnTo>
                <a:lnTo>
                  <a:pt x="536575" y="20574"/>
                </a:lnTo>
                <a:lnTo>
                  <a:pt x="497840" y="9905"/>
                </a:lnTo>
                <a:lnTo>
                  <a:pt x="458469" y="3048"/>
                </a:lnTo>
                <a:lnTo>
                  <a:pt x="418465" y="126"/>
                </a:lnTo>
                <a:close/>
              </a:path>
            </a:pathLst>
          </a:custGeom>
          <a:solidFill>
            <a:srgbClr val="FFB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0833" y="5409692"/>
            <a:ext cx="343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E348B42-95EA-38D2-7777-59A90749A840}"/>
              </a:ext>
            </a:extLst>
          </p:cNvPr>
          <p:cNvSpPr txBox="1"/>
          <p:nvPr/>
        </p:nvSpPr>
        <p:spPr>
          <a:xfrm>
            <a:off x="2681477" y="6983600"/>
            <a:ext cx="2241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52525"/>
                </a:solidFill>
                <a:latin typeface="Trebuchet MS"/>
                <a:cs typeface="Trebuchet MS"/>
              </a:rPr>
              <a:t>React</a:t>
            </a:r>
            <a:r>
              <a:rPr sz="2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rebuchet MS"/>
                <a:cs typeface="Trebuchet MS"/>
              </a:rPr>
              <a:t>Routing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BCB2A79-71E1-1D60-2158-34C8F988D60F}"/>
              </a:ext>
            </a:extLst>
          </p:cNvPr>
          <p:cNvSpPr/>
          <p:nvPr/>
        </p:nvSpPr>
        <p:spPr>
          <a:xfrm>
            <a:off x="1028700" y="673023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>
                <a:moveTo>
                  <a:pt x="418465" y="126"/>
                </a:moveTo>
                <a:lnTo>
                  <a:pt x="378333" y="1142"/>
                </a:lnTo>
                <a:lnTo>
                  <a:pt x="338581" y="5968"/>
                </a:lnTo>
                <a:lnTo>
                  <a:pt x="299466" y="14731"/>
                </a:lnTo>
                <a:lnTo>
                  <a:pt x="261493" y="27304"/>
                </a:lnTo>
                <a:lnTo>
                  <a:pt x="224790" y="43561"/>
                </a:lnTo>
                <a:lnTo>
                  <a:pt x="189915" y="63373"/>
                </a:lnTo>
                <a:lnTo>
                  <a:pt x="157149" y="86487"/>
                </a:lnTo>
                <a:lnTo>
                  <a:pt x="126796" y="112649"/>
                </a:lnTo>
                <a:lnTo>
                  <a:pt x="99161" y="141604"/>
                </a:lnTo>
                <a:lnTo>
                  <a:pt x="74498" y="173227"/>
                </a:lnTo>
                <a:lnTo>
                  <a:pt x="53060" y="207137"/>
                </a:lnTo>
                <a:lnTo>
                  <a:pt x="35039" y="242950"/>
                </a:lnTo>
                <a:lnTo>
                  <a:pt x="20612" y="280288"/>
                </a:lnTo>
                <a:lnTo>
                  <a:pt x="9918" y="318897"/>
                </a:lnTo>
                <a:lnTo>
                  <a:pt x="3073" y="358393"/>
                </a:lnTo>
                <a:lnTo>
                  <a:pt x="127" y="398399"/>
                </a:lnTo>
                <a:lnTo>
                  <a:pt x="0" y="408431"/>
                </a:lnTo>
                <a:lnTo>
                  <a:pt x="1968" y="448437"/>
                </a:lnTo>
                <a:lnTo>
                  <a:pt x="7848" y="488061"/>
                </a:lnTo>
                <a:lnTo>
                  <a:pt x="17589" y="526923"/>
                </a:lnTo>
                <a:lnTo>
                  <a:pt x="31089" y="564768"/>
                </a:lnTo>
                <a:lnTo>
                  <a:pt x="48221" y="600963"/>
                </a:lnTo>
                <a:lnTo>
                  <a:pt x="68834" y="635253"/>
                </a:lnTo>
                <a:lnTo>
                  <a:pt x="92709" y="667512"/>
                </a:lnTo>
                <a:lnTo>
                  <a:pt x="119621" y="697229"/>
                </a:lnTo>
                <a:lnTo>
                  <a:pt x="149313" y="724153"/>
                </a:lnTo>
                <a:lnTo>
                  <a:pt x="181508" y="748029"/>
                </a:lnTo>
                <a:lnTo>
                  <a:pt x="215887" y="768603"/>
                </a:lnTo>
                <a:lnTo>
                  <a:pt x="252094" y="785749"/>
                </a:lnTo>
                <a:lnTo>
                  <a:pt x="289813" y="799211"/>
                </a:lnTo>
                <a:lnTo>
                  <a:pt x="328675" y="808989"/>
                </a:lnTo>
                <a:lnTo>
                  <a:pt x="368427" y="814831"/>
                </a:lnTo>
                <a:lnTo>
                  <a:pt x="408431" y="816863"/>
                </a:lnTo>
                <a:lnTo>
                  <a:pt x="438403" y="815721"/>
                </a:lnTo>
                <a:lnTo>
                  <a:pt x="478281" y="810767"/>
                </a:lnTo>
                <a:lnTo>
                  <a:pt x="517397" y="802004"/>
                </a:lnTo>
                <a:lnTo>
                  <a:pt x="555371" y="789431"/>
                </a:lnTo>
                <a:lnTo>
                  <a:pt x="592074" y="773176"/>
                </a:lnTo>
                <a:lnTo>
                  <a:pt x="626872" y="753490"/>
                </a:lnTo>
                <a:lnTo>
                  <a:pt x="659638" y="730376"/>
                </a:lnTo>
                <a:lnTo>
                  <a:pt x="689991" y="704214"/>
                </a:lnTo>
                <a:lnTo>
                  <a:pt x="717676" y="675131"/>
                </a:lnTo>
                <a:lnTo>
                  <a:pt x="742314" y="643636"/>
                </a:lnTo>
                <a:lnTo>
                  <a:pt x="763777" y="609726"/>
                </a:lnTo>
                <a:lnTo>
                  <a:pt x="781812" y="573913"/>
                </a:lnTo>
                <a:lnTo>
                  <a:pt x="796163" y="536575"/>
                </a:lnTo>
                <a:lnTo>
                  <a:pt x="806957" y="497839"/>
                </a:lnTo>
                <a:lnTo>
                  <a:pt x="813816" y="458469"/>
                </a:lnTo>
                <a:lnTo>
                  <a:pt x="816737" y="418464"/>
                </a:lnTo>
                <a:lnTo>
                  <a:pt x="816863" y="408431"/>
                </a:lnTo>
                <a:lnTo>
                  <a:pt x="815720" y="378333"/>
                </a:lnTo>
                <a:lnTo>
                  <a:pt x="810768" y="338581"/>
                </a:lnTo>
                <a:lnTo>
                  <a:pt x="802005" y="299465"/>
                </a:lnTo>
                <a:lnTo>
                  <a:pt x="789432" y="261492"/>
                </a:lnTo>
                <a:lnTo>
                  <a:pt x="773176" y="224789"/>
                </a:lnTo>
                <a:lnTo>
                  <a:pt x="753491" y="189864"/>
                </a:lnTo>
                <a:lnTo>
                  <a:pt x="730376" y="157099"/>
                </a:lnTo>
                <a:lnTo>
                  <a:pt x="704214" y="126746"/>
                </a:lnTo>
                <a:lnTo>
                  <a:pt x="675132" y="99187"/>
                </a:lnTo>
                <a:lnTo>
                  <a:pt x="643636" y="74549"/>
                </a:lnTo>
                <a:lnTo>
                  <a:pt x="609726" y="53086"/>
                </a:lnTo>
                <a:lnTo>
                  <a:pt x="573913" y="35051"/>
                </a:lnTo>
                <a:lnTo>
                  <a:pt x="536575" y="20574"/>
                </a:lnTo>
                <a:lnTo>
                  <a:pt x="497840" y="9905"/>
                </a:lnTo>
                <a:lnTo>
                  <a:pt x="458469" y="3048"/>
                </a:lnTo>
                <a:lnTo>
                  <a:pt x="418465" y="126"/>
                </a:lnTo>
                <a:close/>
              </a:path>
            </a:pathLst>
          </a:custGeom>
          <a:solidFill>
            <a:srgbClr val="FFB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BA2B6AA-B50D-3495-BAF8-BB8874CE228D}"/>
              </a:ext>
            </a:extLst>
          </p:cNvPr>
          <p:cNvSpPr txBox="1"/>
          <p:nvPr/>
        </p:nvSpPr>
        <p:spPr>
          <a:xfrm>
            <a:off x="1330833" y="6784591"/>
            <a:ext cx="343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8004" y="0"/>
            <a:ext cx="8350250" cy="10287000"/>
            <a:chOff x="9938004" y="0"/>
            <a:chExt cx="8350250" cy="10287000"/>
          </a:xfrm>
        </p:grpSpPr>
        <p:sp>
          <p:nvSpPr>
            <p:cNvPr id="3" name="object 3"/>
            <p:cNvSpPr/>
            <p:nvPr/>
          </p:nvSpPr>
          <p:spPr>
            <a:xfrm>
              <a:off x="9938004" y="0"/>
              <a:ext cx="8349615" cy="10287000"/>
            </a:xfrm>
            <a:custGeom>
              <a:avLst/>
              <a:gdLst/>
              <a:ahLst/>
              <a:cxnLst/>
              <a:rect l="l" t="t" r="r" b="b"/>
              <a:pathLst>
                <a:path w="8349615" h="10287000">
                  <a:moveTo>
                    <a:pt x="8349488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8349488" y="10287000"/>
                  </a:lnTo>
                  <a:lnTo>
                    <a:pt x="8349488" y="0"/>
                  </a:lnTo>
                  <a:close/>
                </a:path>
              </a:pathLst>
            </a:custGeom>
            <a:solidFill>
              <a:srgbClr val="47C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44100" y="0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>
                  <a:moveTo>
                    <a:pt x="0" y="0"/>
                  </a:moveTo>
                  <a:lnTo>
                    <a:pt x="0" y="4580763"/>
                  </a:lnTo>
                  <a:lnTo>
                    <a:pt x="50800" y="4581017"/>
                  </a:lnTo>
                  <a:lnTo>
                    <a:pt x="101600" y="4581652"/>
                  </a:lnTo>
                  <a:lnTo>
                    <a:pt x="190500" y="4584065"/>
                  </a:lnTo>
                  <a:lnTo>
                    <a:pt x="241300" y="4585843"/>
                  </a:lnTo>
                  <a:lnTo>
                    <a:pt x="292100" y="4588002"/>
                  </a:lnTo>
                  <a:lnTo>
                    <a:pt x="342900" y="4590542"/>
                  </a:lnTo>
                  <a:lnTo>
                    <a:pt x="381000" y="4593590"/>
                  </a:lnTo>
                  <a:lnTo>
                    <a:pt x="431800" y="4596892"/>
                  </a:lnTo>
                  <a:lnTo>
                    <a:pt x="482600" y="4600702"/>
                  </a:lnTo>
                  <a:lnTo>
                    <a:pt x="533400" y="4604893"/>
                  </a:lnTo>
                  <a:lnTo>
                    <a:pt x="571500" y="4609338"/>
                  </a:lnTo>
                  <a:lnTo>
                    <a:pt x="622300" y="4614291"/>
                  </a:lnTo>
                  <a:lnTo>
                    <a:pt x="673100" y="4619625"/>
                  </a:lnTo>
                  <a:lnTo>
                    <a:pt x="711200" y="4625213"/>
                  </a:lnTo>
                  <a:lnTo>
                    <a:pt x="762000" y="4631309"/>
                  </a:lnTo>
                  <a:lnTo>
                    <a:pt x="812800" y="4637786"/>
                  </a:lnTo>
                  <a:lnTo>
                    <a:pt x="850900" y="4644517"/>
                  </a:lnTo>
                  <a:lnTo>
                    <a:pt x="952500" y="4659249"/>
                  </a:lnTo>
                  <a:lnTo>
                    <a:pt x="990600" y="4667250"/>
                  </a:lnTo>
                  <a:lnTo>
                    <a:pt x="1041400" y="4675505"/>
                  </a:lnTo>
                  <a:lnTo>
                    <a:pt x="1092200" y="4684268"/>
                  </a:lnTo>
                  <a:lnTo>
                    <a:pt x="1130300" y="4693285"/>
                  </a:lnTo>
                  <a:lnTo>
                    <a:pt x="1181100" y="4702683"/>
                  </a:lnTo>
                  <a:lnTo>
                    <a:pt x="1219200" y="4712462"/>
                  </a:lnTo>
                  <a:lnTo>
                    <a:pt x="1270000" y="4722495"/>
                  </a:lnTo>
                  <a:lnTo>
                    <a:pt x="1320800" y="4733036"/>
                  </a:lnTo>
                  <a:lnTo>
                    <a:pt x="1358900" y="4743831"/>
                  </a:lnTo>
                  <a:lnTo>
                    <a:pt x="1409700" y="4755134"/>
                  </a:lnTo>
                  <a:lnTo>
                    <a:pt x="1447800" y="4766691"/>
                  </a:lnTo>
                  <a:lnTo>
                    <a:pt x="1498600" y="4778502"/>
                  </a:lnTo>
                  <a:lnTo>
                    <a:pt x="1536700" y="4790821"/>
                  </a:lnTo>
                  <a:lnTo>
                    <a:pt x="1587500" y="4803394"/>
                  </a:lnTo>
                  <a:lnTo>
                    <a:pt x="1625600" y="4816348"/>
                  </a:lnTo>
                  <a:lnTo>
                    <a:pt x="1676400" y="4829683"/>
                  </a:lnTo>
                  <a:lnTo>
                    <a:pt x="1714500" y="4843399"/>
                  </a:lnTo>
                  <a:lnTo>
                    <a:pt x="1765300" y="4857369"/>
                  </a:lnTo>
                  <a:lnTo>
                    <a:pt x="1803400" y="4871720"/>
                  </a:lnTo>
                  <a:lnTo>
                    <a:pt x="1841500" y="4886452"/>
                  </a:lnTo>
                  <a:lnTo>
                    <a:pt x="1892300" y="4901438"/>
                  </a:lnTo>
                  <a:lnTo>
                    <a:pt x="1930400" y="4916805"/>
                  </a:lnTo>
                  <a:lnTo>
                    <a:pt x="1981200" y="4932426"/>
                  </a:lnTo>
                  <a:lnTo>
                    <a:pt x="2057400" y="4964938"/>
                  </a:lnTo>
                  <a:lnTo>
                    <a:pt x="2108200" y="4981575"/>
                  </a:lnTo>
                  <a:lnTo>
                    <a:pt x="2146300" y="4998593"/>
                  </a:lnTo>
                  <a:lnTo>
                    <a:pt x="2184400" y="5015992"/>
                  </a:lnTo>
                  <a:lnTo>
                    <a:pt x="2235200" y="5033645"/>
                  </a:lnTo>
                  <a:lnTo>
                    <a:pt x="2311400" y="5069967"/>
                  </a:lnTo>
                  <a:lnTo>
                    <a:pt x="2362200" y="5088636"/>
                  </a:lnTo>
                  <a:lnTo>
                    <a:pt x="2400300" y="5107686"/>
                  </a:lnTo>
                  <a:lnTo>
                    <a:pt x="2476500" y="5146548"/>
                  </a:lnTo>
                  <a:lnTo>
                    <a:pt x="2527300" y="5166487"/>
                  </a:lnTo>
                  <a:lnTo>
                    <a:pt x="2565400" y="5186807"/>
                  </a:lnTo>
                  <a:lnTo>
                    <a:pt x="2641600" y="5228209"/>
                  </a:lnTo>
                  <a:lnTo>
                    <a:pt x="2679700" y="5249418"/>
                  </a:lnTo>
                  <a:lnTo>
                    <a:pt x="2755900" y="5292598"/>
                  </a:lnTo>
                  <a:lnTo>
                    <a:pt x="2806700" y="5314823"/>
                  </a:lnTo>
                  <a:lnTo>
                    <a:pt x="2844800" y="5337175"/>
                  </a:lnTo>
                  <a:lnTo>
                    <a:pt x="2882900" y="5359908"/>
                  </a:lnTo>
                  <a:lnTo>
                    <a:pt x="2959100" y="5406136"/>
                  </a:lnTo>
                  <a:lnTo>
                    <a:pt x="3035300" y="5453634"/>
                  </a:lnTo>
                  <a:lnTo>
                    <a:pt x="3111500" y="5502402"/>
                  </a:lnTo>
                  <a:lnTo>
                    <a:pt x="3187700" y="5552186"/>
                  </a:lnTo>
                  <a:lnTo>
                    <a:pt x="3263900" y="5603113"/>
                  </a:lnTo>
                  <a:lnTo>
                    <a:pt x="3302000" y="5629148"/>
                  </a:lnTo>
                  <a:lnTo>
                    <a:pt x="3327400" y="5655310"/>
                  </a:lnTo>
                  <a:lnTo>
                    <a:pt x="3365500" y="5681726"/>
                  </a:lnTo>
                  <a:lnTo>
                    <a:pt x="3441700" y="5735574"/>
                  </a:lnTo>
                  <a:lnTo>
                    <a:pt x="3517900" y="5790438"/>
                  </a:lnTo>
                  <a:lnTo>
                    <a:pt x="3543300" y="5818378"/>
                  </a:lnTo>
                  <a:lnTo>
                    <a:pt x="3581400" y="5846445"/>
                  </a:lnTo>
                  <a:lnTo>
                    <a:pt x="3657600" y="5903595"/>
                  </a:lnTo>
                  <a:lnTo>
                    <a:pt x="3683000" y="5932551"/>
                  </a:lnTo>
                  <a:lnTo>
                    <a:pt x="3759200" y="5991225"/>
                  </a:lnTo>
                  <a:lnTo>
                    <a:pt x="3784600" y="6020943"/>
                  </a:lnTo>
                  <a:lnTo>
                    <a:pt x="3860800" y="6081141"/>
                  </a:lnTo>
                  <a:lnTo>
                    <a:pt x="3886200" y="6111621"/>
                  </a:lnTo>
                  <a:lnTo>
                    <a:pt x="3924300" y="6142482"/>
                  </a:lnTo>
                  <a:lnTo>
                    <a:pt x="3949700" y="6173470"/>
                  </a:lnTo>
                  <a:lnTo>
                    <a:pt x="3987800" y="6204712"/>
                  </a:lnTo>
                  <a:lnTo>
                    <a:pt x="4013200" y="6236208"/>
                  </a:lnTo>
                  <a:lnTo>
                    <a:pt x="4051300" y="6268085"/>
                  </a:lnTo>
                  <a:lnTo>
                    <a:pt x="4076700" y="6300089"/>
                  </a:lnTo>
                  <a:lnTo>
                    <a:pt x="4114800" y="6332347"/>
                  </a:lnTo>
                  <a:lnTo>
                    <a:pt x="4140200" y="6364859"/>
                  </a:lnTo>
                  <a:lnTo>
                    <a:pt x="4178300" y="6397625"/>
                  </a:lnTo>
                  <a:lnTo>
                    <a:pt x="4203700" y="6430645"/>
                  </a:lnTo>
                  <a:lnTo>
                    <a:pt x="4241800" y="6463792"/>
                  </a:lnTo>
                  <a:lnTo>
                    <a:pt x="4292600" y="6530975"/>
                  </a:lnTo>
                  <a:lnTo>
                    <a:pt x="4330700" y="6565011"/>
                  </a:lnTo>
                  <a:lnTo>
                    <a:pt x="4406900" y="6668134"/>
                  </a:lnTo>
                  <a:lnTo>
                    <a:pt x="4445000" y="6703059"/>
                  </a:lnTo>
                  <a:lnTo>
                    <a:pt x="4546600" y="6844792"/>
                  </a:lnTo>
                  <a:lnTo>
                    <a:pt x="4584700" y="6880733"/>
                  </a:lnTo>
                  <a:lnTo>
                    <a:pt x="4610100" y="6917055"/>
                  </a:lnTo>
                  <a:lnTo>
                    <a:pt x="4711700" y="7063994"/>
                  </a:lnTo>
                  <a:lnTo>
                    <a:pt x="4838700" y="7252461"/>
                  </a:lnTo>
                  <a:lnTo>
                    <a:pt x="4851400" y="7290816"/>
                  </a:lnTo>
                  <a:lnTo>
                    <a:pt x="4978400" y="7485380"/>
                  </a:lnTo>
                  <a:lnTo>
                    <a:pt x="4991100" y="7524877"/>
                  </a:lnTo>
                  <a:lnTo>
                    <a:pt x="5041900" y="7604506"/>
                  </a:lnTo>
                  <a:lnTo>
                    <a:pt x="5054600" y="7644511"/>
                  </a:lnTo>
                  <a:lnTo>
                    <a:pt x="5105400" y="7725283"/>
                  </a:lnTo>
                  <a:lnTo>
                    <a:pt x="5118100" y="7765923"/>
                  </a:lnTo>
                  <a:lnTo>
                    <a:pt x="5143500" y="7806690"/>
                  </a:lnTo>
                  <a:lnTo>
                    <a:pt x="5156200" y="7847711"/>
                  </a:lnTo>
                  <a:lnTo>
                    <a:pt x="5181600" y="7888858"/>
                  </a:lnTo>
                  <a:lnTo>
                    <a:pt x="5194300" y="7930261"/>
                  </a:lnTo>
                  <a:lnTo>
                    <a:pt x="5219700" y="7971790"/>
                  </a:lnTo>
                  <a:lnTo>
                    <a:pt x="5232400" y="8013573"/>
                  </a:lnTo>
                  <a:lnTo>
                    <a:pt x="5257800" y="8055356"/>
                  </a:lnTo>
                  <a:lnTo>
                    <a:pt x="5283200" y="8139683"/>
                  </a:lnTo>
                  <a:lnTo>
                    <a:pt x="5308600" y="8182102"/>
                  </a:lnTo>
                  <a:lnTo>
                    <a:pt x="5334000" y="8267319"/>
                  </a:lnTo>
                  <a:lnTo>
                    <a:pt x="5359400" y="8310245"/>
                  </a:lnTo>
                  <a:lnTo>
                    <a:pt x="5410200" y="8483346"/>
                  </a:lnTo>
                  <a:lnTo>
                    <a:pt x="5435600" y="8527034"/>
                  </a:lnTo>
                  <a:lnTo>
                    <a:pt x="5537200" y="8881999"/>
                  </a:lnTo>
                  <a:lnTo>
                    <a:pt x="5537200" y="8926957"/>
                  </a:lnTo>
                  <a:lnTo>
                    <a:pt x="5588000" y="9108465"/>
                  </a:lnTo>
                  <a:lnTo>
                    <a:pt x="5588000" y="9154160"/>
                  </a:lnTo>
                  <a:lnTo>
                    <a:pt x="5613400" y="9245955"/>
                  </a:lnTo>
                  <a:lnTo>
                    <a:pt x="5613400" y="9292056"/>
                  </a:lnTo>
                  <a:lnTo>
                    <a:pt x="5638800" y="9384614"/>
                  </a:lnTo>
                  <a:lnTo>
                    <a:pt x="5638800" y="9431083"/>
                  </a:lnTo>
                  <a:lnTo>
                    <a:pt x="5651500" y="9477679"/>
                  </a:lnTo>
                  <a:lnTo>
                    <a:pt x="5651500" y="9524390"/>
                  </a:lnTo>
                  <a:lnTo>
                    <a:pt x="5664200" y="9571228"/>
                  </a:lnTo>
                  <a:lnTo>
                    <a:pt x="5664200" y="9618179"/>
                  </a:lnTo>
                  <a:lnTo>
                    <a:pt x="5676900" y="9665246"/>
                  </a:lnTo>
                  <a:lnTo>
                    <a:pt x="5676900" y="9759734"/>
                  </a:lnTo>
                  <a:lnTo>
                    <a:pt x="5689600" y="9807130"/>
                  </a:lnTo>
                  <a:lnTo>
                    <a:pt x="5689600" y="9902278"/>
                  </a:lnTo>
                  <a:lnTo>
                    <a:pt x="5702300" y="9950018"/>
                  </a:lnTo>
                  <a:lnTo>
                    <a:pt x="5702300" y="10286992"/>
                  </a:lnTo>
                  <a:lnTo>
                    <a:pt x="8343900" y="10286992"/>
                  </a:lnTo>
                  <a:lnTo>
                    <a:pt x="8343900" y="4275582"/>
                  </a:lnTo>
                  <a:lnTo>
                    <a:pt x="8305800" y="4211574"/>
                  </a:lnTo>
                  <a:lnTo>
                    <a:pt x="8153400" y="4021836"/>
                  </a:lnTo>
                  <a:lnTo>
                    <a:pt x="8115300" y="3959225"/>
                  </a:lnTo>
                  <a:lnTo>
                    <a:pt x="7962900" y="3774058"/>
                  </a:lnTo>
                  <a:lnTo>
                    <a:pt x="7810500" y="3592322"/>
                  </a:lnTo>
                  <a:lnTo>
                    <a:pt x="7658100" y="3414141"/>
                  </a:lnTo>
                  <a:lnTo>
                    <a:pt x="7607300" y="3355594"/>
                  </a:lnTo>
                  <a:lnTo>
                    <a:pt x="7543800" y="3297428"/>
                  </a:lnTo>
                  <a:lnTo>
                    <a:pt x="7442200" y="3182366"/>
                  </a:lnTo>
                  <a:lnTo>
                    <a:pt x="7378700" y="3125470"/>
                  </a:lnTo>
                  <a:lnTo>
                    <a:pt x="7277100" y="3012948"/>
                  </a:lnTo>
                  <a:lnTo>
                    <a:pt x="7213600" y="2957322"/>
                  </a:lnTo>
                  <a:lnTo>
                    <a:pt x="7162800" y="2902204"/>
                  </a:lnTo>
                  <a:lnTo>
                    <a:pt x="7099300" y="2847340"/>
                  </a:lnTo>
                  <a:lnTo>
                    <a:pt x="7048500" y="2792983"/>
                  </a:lnTo>
                  <a:lnTo>
                    <a:pt x="6985000" y="2739135"/>
                  </a:lnTo>
                  <a:lnTo>
                    <a:pt x="6934200" y="2685669"/>
                  </a:lnTo>
                  <a:lnTo>
                    <a:pt x="6870700" y="2632582"/>
                  </a:lnTo>
                  <a:lnTo>
                    <a:pt x="6819900" y="2580004"/>
                  </a:lnTo>
                  <a:lnTo>
                    <a:pt x="6756400" y="2527934"/>
                  </a:lnTo>
                  <a:lnTo>
                    <a:pt x="6692900" y="2476246"/>
                  </a:lnTo>
                  <a:lnTo>
                    <a:pt x="6629400" y="2425065"/>
                  </a:lnTo>
                  <a:lnTo>
                    <a:pt x="6578600" y="2374265"/>
                  </a:lnTo>
                  <a:lnTo>
                    <a:pt x="6515100" y="2323973"/>
                  </a:lnTo>
                  <a:lnTo>
                    <a:pt x="6451600" y="2274061"/>
                  </a:lnTo>
                  <a:lnTo>
                    <a:pt x="6388100" y="2224658"/>
                  </a:lnTo>
                  <a:lnTo>
                    <a:pt x="6324600" y="2175764"/>
                  </a:lnTo>
                  <a:lnTo>
                    <a:pt x="6261100" y="2127377"/>
                  </a:lnTo>
                  <a:lnTo>
                    <a:pt x="6197600" y="2079371"/>
                  </a:lnTo>
                  <a:lnTo>
                    <a:pt x="6134100" y="2031873"/>
                  </a:lnTo>
                  <a:lnTo>
                    <a:pt x="6070600" y="1984755"/>
                  </a:lnTo>
                  <a:lnTo>
                    <a:pt x="6007100" y="1938274"/>
                  </a:lnTo>
                  <a:lnTo>
                    <a:pt x="5943600" y="1892173"/>
                  </a:lnTo>
                  <a:lnTo>
                    <a:pt x="5880100" y="1846579"/>
                  </a:lnTo>
                  <a:lnTo>
                    <a:pt x="5816600" y="1801495"/>
                  </a:lnTo>
                  <a:lnTo>
                    <a:pt x="5753100" y="1756791"/>
                  </a:lnTo>
                  <a:lnTo>
                    <a:pt x="5689600" y="1712722"/>
                  </a:lnTo>
                  <a:lnTo>
                    <a:pt x="5613400" y="1669160"/>
                  </a:lnTo>
                  <a:lnTo>
                    <a:pt x="5549900" y="1625980"/>
                  </a:lnTo>
                  <a:lnTo>
                    <a:pt x="5486400" y="1583308"/>
                  </a:lnTo>
                  <a:lnTo>
                    <a:pt x="5422900" y="1541272"/>
                  </a:lnTo>
                  <a:lnTo>
                    <a:pt x="5346700" y="1499616"/>
                  </a:lnTo>
                  <a:lnTo>
                    <a:pt x="5283200" y="1458468"/>
                  </a:lnTo>
                  <a:lnTo>
                    <a:pt x="5219700" y="1417827"/>
                  </a:lnTo>
                  <a:lnTo>
                    <a:pt x="5143500" y="1377823"/>
                  </a:lnTo>
                  <a:lnTo>
                    <a:pt x="5080000" y="1338199"/>
                  </a:lnTo>
                  <a:lnTo>
                    <a:pt x="5003800" y="1299209"/>
                  </a:lnTo>
                  <a:lnTo>
                    <a:pt x="4940300" y="1260602"/>
                  </a:lnTo>
                  <a:lnTo>
                    <a:pt x="4864100" y="1222628"/>
                  </a:lnTo>
                  <a:lnTo>
                    <a:pt x="4800600" y="1185164"/>
                  </a:lnTo>
                  <a:lnTo>
                    <a:pt x="4724400" y="1148206"/>
                  </a:lnTo>
                  <a:lnTo>
                    <a:pt x="4660900" y="1111757"/>
                  </a:lnTo>
                  <a:lnTo>
                    <a:pt x="4584700" y="1075944"/>
                  </a:lnTo>
                  <a:lnTo>
                    <a:pt x="4508500" y="1040510"/>
                  </a:lnTo>
                  <a:lnTo>
                    <a:pt x="4445000" y="1005713"/>
                  </a:lnTo>
                  <a:lnTo>
                    <a:pt x="4368800" y="971550"/>
                  </a:lnTo>
                  <a:lnTo>
                    <a:pt x="4292600" y="937768"/>
                  </a:lnTo>
                  <a:lnTo>
                    <a:pt x="4229100" y="904621"/>
                  </a:lnTo>
                  <a:lnTo>
                    <a:pt x="4152900" y="871981"/>
                  </a:lnTo>
                  <a:lnTo>
                    <a:pt x="4076700" y="839851"/>
                  </a:lnTo>
                  <a:lnTo>
                    <a:pt x="4000500" y="808354"/>
                  </a:lnTo>
                  <a:lnTo>
                    <a:pt x="3924300" y="777494"/>
                  </a:lnTo>
                  <a:lnTo>
                    <a:pt x="3860800" y="747014"/>
                  </a:lnTo>
                  <a:lnTo>
                    <a:pt x="3784600" y="717169"/>
                  </a:lnTo>
                  <a:lnTo>
                    <a:pt x="3708400" y="687958"/>
                  </a:lnTo>
                  <a:lnTo>
                    <a:pt x="3632200" y="659256"/>
                  </a:lnTo>
                  <a:lnTo>
                    <a:pt x="3556000" y="631190"/>
                  </a:lnTo>
                  <a:lnTo>
                    <a:pt x="3479800" y="603630"/>
                  </a:lnTo>
                  <a:lnTo>
                    <a:pt x="3403600" y="576579"/>
                  </a:lnTo>
                  <a:lnTo>
                    <a:pt x="3327400" y="550291"/>
                  </a:lnTo>
                  <a:lnTo>
                    <a:pt x="3251200" y="524382"/>
                  </a:lnTo>
                  <a:lnTo>
                    <a:pt x="3175000" y="499236"/>
                  </a:lnTo>
                  <a:lnTo>
                    <a:pt x="3098800" y="474599"/>
                  </a:lnTo>
                  <a:lnTo>
                    <a:pt x="3022600" y="450469"/>
                  </a:lnTo>
                  <a:lnTo>
                    <a:pt x="2946400" y="427100"/>
                  </a:lnTo>
                  <a:lnTo>
                    <a:pt x="2870200" y="404241"/>
                  </a:lnTo>
                  <a:lnTo>
                    <a:pt x="2781300" y="382016"/>
                  </a:lnTo>
                  <a:lnTo>
                    <a:pt x="2705100" y="360299"/>
                  </a:lnTo>
                  <a:lnTo>
                    <a:pt x="2628900" y="339217"/>
                  </a:lnTo>
                  <a:lnTo>
                    <a:pt x="2552700" y="318770"/>
                  </a:lnTo>
                  <a:lnTo>
                    <a:pt x="2476500" y="298957"/>
                  </a:lnTo>
                  <a:lnTo>
                    <a:pt x="2387600" y="279780"/>
                  </a:lnTo>
                  <a:lnTo>
                    <a:pt x="2311400" y="261111"/>
                  </a:lnTo>
                  <a:lnTo>
                    <a:pt x="2235200" y="243077"/>
                  </a:lnTo>
                  <a:lnTo>
                    <a:pt x="2159000" y="225805"/>
                  </a:lnTo>
                  <a:lnTo>
                    <a:pt x="2070100" y="209042"/>
                  </a:lnTo>
                  <a:lnTo>
                    <a:pt x="1993900" y="192913"/>
                  </a:lnTo>
                  <a:lnTo>
                    <a:pt x="1917700" y="177419"/>
                  </a:lnTo>
                  <a:lnTo>
                    <a:pt x="1828800" y="162432"/>
                  </a:lnTo>
                  <a:lnTo>
                    <a:pt x="1752600" y="148208"/>
                  </a:lnTo>
                  <a:lnTo>
                    <a:pt x="1663700" y="134620"/>
                  </a:lnTo>
                  <a:lnTo>
                    <a:pt x="1587500" y="121666"/>
                  </a:lnTo>
                  <a:lnTo>
                    <a:pt x="1511300" y="109347"/>
                  </a:lnTo>
                  <a:lnTo>
                    <a:pt x="1422400" y="97663"/>
                  </a:lnTo>
                  <a:lnTo>
                    <a:pt x="1346200" y="86614"/>
                  </a:lnTo>
                  <a:lnTo>
                    <a:pt x="1257300" y="76200"/>
                  </a:lnTo>
                  <a:lnTo>
                    <a:pt x="1181100" y="66548"/>
                  </a:lnTo>
                  <a:lnTo>
                    <a:pt x="1092200" y="57403"/>
                  </a:lnTo>
                  <a:lnTo>
                    <a:pt x="1016000" y="49022"/>
                  </a:lnTo>
                  <a:lnTo>
                    <a:pt x="927100" y="41148"/>
                  </a:lnTo>
                  <a:lnTo>
                    <a:pt x="838200" y="34163"/>
                  </a:lnTo>
                  <a:lnTo>
                    <a:pt x="762000" y="27685"/>
                  </a:lnTo>
                  <a:lnTo>
                    <a:pt x="596900" y="16764"/>
                  </a:lnTo>
                  <a:lnTo>
                    <a:pt x="508000" y="12319"/>
                  </a:lnTo>
                  <a:lnTo>
                    <a:pt x="342900" y="5460"/>
                  </a:lnTo>
                  <a:lnTo>
                    <a:pt x="254000" y="3048"/>
                  </a:lnTo>
                  <a:lnTo>
                    <a:pt x="165100" y="1397"/>
                  </a:lnTo>
                  <a:lnTo>
                    <a:pt x="88900" y="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A8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50196" y="3822191"/>
              <a:ext cx="6539865" cy="6464935"/>
            </a:xfrm>
            <a:custGeom>
              <a:avLst/>
              <a:gdLst/>
              <a:ahLst/>
              <a:cxnLst/>
              <a:rect l="l" t="t" r="r" b="b"/>
              <a:pathLst>
                <a:path w="6539865" h="6464934">
                  <a:moveTo>
                    <a:pt x="0" y="0"/>
                  </a:moveTo>
                  <a:lnTo>
                    <a:pt x="0" y="2918333"/>
                  </a:lnTo>
                  <a:lnTo>
                    <a:pt x="38100" y="2918714"/>
                  </a:lnTo>
                  <a:lnTo>
                    <a:pt x="88900" y="2919603"/>
                  </a:lnTo>
                  <a:lnTo>
                    <a:pt x="139700" y="2921254"/>
                  </a:lnTo>
                  <a:lnTo>
                    <a:pt x="190500" y="2923413"/>
                  </a:lnTo>
                  <a:lnTo>
                    <a:pt x="241300" y="2926207"/>
                  </a:lnTo>
                  <a:lnTo>
                    <a:pt x="279400" y="2929636"/>
                  </a:lnTo>
                  <a:lnTo>
                    <a:pt x="330200" y="2933700"/>
                  </a:lnTo>
                  <a:lnTo>
                    <a:pt x="381000" y="2938399"/>
                  </a:lnTo>
                  <a:lnTo>
                    <a:pt x="418973" y="2943606"/>
                  </a:lnTo>
                  <a:lnTo>
                    <a:pt x="469773" y="2949448"/>
                  </a:lnTo>
                  <a:lnTo>
                    <a:pt x="520573" y="2955925"/>
                  </a:lnTo>
                  <a:lnTo>
                    <a:pt x="571373" y="2962910"/>
                  </a:lnTo>
                  <a:lnTo>
                    <a:pt x="609473" y="2970657"/>
                  </a:lnTo>
                  <a:lnTo>
                    <a:pt x="660273" y="2978785"/>
                  </a:lnTo>
                  <a:lnTo>
                    <a:pt x="698373" y="2987548"/>
                  </a:lnTo>
                  <a:lnTo>
                    <a:pt x="749173" y="2996946"/>
                  </a:lnTo>
                  <a:lnTo>
                    <a:pt x="799973" y="3006979"/>
                  </a:lnTo>
                  <a:lnTo>
                    <a:pt x="838073" y="3017393"/>
                  </a:lnTo>
                  <a:lnTo>
                    <a:pt x="888873" y="3028569"/>
                  </a:lnTo>
                  <a:lnTo>
                    <a:pt x="926973" y="3040126"/>
                  </a:lnTo>
                  <a:lnTo>
                    <a:pt x="977773" y="3052318"/>
                  </a:lnTo>
                  <a:lnTo>
                    <a:pt x="1015873" y="3065145"/>
                  </a:lnTo>
                  <a:lnTo>
                    <a:pt x="1066673" y="3078353"/>
                  </a:lnTo>
                  <a:lnTo>
                    <a:pt x="1104773" y="3092196"/>
                  </a:lnTo>
                  <a:lnTo>
                    <a:pt x="1155573" y="3106674"/>
                  </a:lnTo>
                  <a:lnTo>
                    <a:pt x="1193673" y="3121533"/>
                  </a:lnTo>
                  <a:lnTo>
                    <a:pt x="1244346" y="3137027"/>
                  </a:lnTo>
                  <a:lnTo>
                    <a:pt x="1282446" y="3153029"/>
                  </a:lnTo>
                  <a:lnTo>
                    <a:pt x="1320546" y="3169539"/>
                  </a:lnTo>
                  <a:lnTo>
                    <a:pt x="1371346" y="3186557"/>
                  </a:lnTo>
                  <a:lnTo>
                    <a:pt x="1409446" y="3204083"/>
                  </a:lnTo>
                  <a:lnTo>
                    <a:pt x="1447546" y="3222117"/>
                  </a:lnTo>
                  <a:lnTo>
                    <a:pt x="1498346" y="3240659"/>
                  </a:lnTo>
                  <a:lnTo>
                    <a:pt x="1536446" y="3259709"/>
                  </a:lnTo>
                  <a:lnTo>
                    <a:pt x="1574546" y="3279267"/>
                  </a:lnTo>
                  <a:lnTo>
                    <a:pt x="1650746" y="3319907"/>
                  </a:lnTo>
                  <a:lnTo>
                    <a:pt x="1701546" y="3340989"/>
                  </a:lnTo>
                  <a:lnTo>
                    <a:pt x="1739646" y="3362579"/>
                  </a:lnTo>
                  <a:lnTo>
                    <a:pt x="1777746" y="3384550"/>
                  </a:lnTo>
                  <a:lnTo>
                    <a:pt x="1853946" y="3430016"/>
                  </a:lnTo>
                  <a:lnTo>
                    <a:pt x="1892046" y="3453511"/>
                  </a:lnTo>
                  <a:lnTo>
                    <a:pt x="1930146" y="3477387"/>
                  </a:lnTo>
                  <a:lnTo>
                    <a:pt x="1968246" y="3501771"/>
                  </a:lnTo>
                  <a:lnTo>
                    <a:pt x="2006346" y="3526663"/>
                  </a:lnTo>
                  <a:lnTo>
                    <a:pt x="2044319" y="3551936"/>
                  </a:lnTo>
                  <a:lnTo>
                    <a:pt x="2082419" y="3577717"/>
                  </a:lnTo>
                  <a:lnTo>
                    <a:pt x="2120519" y="3603879"/>
                  </a:lnTo>
                  <a:lnTo>
                    <a:pt x="2158619" y="3630549"/>
                  </a:lnTo>
                  <a:lnTo>
                    <a:pt x="2196719" y="3657600"/>
                  </a:lnTo>
                  <a:lnTo>
                    <a:pt x="2222119" y="3685032"/>
                  </a:lnTo>
                  <a:lnTo>
                    <a:pt x="2260219" y="3712972"/>
                  </a:lnTo>
                  <a:lnTo>
                    <a:pt x="2298319" y="3741293"/>
                  </a:lnTo>
                  <a:lnTo>
                    <a:pt x="2336419" y="3770122"/>
                  </a:lnTo>
                  <a:lnTo>
                    <a:pt x="2361819" y="3799332"/>
                  </a:lnTo>
                  <a:lnTo>
                    <a:pt x="2399919" y="3828923"/>
                  </a:lnTo>
                  <a:lnTo>
                    <a:pt x="2438019" y="3859022"/>
                  </a:lnTo>
                  <a:lnTo>
                    <a:pt x="2463419" y="3889375"/>
                  </a:lnTo>
                  <a:lnTo>
                    <a:pt x="2501519" y="3920236"/>
                  </a:lnTo>
                  <a:lnTo>
                    <a:pt x="2526919" y="3951478"/>
                  </a:lnTo>
                  <a:lnTo>
                    <a:pt x="2565019" y="3983101"/>
                  </a:lnTo>
                  <a:lnTo>
                    <a:pt x="2590419" y="4015232"/>
                  </a:lnTo>
                  <a:lnTo>
                    <a:pt x="2628519" y="4047617"/>
                  </a:lnTo>
                  <a:lnTo>
                    <a:pt x="2653919" y="4080383"/>
                  </a:lnTo>
                  <a:lnTo>
                    <a:pt x="2692019" y="4113530"/>
                  </a:lnTo>
                  <a:lnTo>
                    <a:pt x="2742819" y="4181094"/>
                  </a:lnTo>
                  <a:lnTo>
                    <a:pt x="2780919" y="4215384"/>
                  </a:lnTo>
                  <a:lnTo>
                    <a:pt x="2806319" y="4250055"/>
                  </a:lnTo>
                  <a:lnTo>
                    <a:pt x="2856992" y="4320413"/>
                  </a:lnTo>
                  <a:lnTo>
                    <a:pt x="2895092" y="4356100"/>
                  </a:lnTo>
                  <a:lnTo>
                    <a:pt x="2945892" y="4428617"/>
                  </a:lnTo>
                  <a:lnTo>
                    <a:pt x="3022092" y="4539869"/>
                  </a:lnTo>
                  <a:lnTo>
                    <a:pt x="3098292" y="4654169"/>
                  </a:lnTo>
                  <a:lnTo>
                    <a:pt x="3110992" y="4692904"/>
                  </a:lnTo>
                  <a:lnTo>
                    <a:pt x="3136392" y="4731893"/>
                  </a:lnTo>
                  <a:lnTo>
                    <a:pt x="3212592" y="4850892"/>
                  </a:lnTo>
                  <a:lnTo>
                    <a:pt x="3225292" y="4891151"/>
                  </a:lnTo>
                  <a:lnTo>
                    <a:pt x="3250692" y="4931664"/>
                  </a:lnTo>
                  <a:lnTo>
                    <a:pt x="3263392" y="4972558"/>
                  </a:lnTo>
                  <a:lnTo>
                    <a:pt x="3288792" y="5013706"/>
                  </a:lnTo>
                  <a:lnTo>
                    <a:pt x="3301492" y="5055108"/>
                  </a:lnTo>
                  <a:lnTo>
                    <a:pt x="3326892" y="5096764"/>
                  </a:lnTo>
                  <a:lnTo>
                    <a:pt x="3339592" y="5138674"/>
                  </a:lnTo>
                  <a:lnTo>
                    <a:pt x="3364992" y="5180965"/>
                  </a:lnTo>
                  <a:lnTo>
                    <a:pt x="3390392" y="5266143"/>
                  </a:lnTo>
                  <a:lnTo>
                    <a:pt x="3415792" y="5309158"/>
                  </a:lnTo>
                  <a:lnTo>
                    <a:pt x="3555492" y="5798197"/>
                  </a:lnTo>
                  <a:lnTo>
                    <a:pt x="3555492" y="5843993"/>
                  </a:lnTo>
                  <a:lnTo>
                    <a:pt x="3580892" y="5936221"/>
                  </a:lnTo>
                  <a:lnTo>
                    <a:pt x="3580892" y="5982639"/>
                  </a:lnTo>
                  <a:lnTo>
                    <a:pt x="3593592" y="6029248"/>
                  </a:lnTo>
                  <a:lnTo>
                    <a:pt x="3593592" y="6076048"/>
                  </a:lnTo>
                  <a:lnTo>
                    <a:pt x="3606292" y="6123025"/>
                  </a:lnTo>
                  <a:lnTo>
                    <a:pt x="3606292" y="6170206"/>
                  </a:lnTo>
                  <a:lnTo>
                    <a:pt x="3618992" y="6217551"/>
                  </a:lnTo>
                  <a:lnTo>
                    <a:pt x="3618992" y="6360645"/>
                  </a:lnTo>
                  <a:lnTo>
                    <a:pt x="3631692" y="6408675"/>
                  </a:lnTo>
                  <a:lnTo>
                    <a:pt x="3631692" y="6464583"/>
                  </a:lnTo>
                  <a:lnTo>
                    <a:pt x="6539484" y="6464583"/>
                  </a:lnTo>
                  <a:lnTo>
                    <a:pt x="6539484" y="6176276"/>
                  </a:lnTo>
                  <a:lnTo>
                    <a:pt x="6526784" y="6122797"/>
                  </a:lnTo>
                  <a:lnTo>
                    <a:pt x="6526784" y="6016205"/>
                  </a:lnTo>
                  <a:lnTo>
                    <a:pt x="6514084" y="5963081"/>
                  </a:lnTo>
                  <a:lnTo>
                    <a:pt x="6514084" y="5857214"/>
                  </a:lnTo>
                  <a:lnTo>
                    <a:pt x="6501384" y="5804458"/>
                  </a:lnTo>
                  <a:lnTo>
                    <a:pt x="6501384" y="5751830"/>
                  </a:lnTo>
                  <a:lnTo>
                    <a:pt x="6488684" y="5699340"/>
                  </a:lnTo>
                  <a:lnTo>
                    <a:pt x="6488684" y="5646966"/>
                  </a:lnTo>
                  <a:lnTo>
                    <a:pt x="6463284" y="5542635"/>
                  </a:lnTo>
                  <a:lnTo>
                    <a:pt x="6463284" y="5490667"/>
                  </a:lnTo>
                  <a:lnTo>
                    <a:pt x="6437884" y="5387136"/>
                  </a:lnTo>
                  <a:lnTo>
                    <a:pt x="6437884" y="5335587"/>
                  </a:lnTo>
                  <a:lnTo>
                    <a:pt x="6374384" y="5080000"/>
                  </a:lnTo>
                  <a:lnTo>
                    <a:pt x="6374384" y="5029327"/>
                  </a:lnTo>
                  <a:lnTo>
                    <a:pt x="6336284" y="4878197"/>
                  </a:lnTo>
                  <a:lnTo>
                    <a:pt x="6310884" y="4828159"/>
                  </a:lnTo>
                  <a:lnTo>
                    <a:pt x="6234684" y="4531106"/>
                  </a:lnTo>
                  <a:lnTo>
                    <a:pt x="6209284" y="4482211"/>
                  </a:lnTo>
                  <a:lnTo>
                    <a:pt x="6183884" y="4384929"/>
                  </a:lnTo>
                  <a:lnTo>
                    <a:pt x="6158484" y="4336542"/>
                  </a:lnTo>
                  <a:lnTo>
                    <a:pt x="6145784" y="4288282"/>
                  </a:lnTo>
                  <a:lnTo>
                    <a:pt x="6120511" y="4240276"/>
                  </a:lnTo>
                  <a:lnTo>
                    <a:pt x="6095111" y="4144645"/>
                  </a:lnTo>
                  <a:lnTo>
                    <a:pt x="6069711" y="4097147"/>
                  </a:lnTo>
                  <a:lnTo>
                    <a:pt x="6057011" y="4049903"/>
                  </a:lnTo>
                  <a:lnTo>
                    <a:pt x="6006211" y="3955796"/>
                  </a:lnTo>
                  <a:lnTo>
                    <a:pt x="5993511" y="3908933"/>
                  </a:lnTo>
                  <a:lnTo>
                    <a:pt x="5968111" y="3862451"/>
                  </a:lnTo>
                  <a:lnTo>
                    <a:pt x="5955411" y="3816096"/>
                  </a:lnTo>
                  <a:lnTo>
                    <a:pt x="5879211" y="3678047"/>
                  </a:lnTo>
                  <a:lnTo>
                    <a:pt x="5866511" y="3632454"/>
                  </a:lnTo>
                  <a:lnTo>
                    <a:pt x="5688711" y="3319018"/>
                  </a:lnTo>
                  <a:lnTo>
                    <a:pt x="5536311" y="3058668"/>
                  </a:lnTo>
                  <a:lnTo>
                    <a:pt x="5460111" y="2931414"/>
                  </a:lnTo>
                  <a:lnTo>
                    <a:pt x="5422011" y="2889504"/>
                  </a:lnTo>
                  <a:lnTo>
                    <a:pt x="5345811" y="2765044"/>
                  </a:lnTo>
                  <a:lnTo>
                    <a:pt x="5307711" y="2723896"/>
                  </a:lnTo>
                  <a:lnTo>
                    <a:pt x="5257038" y="2642616"/>
                  </a:lnTo>
                  <a:lnTo>
                    <a:pt x="5218938" y="2602357"/>
                  </a:lnTo>
                  <a:lnTo>
                    <a:pt x="5193538" y="2562225"/>
                  </a:lnTo>
                  <a:lnTo>
                    <a:pt x="5155438" y="2522347"/>
                  </a:lnTo>
                  <a:lnTo>
                    <a:pt x="5130038" y="2482850"/>
                  </a:lnTo>
                  <a:lnTo>
                    <a:pt x="5091938" y="2443480"/>
                  </a:lnTo>
                  <a:lnTo>
                    <a:pt x="5066538" y="2404364"/>
                  </a:lnTo>
                  <a:lnTo>
                    <a:pt x="5028438" y="2365502"/>
                  </a:lnTo>
                  <a:lnTo>
                    <a:pt x="5003038" y="2326894"/>
                  </a:lnTo>
                  <a:lnTo>
                    <a:pt x="4964938" y="2288667"/>
                  </a:lnTo>
                  <a:lnTo>
                    <a:pt x="4939538" y="2250567"/>
                  </a:lnTo>
                  <a:lnTo>
                    <a:pt x="4863338" y="2175129"/>
                  </a:lnTo>
                  <a:lnTo>
                    <a:pt x="4837938" y="2137791"/>
                  </a:lnTo>
                  <a:lnTo>
                    <a:pt x="4761738" y="2064004"/>
                  </a:lnTo>
                  <a:lnTo>
                    <a:pt x="4736338" y="2027428"/>
                  </a:lnTo>
                  <a:lnTo>
                    <a:pt x="4622038" y="1919478"/>
                  </a:lnTo>
                  <a:lnTo>
                    <a:pt x="4596638" y="1884045"/>
                  </a:lnTo>
                  <a:lnTo>
                    <a:pt x="4520438" y="1814068"/>
                  </a:lnTo>
                  <a:lnTo>
                    <a:pt x="4444365" y="1745107"/>
                  </a:lnTo>
                  <a:lnTo>
                    <a:pt x="4368165" y="1677162"/>
                  </a:lnTo>
                  <a:lnTo>
                    <a:pt x="4291965" y="1610487"/>
                  </a:lnTo>
                  <a:lnTo>
                    <a:pt x="4253865" y="1577594"/>
                  </a:lnTo>
                  <a:lnTo>
                    <a:pt x="4177665" y="1512570"/>
                  </a:lnTo>
                  <a:lnTo>
                    <a:pt x="4139565" y="1480566"/>
                  </a:lnTo>
                  <a:lnTo>
                    <a:pt x="4063365" y="1417320"/>
                  </a:lnTo>
                  <a:lnTo>
                    <a:pt x="4025265" y="1386205"/>
                  </a:lnTo>
                  <a:lnTo>
                    <a:pt x="3949065" y="1324737"/>
                  </a:lnTo>
                  <a:lnTo>
                    <a:pt x="3898265" y="1294384"/>
                  </a:lnTo>
                  <a:lnTo>
                    <a:pt x="3822065" y="1234821"/>
                  </a:lnTo>
                  <a:lnTo>
                    <a:pt x="3745865" y="1176401"/>
                  </a:lnTo>
                  <a:lnTo>
                    <a:pt x="3695065" y="1147699"/>
                  </a:lnTo>
                  <a:lnTo>
                    <a:pt x="3657092" y="1119251"/>
                  </a:lnTo>
                  <a:lnTo>
                    <a:pt x="3618992" y="1091184"/>
                  </a:lnTo>
                  <a:lnTo>
                    <a:pt x="3568192" y="1063371"/>
                  </a:lnTo>
                  <a:lnTo>
                    <a:pt x="3491992" y="1008761"/>
                  </a:lnTo>
                  <a:lnTo>
                    <a:pt x="3441192" y="981837"/>
                  </a:lnTo>
                  <a:lnTo>
                    <a:pt x="3364992" y="929132"/>
                  </a:lnTo>
                  <a:lnTo>
                    <a:pt x="3314192" y="903351"/>
                  </a:lnTo>
                  <a:lnTo>
                    <a:pt x="3276092" y="877824"/>
                  </a:lnTo>
                  <a:lnTo>
                    <a:pt x="3225292" y="852551"/>
                  </a:lnTo>
                  <a:lnTo>
                    <a:pt x="3187192" y="827659"/>
                  </a:lnTo>
                  <a:lnTo>
                    <a:pt x="3136392" y="803148"/>
                  </a:lnTo>
                  <a:lnTo>
                    <a:pt x="3098292" y="778891"/>
                  </a:lnTo>
                  <a:lnTo>
                    <a:pt x="3047492" y="755015"/>
                  </a:lnTo>
                  <a:lnTo>
                    <a:pt x="3009392" y="731520"/>
                  </a:lnTo>
                  <a:lnTo>
                    <a:pt x="2958592" y="708279"/>
                  </a:lnTo>
                  <a:lnTo>
                    <a:pt x="2920492" y="685419"/>
                  </a:lnTo>
                  <a:lnTo>
                    <a:pt x="2819019" y="640715"/>
                  </a:lnTo>
                  <a:lnTo>
                    <a:pt x="2780919" y="618871"/>
                  </a:lnTo>
                  <a:lnTo>
                    <a:pt x="2730119" y="597408"/>
                  </a:lnTo>
                  <a:lnTo>
                    <a:pt x="2679319" y="576326"/>
                  </a:lnTo>
                  <a:lnTo>
                    <a:pt x="2641219" y="555498"/>
                  </a:lnTo>
                  <a:lnTo>
                    <a:pt x="2590419" y="535051"/>
                  </a:lnTo>
                  <a:lnTo>
                    <a:pt x="2539619" y="514985"/>
                  </a:lnTo>
                  <a:lnTo>
                    <a:pt x="2501519" y="495300"/>
                  </a:lnTo>
                  <a:lnTo>
                    <a:pt x="2399919" y="456946"/>
                  </a:lnTo>
                  <a:lnTo>
                    <a:pt x="2349119" y="438277"/>
                  </a:lnTo>
                  <a:lnTo>
                    <a:pt x="2311019" y="419988"/>
                  </a:lnTo>
                  <a:lnTo>
                    <a:pt x="2260219" y="402082"/>
                  </a:lnTo>
                  <a:lnTo>
                    <a:pt x="2209419" y="384556"/>
                  </a:lnTo>
                  <a:lnTo>
                    <a:pt x="2107819" y="350520"/>
                  </a:lnTo>
                  <a:lnTo>
                    <a:pt x="2069719" y="334137"/>
                  </a:lnTo>
                  <a:lnTo>
                    <a:pt x="2019046" y="318008"/>
                  </a:lnTo>
                  <a:lnTo>
                    <a:pt x="1917446" y="287020"/>
                  </a:lnTo>
                  <a:lnTo>
                    <a:pt x="1866646" y="272034"/>
                  </a:lnTo>
                  <a:lnTo>
                    <a:pt x="1765046" y="243332"/>
                  </a:lnTo>
                  <a:lnTo>
                    <a:pt x="1714246" y="229488"/>
                  </a:lnTo>
                  <a:lnTo>
                    <a:pt x="1663446" y="216154"/>
                  </a:lnTo>
                  <a:lnTo>
                    <a:pt x="1625346" y="203073"/>
                  </a:lnTo>
                  <a:lnTo>
                    <a:pt x="1523746" y="178181"/>
                  </a:lnTo>
                  <a:lnTo>
                    <a:pt x="1472946" y="166370"/>
                  </a:lnTo>
                  <a:lnTo>
                    <a:pt x="1371346" y="143763"/>
                  </a:lnTo>
                  <a:lnTo>
                    <a:pt x="1320546" y="133096"/>
                  </a:lnTo>
                  <a:lnTo>
                    <a:pt x="1269746" y="122809"/>
                  </a:lnTo>
                  <a:lnTo>
                    <a:pt x="1206373" y="113030"/>
                  </a:lnTo>
                  <a:lnTo>
                    <a:pt x="1155573" y="103505"/>
                  </a:lnTo>
                  <a:lnTo>
                    <a:pt x="1053973" y="85725"/>
                  </a:lnTo>
                  <a:lnTo>
                    <a:pt x="1003173" y="77470"/>
                  </a:lnTo>
                  <a:lnTo>
                    <a:pt x="901573" y="62230"/>
                  </a:lnTo>
                  <a:lnTo>
                    <a:pt x="799973" y="48513"/>
                  </a:lnTo>
                  <a:lnTo>
                    <a:pt x="749173" y="42418"/>
                  </a:lnTo>
                  <a:lnTo>
                    <a:pt x="685673" y="36575"/>
                  </a:lnTo>
                  <a:lnTo>
                    <a:pt x="634873" y="31242"/>
                  </a:lnTo>
                  <a:lnTo>
                    <a:pt x="584073" y="26288"/>
                  </a:lnTo>
                  <a:lnTo>
                    <a:pt x="533273" y="21717"/>
                  </a:lnTo>
                  <a:lnTo>
                    <a:pt x="482473" y="17653"/>
                  </a:lnTo>
                  <a:lnTo>
                    <a:pt x="418973" y="13970"/>
                  </a:lnTo>
                  <a:lnTo>
                    <a:pt x="368300" y="10668"/>
                  </a:lnTo>
                  <a:lnTo>
                    <a:pt x="317500" y="7874"/>
                  </a:lnTo>
                  <a:lnTo>
                    <a:pt x="266700" y="5461"/>
                  </a:lnTo>
                  <a:lnTo>
                    <a:pt x="215900" y="3556"/>
                  </a:lnTo>
                  <a:lnTo>
                    <a:pt x="101600" y="888"/>
                  </a:lnTo>
                  <a:lnTo>
                    <a:pt x="5080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8483" y="4534357"/>
            <a:ext cx="66217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2445" algn="l"/>
              </a:tabLst>
            </a:pPr>
            <a:r>
              <a:rPr sz="9600" spc="-5" dirty="0"/>
              <a:t>Than</a:t>
            </a:r>
            <a:r>
              <a:rPr sz="9600" dirty="0"/>
              <a:t>k	</a:t>
            </a:r>
            <a:r>
              <a:rPr sz="9600" spc="-5" dirty="0"/>
              <a:t>you</a:t>
            </a:r>
            <a:endParaRPr sz="9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85543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13be3477704_0_13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124" name="Google Shape;124;g13be3477704_0_13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3be3477704_0_13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13be3477704_0_13"/>
          <p:cNvSpPr txBox="1">
            <a:spLocks noGrp="1"/>
          </p:cNvSpPr>
          <p:nvPr>
            <p:ph type="title"/>
          </p:nvPr>
        </p:nvSpPr>
        <p:spPr>
          <a:xfrm>
            <a:off x="809700" y="941275"/>
            <a:ext cx="8157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Apa dan Kenapa React Form</a:t>
            </a:r>
            <a:endParaRPr sz="4000">
              <a:solidFill>
                <a:srgbClr val="262626"/>
              </a:solidFill>
            </a:endParaRPr>
          </a:p>
        </p:txBody>
      </p:sp>
      <p:sp>
        <p:nvSpPr>
          <p:cNvPr id="127" name="Google Shape;127;g13be3477704_0_13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3be3477704_0_13"/>
          <p:cNvSpPr txBox="1"/>
          <p:nvPr/>
        </p:nvSpPr>
        <p:spPr>
          <a:xfrm>
            <a:off x="589550" y="2895575"/>
            <a:ext cx="11712900" cy="5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Membuat form secara manual biasanya memakan waktu  yang cukup lama  terutama dibagian validasi.</a:t>
            </a:r>
            <a:endParaRPr sz="4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Nah oleh karena itu pada proses development ditambah library khusus yang mengehandle bagaimana form dibuat </a:t>
            </a:r>
            <a:endParaRPr sz="4200"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6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13be3477704_0_58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134" name="Google Shape;134;g13be3477704_0_58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3be3477704_0_58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g13be3477704_0_58"/>
          <p:cNvSpPr txBox="1">
            <a:spLocks noGrp="1"/>
          </p:cNvSpPr>
          <p:nvPr>
            <p:ph type="title"/>
          </p:nvPr>
        </p:nvSpPr>
        <p:spPr>
          <a:xfrm>
            <a:off x="809700" y="941275"/>
            <a:ext cx="8157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Beberapa</a:t>
            </a:r>
            <a:r>
              <a:rPr lang="en-US" sz="4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React Form</a:t>
            </a:r>
            <a:endParaRPr sz="4000" dirty="0">
              <a:solidFill>
                <a:srgbClr val="262626"/>
              </a:solidFill>
            </a:endParaRPr>
          </a:p>
        </p:txBody>
      </p:sp>
      <p:sp>
        <p:nvSpPr>
          <p:cNvPr id="137" name="Google Shape;137;g13be3477704_0_58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3be3477704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00" y="3681675"/>
            <a:ext cx="11152950" cy="47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g13be3477704_0_81"/>
          <p:cNvGrpSpPr/>
          <p:nvPr/>
        </p:nvGrpSpPr>
        <p:grpSpPr>
          <a:xfrm>
            <a:off x="9877164" y="7997"/>
            <a:ext cx="8411328" cy="10279456"/>
            <a:chOff x="9877164" y="7997"/>
            <a:chExt cx="8411328" cy="10279456"/>
          </a:xfrm>
        </p:grpSpPr>
        <p:sp>
          <p:nvSpPr>
            <p:cNvPr id="144" name="Google Shape;144;g13be3477704_0_81"/>
            <p:cNvSpPr/>
            <p:nvPr/>
          </p:nvSpPr>
          <p:spPr>
            <a:xfrm>
              <a:off x="12985608" y="305253"/>
              <a:ext cx="5302884" cy="9982200"/>
            </a:xfrm>
            <a:custGeom>
              <a:avLst/>
              <a:gdLst/>
              <a:ahLst/>
              <a:cxnLst/>
              <a:rect l="l" t="t" r="r" b="b"/>
              <a:pathLst>
                <a:path w="5302884" h="9982200" extrusionOk="0">
                  <a:moveTo>
                    <a:pt x="0" y="0"/>
                  </a:moveTo>
                  <a:lnTo>
                    <a:pt x="5302392" y="0"/>
                  </a:lnTo>
                  <a:lnTo>
                    <a:pt x="5302392" y="9981742"/>
                  </a:lnTo>
                  <a:lnTo>
                    <a:pt x="0" y="9981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3be3477704_0_81"/>
            <p:cNvSpPr/>
            <p:nvPr/>
          </p:nvSpPr>
          <p:spPr>
            <a:xfrm>
              <a:off x="9877164" y="7997"/>
              <a:ext cx="8411210" cy="9487535"/>
            </a:xfrm>
            <a:custGeom>
              <a:avLst/>
              <a:gdLst/>
              <a:ahLst/>
              <a:cxnLst/>
              <a:rect l="l" t="t" r="r" b="b"/>
              <a:pathLst>
                <a:path w="8411210" h="9487535" extrusionOk="0">
                  <a:moveTo>
                    <a:pt x="0" y="0"/>
                  </a:moveTo>
                  <a:lnTo>
                    <a:pt x="8410774" y="0"/>
                  </a:lnTo>
                  <a:lnTo>
                    <a:pt x="8410774" y="9487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g13be3477704_0_81"/>
          <p:cNvSpPr txBox="1">
            <a:spLocks noGrp="1"/>
          </p:cNvSpPr>
          <p:nvPr>
            <p:ph type="title"/>
          </p:nvPr>
        </p:nvSpPr>
        <p:spPr>
          <a:xfrm>
            <a:off x="809700" y="941275"/>
            <a:ext cx="95496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Membuat Form dengan formik</a:t>
            </a:r>
            <a:endParaRPr sz="4000">
              <a:solidFill>
                <a:srgbClr val="262626"/>
              </a:solidFill>
            </a:endParaRPr>
          </a:p>
        </p:txBody>
      </p:sp>
      <p:sp>
        <p:nvSpPr>
          <p:cNvPr id="147" name="Google Shape;147;g13be3477704_0_81"/>
          <p:cNvSpPr/>
          <p:nvPr/>
        </p:nvSpPr>
        <p:spPr>
          <a:xfrm>
            <a:off x="0" y="9125620"/>
            <a:ext cx="11907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13be3477704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00" y="4030900"/>
            <a:ext cx="12072376" cy="30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3be3477704_0_81"/>
          <p:cNvSpPr txBox="1"/>
          <p:nvPr/>
        </p:nvSpPr>
        <p:spPr>
          <a:xfrm>
            <a:off x="1259481" y="9569075"/>
            <a:ext cx="7379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err="1"/>
              <a:t>Dokumentasi</a:t>
            </a:r>
            <a:r>
              <a:rPr lang="en-US" sz="2100" dirty="0"/>
              <a:t> https://formik.org/docs/overview</a:t>
            </a:r>
            <a:endParaRPr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92FE-3529-0C63-C6E8-08562526C03F}"/>
              </a:ext>
            </a:extLst>
          </p:cNvPr>
          <p:cNvSpPr txBox="1"/>
          <p:nvPr/>
        </p:nvSpPr>
        <p:spPr>
          <a:xfrm>
            <a:off x="595350" y="7837435"/>
            <a:ext cx="9620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https://github.com/priambudiLB/react-bootcamp/tree/react-form/src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77043" y="7620"/>
            <a:ext cx="8410575" cy="10279380"/>
            <a:chOff x="9877043" y="7620"/>
            <a:chExt cx="8410575" cy="10279380"/>
          </a:xfrm>
        </p:grpSpPr>
        <p:sp>
          <p:nvSpPr>
            <p:cNvPr id="3" name="object 3"/>
            <p:cNvSpPr/>
            <p:nvPr/>
          </p:nvSpPr>
          <p:spPr>
            <a:xfrm>
              <a:off x="12986003" y="304849"/>
              <a:ext cx="5301615" cy="9982200"/>
            </a:xfrm>
            <a:custGeom>
              <a:avLst/>
              <a:gdLst/>
              <a:ahLst/>
              <a:cxnLst/>
              <a:rect l="l" t="t" r="r" b="b"/>
              <a:pathLst>
                <a:path w="5301615" h="9982200">
                  <a:moveTo>
                    <a:pt x="5301488" y="0"/>
                  </a:moveTo>
                  <a:lnTo>
                    <a:pt x="0" y="0"/>
                  </a:lnTo>
                  <a:lnTo>
                    <a:pt x="0" y="9981692"/>
                  </a:lnTo>
                  <a:lnTo>
                    <a:pt x="5301488" y="9981692"/>
                  </a:lnTo>
                  <a:lnTo>
                    <a:pt x="5301488" y="0"/>
                  </a:lnTo>
                  <a:close/>
                </a:path>
              </a:pathLst>
            </a:custGeom>
            <a:solidFill>
              <a:srgbClr val="003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77043" y="7620"/>
              <a:ext cx="8410575" cy="9488805"/>
            </a:xfrm>
            <a:custGeom>
              <a:avLst/>
              <a:gdLst/>
              <a:ahLst/>
              <a:cxnLst/>
              <a:rect l="l" t="t" r="r" b="b"/>
              <a:pathLst>
                <a:path w="8410575" h="9488805">
                  <a:moveTo>
                    <a:pt x="8410575" y="0"/>
                  </a:moveTo>
                  <a:lnTo>
                    <a:pt x="0" y="0"/>
                  </a:lnTo>
                  <a:lnTo>
                    <a:pt x="8410575" y="9488258"/>
                  </a:lnTo>
                  <a:lnTo>
                    <a:pt x="8410575" y="0"/>
                  </a:lnTo>
                  <a:close/>
                </a:path>
              </a:pathLst>
            </a:custGeom>
            <a:solidFill>
              <a:srgbClr val="FFD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7082" y="1499361"/>
            <a:ext cx="675957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latin typeface="Trebuchet MS"/>
                <a:cs typeface="Trebuchet MS"/>
              </a:rPr>
              <a:t>Apa</a:t>
            </a:r>
            <a:r>
              <a:rPr sz="5000" spc="-30" dirty="0">
                <a:latin typeface="Trebuchet MS"/>
                <a:cs typeface="Trebuchet MS"/>
              </a:rPr>
              <a:t> </a:t>
            </a:r>
            <a:r>
              <a:rPr sz="5000" spc="-5" dirty="0">
                <a:latin typeface="Trebuchet MS"/>
                <a:cs typeface="Trebuchet MS"/>
              </a:rPr>
              <a:t>itu</a:t>
            </a:r>
            <a:r>
              <a:rPr sz="5000" spc="-30" dirty="0">
                <a:latin typeface="Trebuchet MS"/>
                <a:cs typeface="Trebuchet MS"/>
              </a:rPr>
              <a:t> </a:t>
            </a:r>
            <a:r>
              <a:rPr sz="5000" spc="-5" dirty="0">
                <a:latin typeface="Trebuchet MS"/>
                <a:cs typeface="Trebuchet MS"/>
              </a:rPr>
              <a:t>Authentication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890" y="2436876"/>
            <a:ext cx="8927465" cy="160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Authentication adalah suatu proses yang berfungsi </a:t>
            </a:r>
            <a:r>
              <a:rPr sz="300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untuk mengecek apakah/siapa seseorang yang akan </a:t>
            </a:r>
            <a:r>
              <a:rPr sz="3000" spc="-819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masuk</a:t>
            </a:r>
            <a:r>
              <a:rPr sz="3000" spc="-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kedalam</a:t>
            </a:r>
            <a:r>
              <a:rPr sz="30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suatu</a:t>
            </a:r>
            <a:r>
              <a:rPr sz="30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1F2023"/>
                </a:solidFill>
                <a:latin typeface="Arial MT"/>
                <a:cs typeface="Arial MT"/>
              </a:rPr>
              <a:t>sistem </a:t>
            </a: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informasi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25710"/>
            <a:ext cx="1190243" cy="11612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8865" y="5263641"/>
            <a:ext cx="8846820" cy="2603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5" dirty="0">
                <a:solidFill>
                  <a:srgbClr val="252525"/>
                </a:solidFill>
                <a:latin typeface="Trebuchet MS"/>
                <a:cs typeface="Trebuchet MS"/>
              </a:rPr>
              <a:t>Apa</a:t>
            </a:r>
            <a:r>
              <a:rPr sz="5000" b="1" spc="-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5000" b="1" spc="-5" dirty="0">
                <a:solidFill>
                  <a:srgbClr val="252525"/>
                </a:solidFill>
                <a:latin typeface="Trebuchet MS"/>
                <a:cs typeface="Trebuchet MS"/>
              </a:rPr>
              <a:t>itu</a:t>
            </a:r>
            <a:r>
              <a:rPr sz="5000" b="1" spc="-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5000" b="1" spc="-5" dirty="0">
                <a:solidFill>
                  <a:srgbClr val="252525"/>
                </a:solidFill>
                <a:latin typeface="Trebuchet MS"/>
                <a:cs typeface="Trebuchet MS"/>
              </a:rPr>
              <a:t>Authorization</a:t>
            </a:r>
            <a:endParaRPr sz="5000">
              <a:latin typeface="Trebuchet MS"/>
              <a:cs typeface="Trebuchet MS"/>
            </a:endParaRPr>
          </a:p>
          <a:p>
            <a:pPr marL="58419" marR="5080">
              <a:lnSpc>
                <a:spcPct val="114999"/>
              </a:lnSpc>
              <a:spcBef>
                <a:spcPts val="1870"/>
              </a:spcBef>
            </a:pP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Authorization adalah suatu proses yang berfungsi </a:t>
            </a:r>
            <a:r>
              <a:rPr sz="300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untuk menentukan apakah seseorang berhak dalam </a:t>
            </a:r>
            <a:r>
              <a:rPr sz="3000" spc="-819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mengakses</a:t>
            </a:r>
            <a:r>
              <a:rPr sz="3000" spc="-3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suatu</a:t>
            </a:r>
            <a:r>
              <a:rPr sz="30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1F2023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7756" y="9125710"/>
            <a:ext cx="1190244" cy="11612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62860" y="1078230"/>
            <a:ext cx="419862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spc="-5" dirty="0">
                <a:solidFill>
                  <a:srgbClr val="252525"/>
                </a:solidFill>
                <a:latin typeface="Georgia"/>
                <a:cs typeface="Georgia"/>
              </a:rPr>
              <a:t>Authentication</a:t>
            </a:r>
            <a:endParaRPr sz="425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3018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Authorization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6239" y="3556761"/>
            <a:ext cx="2979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eorgia"/>
                <a:cs typeface="Georgia"/>
              </a:rPr>
              <a:t>apakah</a:t>
            </a:r>
            <a:r>
              <a:rPr sz="2400" spc="-1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eorgia"/>
                <a:cs typeface="Georgia"/>
              </a:rPr>
              <a:t>user</a:t>
            </a:r>
            <a:r>
              <a:rPr sz="2400" spc="-3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252525"/>
                </a:solidFill>
                <a:latin typeface="Georgia"/>
                <a:cs typeface="Georgia"/>
              </a:rPr>
              <a:t>ini</a:t>
            </a:r>
            <a:r>
              <a:rPr sz="2400" spc="-4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252525"/>
                </a:solidFill>
                <a:latin typeface="Georgia"/>
                <a:cs typeface="Georgia"/>
              </a:rPr>
              <a:t>ada</a:t>
            </a:r>
            <a:r>
              <a:rPr sz="2400" spc="-2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252525"/>
                </a:solidFill>
                <a:latin typeface="Georgia"/>
                <a:cs typeface="Georgia"/>
              </a:rPr>
              <a:t>di </a:t>
            </a:r>
            <a:r>
              <a:rPr sz="2400" spc="-56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eorgia"/>
                <a:cs typeface="Georgia"/>
              </a:rPr>
              <a:t>sistem?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5115" y="2407361"/>
            <a:ext cx="133858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5" dirty="0">
                <a:solidFill>
                  <a:srgbClr val="003A63"/>
                </a:solidFill>
                <a:latin typeface="Georgia"/>
                <a:cs typeface="Georgia"/>
              </a:rPr>
              <a:t>Us</a:t>
            </a:r>
            <a:r>
              <a:rPr sz="4250" b="1" spc="-20" dirty="0">
                <a:solidFill>
                  <a:srgbClr val="003A63"/>
                </a:solidFill>
                <a:latin typeface="Georgia"/>
                <a:cs typeface="Georgia"/>
              </a:rPr>
              <a:t>e</a:t>
            </a:r>
            <a:r>
              <a:rPr sz="4250" b="1" dirty="0">
                <a:solidFill>
                  <a:srgbClr val="003A63"/>
                </a:solidFill>
                <a:latin typeface="Georgia"/>
                <a:cs typeface="Georgia"/>
              </a:rPr>
              <a:t>r</a:t>
            </a:r>
            <a:endParaRPr sz="42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5135" y="3158489"/>
            <a:ext cx="85725" cy="1732914"/>
          </a:xfrm>
          <a:custGeom>
            <a:avLst/>
            <a:gdLst/>
            <a:ahLst/>
            <a:cxnLst/>
            <a:rect l="l" t="t" r="r" b="b"/>
            <a:pathLst>
              <a:path w="85725" h="1732914">
                <a:moveTo>
                  <a:pt x="57150" y="71500"/>
                </a:moveTo>
                <a:lnTo>
                  <a:pt x="28575" y="71500"/>
                </a:lnTo>
                <a:lnTo>
                  <a:pt x="28701" y="1732533"/>
                </a:lnTo>
                <a:lnTo>
                  <a:pt x="57276" y="1732533"/>
                </a:lnTo>
                <a:lnTo>
                  <a:pt x="57150" y="71500"/>
                </a:lnTo>
                <a:close/>
              </a:path>
              <a:path w="85725" h="1732914">
                <a:moveTo>
                  <a:pt x="42925" y="0"/>
                </a:moveTo>
                <a:lnTo>
                  <a:pt x="0" y="85725"/>
                </a:lnTo>
                <a:lnTo>
                  <a:pt x="28576" y="85725"/>
                </a:lnTo>
                <a:lnTo>
                  <a:pt x="28575" y="71500"/>
                </a:lnTo>
                <a:lnTo>
                  <a:pt x="78623" y="71500"/>
                </a:lnTo>
                <a:lnTo>
                  <a:pt x="42925" y="0"/>
                </a:lnTo>
                <a:close/>
              </a:path>
              <a:path w="85725" h="1732914">
                <a:moveTo>
                  <a:pt x="78623" y="71500"/>
                </a:moveTo>
                <a:lnTo>
                  <a:pt x="57150" y="71500"/>
                </a:lnTo>
                <a:lnTo>
                  <a:pt x="57151" y="85725"/>
                </a:lnTo>
                <a:lnTo>
                  <a:pt x="85725" y="85725"/>
                </a:lnTo>
                <a:lnTo>
                  <a:pt x="78623" y="715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869245" y="7202233"/>
            <a:ext cx="1544320" cy="1471295"/>
            <a:chOff x="3869245" y="7202233"/>
            <a:chExt cx="1544320" cy="1471295"/>
          </a:xfrm>
        </p:grpSpPr>
        <p:sp>
          <p:nvSpPr>
            <p:cNvPr id="9" name="object 9"/>
            <p:cNvSpPr/>
            <p:nvPr/>
          </p:nvSpPr>
          <p:spPr>
            <a:xfrm>
              <a:off x="3874008" y="7206995"/>
              <a:ext cx="1534795" cy="1461770"/>
            </a:xfrm>
            <a:custGeom>
              <a:avLst/>
              <a:gdLst/>
              <a:ahLst/>
              <a:cxnLst/>
              <a:rect l="l" t="t" r="r" b="b"/>
              <a:pathLst>
                <a:path w="1534795" h="1461770">
                  <a:moveTo>
                    <a:pt x="767333" y="0"/>
                  </a:moveTo>
                  <a:lnTo>
                    <a:pt x="718805" y="1437"/>
                  </a:lnTo>
                  <a:lnTo>
                    <a:pt x="671078" y="5693"/>
                  </a:lnTo>
                  <a:lnTo>
                    <a:pt x="624244" y="12681"/>
                  </a:lnTo>
                  <a:lnTo>
                    <a:pt x="578392" y="22316"/>
                  </a:lnTo>
                  <a:lnTo>
                    <a:pt x="533611" y="34513"/>
                  </a:lnTo>
                  <a:lnTo>
                    <a:pt x="489993" y="49185"/>
                  </a:lnTo>
                  <a:lnTo>
                    <a:pt x="447626" y="66248"/>
                  </a:lnTo>
                  <a:lnTo>
                    <a:pt x="406601" y="85615"/>
                  </a:lnTo>
                  <a:lnTo>
                    <a:pt x="367007" y="107202"/>
                  </a:lnTo>
                  <a:lnTo>
                    <a:pt x="328934" y="130922"/>
                  </a:lnTo>
                  <a:lnTo>
                    <a:pt x="292472" y="156689"/>
                  </a:lnTo>
                  <a:lnTo>
                    <a:pt x="257712" y="184419"/>
                  </a:lnTo>
                  <a:lnTo>
                    <a:pt x="224742" y="214026"/>
                  </a:lnTo>
                  <a:lnTo>
                    <a:pt x="193653" y="245424"/>
                  </a:lnTo>
                  <a:lnTo>
                    <a:pt x="164535" y="278528"/>
                  </a:lnTo>
                  <a:lnTo>
                    <a:pt x="137477" y="313251"/>
                  </a:lnTo>
                  <a:lnTo>
                    <a:pt x="112569" y="349509"/>
                  </a:lnTo>
                  <a:lnTo>
                    <a:pt x="89902" y="387216"/>
                  </a:lnTo>
                  <a:lnTo>
                    <a:pt x="69565" y="426286"/>
                  </a:lnTo>
                  <a:lnTo>
                    <a:pt x="51648" y="466633"/>
                  </a:lnTo>
                  <a:lnTo>
                    <a:pt x="36241" y="508173"/>
                  </a:lnTo>
                  <a:lnTo>
                    <a:pt x="23434" y="550819"/>
                  </a:lnTo>
                  <a:lnTo>
                    <a:pt x="13316" y="594486"/>
                  </a:lnTo>
                  <a:lnTo>
                    <a:pt x="5978" y="639089"/>
                  </a:lnTo>
                  <a:lnTo>
                    <a:pt x="1509" y="684541"/>
                  </a:lnTo>
                  <a:lnTo>
                    <a:pt x="0" y="730757"/>
                  </a:lnTo>
                  <a:lnTo>
                    <a:pt x="1509" y="776974"/>
                  </a:lnTo>
                  <a:lnTo>
                    <a:pt x="5978" y="822426"/>
                  </a:lnTo>
                  <a:lnTo>
                    <a:pt x="13316" y="867029"/>
                  </a:lnTo>
                  <a:lnTo>
                    <a:pt x="23434" y="910696"/>
                  </a:lnTo>
                  <a:lnTo>
                    <a:pt x="36241" y="953342"/>
                  </a:lnTo>
                  <a:lnTo>
                    <a:pt x="51648" y="994882"/>
                  </a:lnTo>
                  <a:lnTo>
                    <a:pt x="69565" y="1035229"/>
                  </a:lnTo>
                  <a:lnTo>
                    <a:pt x="89902" y="1074299"/>
                  </a:lnTo>
                  <a:lnTo>
                    <a:pt x="112569" y="1112006"/>
                  </a:lnTo>
                  <a:lnTo>
                    <a:pt x="137477" y="1148264"/>
                  </a:lnTo>
                  <a:lnTo>
                    <a:pt x="164535" y="1182987"/>
                  </a:lnTo>
                  <a:lnTo>
                    <a:pt x="193653" y="1216091"/>
                  </a:lnTo>
                  <a:lnTo>
                    <a:pt x="224742" y="1247489"/>
                  </a:lnTo>
                  <a:lnTo>
                    <a:pt x="257712" y="1277096"/>
                  </a:lnTo>
                  <a:lnTo>
                    <a:pt x="292472" y="1304826"/>
                  </a:lnTo>
                  <a:lnTo>
                    <a:pt x="328934" y="1330593"/>
                  </a:lnTo>
                  <a:lnTo>
                    <a:pt x="367007" y="1354313"/>
                  </a:lnTo>
                  <a:lnTo>
                    <a:pt x="406601" y="1375900"/>
                  </a:lnTo>
                  <a:lnTo>
                    <a:pt x="447626" y="1395267"/>
                  </a:lnTo>
                  <a:lnTo>
                    <a:pt x="489993" y="1412330"/>
                  </a:lnTo>
                  <a:lnTo>
                    <a:pt x="533611" y="1427002"/>
                  </a:lnTo>
                  <a:lnTo>
                    <a:pt x="578392" y="1439199"/>
                  </a:lnTo>
                  <a:lnTo>
                    <a:pt x="624244" y="1448834"/>
                  </a:lnTo>
                  <a:lnTo>
                    <a:pt x="671078" y="1455822"/>
                  </a:lnTo>
                  <a:lnTo>
                    <a:pt x="718805" y="1460078"/>
                  </a:lnTo>
                  <a:lnTo>
                    <a:pt x="767333" y="1461515"/>
                  </a:lnTo>
                  <a:lnTo>
                    <a:pt x="815862" y="1460078"/>
                  </a:lnTo>
                  <a:lnTo>
                    <a:pt x="863589" y="1455822"/>
                  </a:lnTo>
                  <a:lnTo>
                    <a:pt x="910423" y="1448834"/>
                  </a:lnTo>
                  <a:lnTo>
                    <a:pt x="956275" y="1439199"/>
                  </a:lnTo>
                  <a:lnTo>
                    <a:pt x="1001056" y="1427002"/>
                  </a:lnTo>
                  <a:lnTo>
                    <a:pt x="1044674" y="1412330"/>
                  </a:lnTo>
                  <a:lnTo>
                    <a:pt x="1087041" y="1395267"/>
                  </a:lnTo>
                  <a:lnTo>
                    <a:pt x="1128066" y="1375900"/>
                  </a:lnTo>
                  <a:lnTo>
                    <a:pt x="1167660" y="1354313"/>
                  </a:lnTo>
                  <a:lnTo>
                    <a:pt x="1205733" y="1330593"/>
                  </a:lnTo>
                  <a:lnTo>
                    <a:pt x="1242195" y="1304826"/>
                  </a:lnTo>
                  <a:lnTo>
                    <a:pt x="1276955" y="1277096"/>
                  </a:lnTo>
                  <a:lnTo>
                    <a:pt x="1309925" y="1247489"/>
                  </a:lnTo>
                  <a:lnTo>
                    <a:pt x="1341014" y="1216091"/>
                  </a:lnTo>
                  <a:lnTo>
                    <a:pt x="1370132" y="1182987"/>
                  </a:lnTo>
                  <a:lnTo>
                    <a:pt x="1397190" y="1148264"/>
                  </a:lnTo>
                  <a:lnTo>
                    <a:pt x="1422098" y="1112006"/>
                  </a:lnTo>
                  <a:lnTo>
                    <a:pt x="1444765" y="1074299"/>
                  </a:lnTo>
                  <a:lnTo>
                    <a:pt x="1465102" y="1035229"/>
                  </a:lnTo>
                  <a:lnTo>
                    <a:pt x="1483019" y="994882"/>
                  </a:lnTo>
                  <a:lnTo>
                    <a:pt x="1498426" y="953342"/>
                  </a:lnTo>
                  <a:lnTo>
                    <a:pt x="1511233" y="910696"/>
                  </a:lnTo>
                  <a:lnTo>
                    <a:pt x="1521351" y="867029"/>
                  </a:lnTo>
                  <a:lnTo>
                    <a:pt x="1528689" y="822426"/>
                  </a:lnTo>
                  <a:lnTo>
                    <a:pt x="1533158" y="776974"/>
                  </a:lnTo>
                  <a:lnTo>
                    <a:pt x="1534667" y="730757"/>
                  </a:lnTo>
                  <a:lnTo>
                    <a:pt x="1533158" y="684541"/>
                  </a:lnTo>
                  <a:lnTo>
                    <a:pt x="1528689" y="639089"/>
                  </a:lnTo>
                  <a:lnTo>
                    <a:pt x="1521351" y="594486"/>
                  </a:lnTo>
                  <a:lnTo>
                    <a:pt x="1511233" y="550819"/>
                  </a:lnTo>
                  <a:lnTo>
                    <a:pt x="1498426" y="508173"/>
                  </a:lnTo>
                  <a:lnTo>
                    <a:pt x="1483019" y="466633"/>
                  </a:lnTo>
                  <a:lnTo>
                    <a:pt x="1465102" y="426286"/>
                  </a:lnTo>
                  <a:lnTo>
                    <a:pt x="1444765" y="387216"/>
                  </a:lnTo>
                  <a:lnTo>
                    <a:pt x="1422098" y="349509"/>
                  </a:lnTo>
                  <a:lnTo>
                    <a:pt x="1397190" y="313251"/>
                  </a:lnTo>
                  <a:lnTo>
                    <a:pt x="1370132" y="278528"/>
                  </a:lnTo>
                  <a:lnTo>
                    <a:pt x="1341014" y="245424"/>
                  </a:lnTo>
                  <a:lnTo>
                    <a:pt x="1309925" y="214026"/>
                  </a:lnTo>
                  <a:lnTo>
                    <a:pt x="1276955" y="184419"/>
                  </a:lnTo>
                  <a:lnTo>
                    <a:pt x="1242195" y="156689"/>
                  </a:lnTo>
                  <a:lnTo>
                    <a:pt x="1205733" y="130922"/>
                  </a:lnTo>
                  <a:lnTo>
                    <a:pt x="1167660" y="107202"/>
                  </a:lnTo>
                  <a:lnTo>
                    <a:pt x="1128066" y="85615"/>
                  </a:lnTo>
                  <a:lnTo>
                    <a:pt x="1087041" y="66248"/>
                  </a:lnTo>
                  <a:lnTo>
                    <a:pt x="1044674" y="49185"/>
                  </a:lnTo>
                  <a:lnTo>
                    <a:pt x="1001056" y="34513"/>
                  </a:lnTo>
                  <a:lnTo>
                    <a:pt x="956275" y="22316"/>
                  </a:lnTo>
                  <a:lnTo>
                    <a:pt x="910423" y="12681"/>
                  </a:lnTo>
                  <a:lnTo>
                    <a:pt x="863589" y="5693"/>
                  </a:lnTo>
                  <a:lnTo>
                    <a:pt x="815862" y="1437"/>
                  </a:lnTo>
                  <a:lnTo>
                    <a:pt x="767333" y="0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4008" y="7206995"/>
              <a:ext cx="1534795" cy="1461770"/>
            </a:xfrm>
            <a:custGeom>
              <a:avLst/>
              <a:gdLst/>
              <a:ahLst/>
              <a:cxnLst/>
              <a:rect l="l" t="t" r="r" b="b"/>
              <a:pathLst>
                <a:path w="1534795" h="1461770">
                  <a:moveTo>
                    <a:pt x="0" y="730757"/>
                  </a:moveTo>
                  <a:lnTo>
                    <a:pt x="1509" y="684541"/>
                  </a:lnTo>
                  <a:lnTo>
                    <a:pt x="5978" y="639089"/>
                  </a:lnTo>
                  <a:lnTo>
                    <a:pt x="13316" y="594486"/>
                  </a:lnTo>
                  <a:lnTo>
                    <a:pt x="23434" y="550819"/>
                  </a:lnTo>
                  <a:lnTo>
                    <a:pt x="36241" y="508173"/>
                  </a:lnTo>
                  <a:lnTo>
                    <a:pt x="51648" y="466633"/>
                  </a:lnTo>
                  <a:lnTo>
                    <a:pt x="69565" y="426286"/>
                  </a:lnTo>
                  <a:lnTo>
                    <a:pt x="89902" y="387216"/>
                  </a:lnTo>
                  <a:lnTo>
                    <a:pt x="112569" y="349509"/>
                  </a:lnTo>
                  <a:lnTo>
                    <a:pt x="137477" y="313251"/>
                  </a:lnTo>
                  <a:lnTo>
                    <a:pt x="164535" y="278528"/>
                  </a:lnTo>
                  <a:lnTo>
                    <a:pt x="193653" y="245424"/>
                  </a:lnTo>
                  <a:lnTo>
                    <a:pt x="224742" y="214026"/>
                  </a:lnTo>
                  <a:lnTo>
                    <a:pt x="257712" y="184419"/>
                  </a:lnTo>
                  <a:lnTo>
                    <a:pt x="292472" y="156689"/>
                  </a:lnTo>
                  <a:lnTo>
                    <a:pt x="328934" y="130922"/>
                  </a:lnTo>
                  <a:lnTo>
                    <a:pt x="367007" y="107202"/>
                  </a:lnTo>
                  <a:lnTo>
                    <a:pt x="406601" y="85615"/>
                  </a:lnTo>
                  <a:lnTo>
                    <a:pt x="447626" y="66248"/>
                  </a:lnTo>
                  <a:lnTo>
                    <a:pt x="489993" y="49185"/>
                  </a:lnTo>
                  <a:lnTo>
                    <a:pt x="533611" y="34513"/>
                  </a:lnTo>
                  <a:lnTo>
                    <a:pt x="578392" y="22316"/>
                  </a:lnTo>
                  <a:lnTo>
                    <a:pt x="624244" y="12681"/>
                  </a:lnTo>
                  <a:lnTo>
                    <a:pt x="671078" y="5693"/>
                  </a:lnTo>
                  <a:lnTo>
                    <a:pt x="718805" y="1437"/>
                  </a:lnTo>
                  <a:lnTo>
                    <a:pt x="767333" y="0"/>
                  </a:lnTo>
                  <a:lnTo>
                    <a:pt x="815862" y="1437"/>
                  </a:lnTo>
                  <a:lnTo>
                    <a:pt x="863589" y="5693"/>
                  </a:lnTo>
                  <a:lnTo>
                    <a:pt x="910423" y="12681"/>
                  </a:lnTo>
                  <a:lnTo>
                    <a:pt x="956275" y="22316"/>
                  </a:lnTo>
                  <a:lnTo>
                    <a:pt x="1001056" y="34513"/>
                  </a:lnTo>
                  <a:lnTo>
                    <a:pt x="1044674" y="49185"/>
                  </a:lnTo>
                  <a:lnTo>
                    <a:pt x="1087041" y="66248"/>
                  </a:lnTo>
                  <a:lnTo>
                    <a:pt x="1128066" y="85615"/>
                  </a:lnTo>
                  <a:lnTo>
                    <a:pt x="1167660" y="107202"/>
                  </a:lnTo>
                  <a:lnTo>
                    <a:pt x="1205733" y="130922"/>
                  </a:lnTo>
                  <a:lnTo>
                    <a:pt x="1242195" y="156689"/>
                  </a:lnTo>
                  <a:lnTo>
                    <a:pt x="1276955" y="184419"/>
                  </a:lnTo>
                  <a:lnTo>
                    <a:pt x="1309925" y="214026"/>
                  </a:lnTo>
                  <a:lnTo>
                    <a:pt x="1341014" y="245424"/>
                  </a:lnTo>
                  <a:lnTo>
                    <a:pt x="1370132" y="278528"/>
                  </a:lnTo>
                  <a:lnTo>
                    <a:pt x="1397190" y="313251"/>
                  </a:lnTo>
                  <a:lnTo>
                    <a:pt x="1422098" y="349509"/>
                  </a:lnTo>
                  <a:lnTo>
                    <a:pt x="1444765" y="387216"/>
                  </a:lnTo>
                  <a:lnTo>
                    <a:pt x="1465102" y="426286"/>
                  </a:lnTo>
                  <a:lnTo>
                    <a:pt x="1483019" y="466633"/>
                  </a:lnTo>
                  <a:lnTo>
                    <a:pt x="1498426" y="508173"/>
                  </a:lnTo>
                  <a:lnTo>
                    <a:pt x="1511233" y="550819"/>
                  </a:lnTo>
                  <a:lnTo>
                    <a:pt x="1521351" y="594486"/>
                  </a:lnTo>
                  <a:lnTo>
                    <a:pt x="1528689" y="639089"/>
                  </a:lnTo>
                  <a:lnTo>
                    <a:pt x="1533158" y="684541"/>
                  </a:lnTo>
                  <a:lnTo>
                    <a:pt x="1534667" y="730757"/>
                  </a:lnTo>
                  <a:lnTo>
                    <a:pt x="1533158" y="776974"/>
                  </a:lnTo>
                  <a:lnTo>
                    <a:pt x="1528689" y="822426"/>
                  </a:lnTo>
                  <a:lnTo>
                    <a:pt x="1521351" y="867029"/>
                  </a:lnTo>
                  <a:lnTo>
                    <a:pt x="1511233" y="910696"/>
                  </a:lnTo>
                  <a:lnTo>
                    <a:pt x="1498426" y="953342"/>
                  </a:lnTo>
                  <a:lnTo>
                    <a:pt x="1483019" y="994882"/>
                  </a:lnTo>
                  <a:lnTo>
                    <a:pt x="1465102" y="1035229"/>
                  </a:lnTo>
                  <a:lnTo>
                    <a:pt x="1444765" y="1074299"/>
                  </a:lnTo>
                  <a:lnTo>
                    <a:pt x="1422098" y="1112006"/>
                  </a:lnTo>
                  <a:lnTo>
                    <a:pt x="1397190" y="1148264"/>
                  </a:lnTo>
                  <a:lnTo>
                    <a:pt x="1370132" y="1182987"/>
                  </a:lnTo>
                  <a:lnTo>
                    <a:pt x="1341014" y="1216091"/>
                  </a:lnTo>
                  <a:lnTo>
                    <a:pt x="1309925" y="1247489"/>
                  </a:lnTo>
                  <a:lnTo>
                    <a:pt x="1276955" y="1277096"/>
                  </a:lnTo>
                  <a:lnTo>
                    <a:pt x="1242195" y="1304826"/>
                  </a:lnTo>
                  <a:lnTo>
                    <a:pt x="1205733" y="1330593"/>
                  </a:lnTo>
                  <a:lnTo>
                    <a:pt x="1167660" y="1354313"/>
                  </a:lnTo>
                  <a:lnTo>
                    <a:pt x="1128066" y="1375900"/>
                  </a:lnTo>
                  <a:lnTo>
                    <a:pt x="1087041" y="1395267"/>
                  </a:lnTo>
                  <a:lnTo>
                    <a:pt x="1044674" y="1412330"/>
                  </a:lnTo>
                  <a:lnTo>
                    <a:pt x="1001056" y="1427002"/>
                  </a:lnTo>
                  <a:lnTo>
                    <a:pt x="956275" y="1439199"/>
                  </a:lnTo>
                  <a:lnTo>
                    <a:pt x="910423" y="1448834"/>
                  </a:lnTo>
                  <a:lnTo>
                    <a:pt x="863589" y="1455822"/>
                  </a:lnTo>
                  <a:lnTo>
                    <a:pt x="815862" y="1460078"/>
                  </a:lnTo>
                  <a:lnTo>
                    <a:pt x="767333" y="1461515"/>
                  </a:lnTo>
                  <a:lnTo>
                    <a:pt x="718805" y="1460078"/>
                  </a:lnTo>
                  <a:lnTo>
                    <a:pt x="671078" y="1455822"/>
                  </a:lnTo>
                  <a:lnTo>
                    <a:pt x="624244" y="1448834"/>
                  </a:lnTo>
                  <a:lnTo>
                    <a:pt x="578392" y="1439199"/>
                  </a:lnTo>
                  <a:lnTo>
                    <a:pt x="533611" y="1427002"/>
                  </a:lnTo>
                  <a:lnTo>
                    <a:pt x="489993" y="1412330"/>
                  </a:lnTo>
                  <a:lnTo>
                    <a:pt x="447626" y="1395267"/>
                  </a:lnTo>
                  <a:lnTo>
                    <a:pt x="406601" y="1375900"/>
                  </a:lnTo>
                  <a:lnTo>
                    <a:pt x="367007" y="1354313"/>
                  </a:lnTo>
                  <a:lnTo>
                    <a:pt x="328934" y="1330593"/>
                  </a:lnTo>
                  <a:lnTo>
                    <a:pt x="292472" y="1304826"/>
                  </a:lnTo>
                  <a:lnTo>
                    <a:pt x="257712" y="1277096"/>
                  </a:lnTo>
                  <a:lnTo>
                    <a:pt x="224742" y="1247489"/>
                  </a:lnTo>
                  <a:lnTo>
                    <a:pt x="193653" y="1216091"/>
                  </a:lnTo>
                  <a:lnTo>
                    <a:pt x="164535" y="1182987"/>
                  </a:lnTo>
                  <a:lnTo>
                    <a:pt x="137477" y="1148264"/>
                  </a:lnTo>
                  <a:lnTo>
                    <a:pt x="112569" y="1112006"/>
                  </a:lnTo>
                  <a:lnTo>
                    <a:pt x="89902" y="1074299"/>
                  </a:lnTo>
                  <a:lnTo>
                    <a:pt x="69565" y="1035229"/>
                  </a:lnTo>
                  <a:lnTo>
                    <a:pt x="51648" y="994882"/>
                  </a:lnTo>
                  <a:lnTo>
                    <a:pt x="36241" y="953342"/>
                  </a:lnTo>
                  <a:lnTo>
                    <a:pt x="23434" y="910696"/>
                  </a:lnTo>
                  <a:lnTo>
                    <a:pt x="13316" y="867029"/>
                  </a:lnTo>
                  <a:lnTo>
                    <a:pt x="5978" y="822426"/>
                  </a:lnTo>
                  <a:lnTo>
                    <a:pt x="1509" y="776974"/>
                  </a:lnTo>
                  <a:lnTo>
                    <a:pt x="0" y="730757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77410" y="7735951"/>
            <a:ext cx="8712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spc="-1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8921" y="3632961"/>
            <a:ext cx="2345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Tidak,</a:t>
            </a:r>
            <a:r>
              <a:rPr sz="2400" spc="-5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User</a:t>
            </a:r>
            <a:r>
              <a:rPr sz="2400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tidak </a:t>
            </a:r>
            <a:r>
              <a:rPr sz="2400" spc="-56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ditemukan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08296" y="3138677"/>
            <a:ext cx="85725" cy="1717039"/>
          </a:xfrm>
          <a:custGeom>
            <a:avLst/>
            <a:gdLst/>
            <a:ahLst/>
            <a:cxnLst/>
            <a:rect l="l" t="t" r="r" b="b"/>
            <a:pathLst>
              <a:path w="85725" h="1717039">
                <a:moveTo>
                  <a:pt x="0" y="1630680"/>
                </a:moveTo>
                <a:lnTo>
                  <a:pt x="42544" y="1716659"/>
                </a:lnTo>
                <a:lnTo>
                  <a:pt x="78613" y="1645158"/>
                </a:lnTo>
                <a:lnTo>
                  <a:pt x="28448" y="1645158"/>
                </a:lnTo>
                <a:lnTo>
                  <a:pt x="28498" y="1630806"/>
                </a:lnTo>
                <a:lnTo>
                  <a:pt x="0" y="1630680"/>
                </a:lnTo>
                <a:close/>
              </a:path>
              <a:path w="85725" h="1717039">
                <a:moveTo>
                  <a:pt x="28498" y="1630806"/>
                </a:moveTo>
                <a:lnTo>
                  <a:pt x="28448" y="1645158"/>
                </a:lnTo>
                <a:lnTo>
                  <a:pt x="57023" y="1645158"/>
                </a:lnTo>
                <a:lnTo>
                  <a:pt x="57073" y="1630933"/>
                </a:lnTo>
                <a:lnTo>
                  <a:pt x="28498" y="1630806"/>
                </a:lnTo>
                <a:close/>
              </a:path>
              <a:path w="85725" h="1717039">
                <a:moveTo>
                  <a:pt x="57073" y="1630933"/>
                </a:moveTo>
                <a:lnTo>
                  <a:pt x="57023" y="1645158"/>
                </a:lnTo>
                <a:lnTo>
                  <a:pt x="78613" y="1645158"/>
                </a:lnTo>
                <a:lnTo>
                  <a:pt x="85725" y="1631061"/>
                </a:lnTo>
                <a:lnTo>
                  <a:pt x="57073" y="1630933"/>
                </a:lnTo>
                <a:close/>
              </a:path>
              <a:path w="85725" h="1717039">
                <a:moveTo>
                  <a:pt x="62864" y="0"/>
                </a:moveTo>
                <a:lnTo>
                  <a:pt x="34289" y="0"/>
                </a:lnTo>
                <a:lnTo>
                  <a:pt x="28498" y="1630806"/>
                </a:lnTo>
                <a:lnTo>
                  <a:pt x="57073" y="1630933"/>
                </a:lnTo>
                <a:lnTo>
                  <a:pt x="6286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1298" y="5755132"/>
            <a:ext cx="85725" cy="1318260"/>
          </a:xfrm>
          <a:custGeom>
            <a:avLst/>
            <a:gdLst/>
            <a:ahLst/>
            <a:cxnLst/>
            <a:rect l="l" t="t" r="r" b="b"/>
            <a:pathLst>
              <a:path w="85725" h="1318259">
                <a:moveTo>
                  <a:pt x="28633" y="1232280"/>
                </a:moveTo>
                <a:lnTo>
                  <a:pt x="0" y="1232662"/>
                </a:lnTo>
                <a:lnTo>
                  <a:pt x="44068" y="1317878"/>
                </a:lnTo>
                <a:lnTo>
                  <a:pt x="78435" y="1246631"/>
                </a:lnTo>
                <a:lnTo>
                  <a:pt x="28828" y="1246631"/>
                </a:lnTo>
                <a:lnTo>
                  <a:pt x="28633" y="1232280"/>
                </a:lnTo>
                <a:close/>
              </a:path>
              <a:path w="85725" h="1318259">
                <a:moveTo>
                  <a:pt x="57206" y="1231899"/>
                </a:moveTo>
                <a:lnTo>
                  <a:pt x="28633" y="1232280"/>
                </a:lnTo>
                <a:lnTo>
                  <a:pt x="28828" y="1246631"/>
                </a:lnTo>
                <a:lnTo>
                  <a:pt x="57403" y="1246251"/>
                </a:lnTo>
                <a:lnTo>
                  <a:pt x="57206" y="1231899"/>
                </a:lnTo>
                <a:close/>
              </a:path>
              <a:path w="85725" h="1318259">
                <a:moveTo>
                  <a:pt x="85725" y="1231518"/>
                </a:moveTo>
                <a:lnTo>
                  <a:pt x="57206" y="1231899"/>
                </a:lnTo>
                <a:lnTo>
                  <a:pt x="57403" y="1246251"/>
                </a:lnTo>
                <a:lnTo>
                  <a:pt x="28828" y="1246631"/>
                </a:lnTo>
                <a:lnTo>
                  <a:pt x="78435" y="1246631"/>
                </a:lnTo>
                <a:lnTo>
                  <a:pt x="85725" y="1231518"/>
                </a:lnTo>
                <a:close/>
              </a:path>
              <a:path w="85725" h="1318259">
                <a:moveTo>
                  <a:pt x="40259" y="0"/>
                </a:moveTo>
                <a:lnTo>
                  <a:pt x="11811" y="507"/>
                </a:lnTo>
                <a:lnTo>
                  <a:pt x="28633" y="1232280"/>
                </a:lnTo>
                <a:lnTo>
                  <a:pt x="57206" y="1231899"/>
                </a:lnTo>
                <a:lnTo>
                  <a:pt x="4025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88485" y="4984445"/>
            <a:ext cx="3945254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5" dirty="0">
                <a:solidFill>
                  <a:srgbClr val="252525"/>
                </a:solidFill>
                <a:latin typeface="Georgia"/>
                <a:cs typeface="Georgia"/>
              </a:rPr>
              <a:t>Auth</a:t>
            </a:r>
            <a:endParaRPr sz="4250">
              <a:latin typeface="Georgia"/>
              <a:cs typeface="Georgia"/>
            </a:endParaRPr>
          </a:p>
          <a:p>
            <a:pPr marL="1270000">
              <a:lnSpc>
                <a:spcPct val="100000"/>
              </a:lnSpc>
              <a:spcBef>
                <a:spcPts val="3075"/>
              </a:spcBef>
            </a:pPr>
            <a:r>
              <a:rPr sz="2400" spc="-5" dirty="0">
                <a:solidFill>
                  <a:srgbClr val="38761D"/>
                </a:solidFill>
                <a:latin typeface="Georgia"/>
                <a:cs typeface="Georgia"/>
              </a:rPr>
              <a:t>Ya,</a:t>
            </a:r>
            <a:r>
              <a:rPr sz="2400" spc="-45" dirty="0">
                <a:solidFill>
                  <a:srgbClr val="38761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8761D"/>
                </a:solidFill>
                <a:latin typeface="Georgia"/>
                <a:cs typeface="Georgia"/>
              </a:rPr>
              <a:t>User</a:t>
            </a:r>
            <a:r>
              <a:rPr sz="2400" spc="-35" dirty="0">
                <a:solidFill>
                  <a:srgbClr val="38761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8761D"/>
                </a:solidFill>
                <a:latin typeface="Georgia"/>
                <a:cs typeface="Georgia"/>
              </a:rPr>
              <a:t>ditemukan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3979" y="3693921"/>
            <a:ext cx="266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eorgia"/>
                <a:cs typeface="Georgia"/>
              </a:rPr>
              <a:t>apakah</a:t>
            </a:r>
            <a:r>
              <a:rPr sz="2400" spc="-3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eorgia"/>
                <a:cs typeface="Georgia"/>
              </a:rPr>
              <a:t>user</a:t>
            </a:r>
            <a:r>
              <a:rPr sz="2400" spc="-5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eorgia"/>
                <a:cs typeface="Georgia"/>
              </a:rPr>
              <a:t>berhak </a:t>
            </a:r>
            <a:r>
              <a:rPr sz="2400" spc="-56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252525"/>
                </a:solidFill>
                <a:latin typeface="Georgia"/>
                <a:cs typeface="Georgia"/>
              </a:rPr>
              <a:t>mengakses</a:t>
            </a:r>
            <a:r>
              <a:rPr sz="2400" spc="-2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252525"/>
                </a:solidFill>
                <a:latin typeface="Georgia"/>
                <a:cs typeface="Georgia"/>
              </a:rPr>
              <a:t>data?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25604" y="2408047"/>
            <a:ext cx="133985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spc="-10" dirty="0">
                <a:solidFill>
                  <a:srgbClr val="003A63"/>
                </a:solidFill>
                <a:latin typeface="Georgia"/>
                <a:cs typeface="Georgia"/>
              </a:rPr>
              <a:t>User</a:t>
            </a:r>
            <a:endParaRPr sz="425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18975" y="5078425"/>
            <a:ext cx="138112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5" dirty="0">
                <a:solidFill>
                  <a:srgbClr val="252525"/>
                </a:solidFill>
                <a:latin typeface="Georgia"/>
                <a:cs typeface="Georgia"/>
              </a:rPr>
              <a:t>Auth</a:t>
            </a:r>
            <a:endParaRPr sz="425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54736" y="3188970"/>
            <a:ext cx="85725" cy="1795780"/>
          </a:xfrm>
          <a:custGeom>
            <a:avLst/>
            <a:gdLst/>
            <a:ahLst/>
            <a:cxnLst/>
            <a:rect l="l" t="t" r="r" b="b"/>
            <a:pathLst>
              <a:path w="85725" h="1795779">
                <a:moveTo>
                  <a:pt x="57150" y="71374"/>
                </a:moveTo>
                <a:lnTo>
                  <a:pt x="28575" y="71374"/>
                </a:lnTo>
                <a:lnTo>
                  <a:pt x="28701" y="1795526"/>
                </a:lnTo>
                <a:lnTo>
                  <a:pt x="57276" y="1795526"/>
                </a:lnTo>
                <a:lnTo>
                  <a:pt x="57150" y="71374"/>
                </a:lnTo>
                <a:close/>
              </a:path>
              <a:path w="85725" h="1795779">
                <a:moveTo>
                  <a:pt x="42925" y="0"/>
                </a:moveTo>
                <a:lnTo>
                  <a:pt x="0" y="85725"/>
                </a:lnTo>
                <a:lnTo>
                  <a:pt x="28576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1795779">
                <a:moveTo>
                  <a:pt x="78560" y="71374"/>
                </a:moveTo>
                <a:lnTo>
                  <a:pt x="57150" y="71374"/>
                </a:lnTo>
                <a:lnTo>
                  <a:pt x="57151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829157" y="3676853"/>
            <a:ext cx="317881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Tidak,</a:t>
            </a:r>
            <a:r>
              <a:rPr sz="240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User</a:t>
            </a:r>
            <a:r>
              <a:rPr sz="24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tidak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berhak</a:t>
            </a:r>
            <a:r>
              <a:rPr sz="2400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mengakses</a:t>
            </a:r>
            <a:r>
              <a:rPr sz="2400" spc="-4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637896" y="3167633"/>
            <a:ext cx="85725" cy="1779270"/>
          </a:xfrm>
          <a:custGeom>
            <a:avLst/>
            <a:gdLst/>
            <a:ahLst/>
            <a:cxnLst/>
            <a:rect l="l" t="t" r="r" b="b"/>
            <a:pathLst>
              <a:path w="85725" h="1779270">
                <a:moveTo>
                  <a:pt x="0" y="1693164"/>
                </a:moveTo>
                <a:lnTo>
                  <a:pt x="42545" y="1779143"/>
                </a:lnTo>
                <a:lnTo>
                  <a:pt x="78613" y="1707642"/>
                </a:lnTo>
                <a:lnTo>
                  <a:pt x="28448" y="1707642"/>
                </a:lnTo>
                <a:lnTo>
                  <a:pt x="28497" y="1693290"/>
                </a:lnTo>
                <a:lnTo>
                  <a:pt x="0" y="1693164"/>
                </a:lnTo>
                <a:close/>
              </a:path>
              <a:path w="85725" h="1779270">
                <a:moveTo>
                  <a:pt x="28497" y="1693290"/>
                </a:moveTo>
                <a:lnTo>
                  <a:pt x="28448" y="1707642"/>
                </a:lnTo>
                <a:lnTo>
                  <a:pt x="57023" y="1707642"/>
                </a:lnTo>
                <a:lnTo>
                  <a:pt x="57071" y="1693417"/>
                </a:lnTo>
                <a:lnTo>
                  <a:pt x="28497" y="1693290"/>
                </a:lnTo>
                <a:close/>
              </a:path>
              <a:path w="85725" h="1779270">
                <a:moveTo>
                  <a:pt x="57071" y="1693417"/>
                </a:moveTo>
                <a:lnTo>
                  <a:pt x="57023" y="1707642"/>
                </a:lnTo>
                <a:lnTo>
                  <a:pt x="78613" y="1707642"/>
                </a:lnTo>
                <a:lnTo>
                  <a:pt x="85725" y="1693545"/>
                </a:lnTo>
                <a:lnTo>
                  <a:pt x="57071" y="1693417"/>
                </a:lnTo>
                <a:close/>
              </a:path>
              <a:path w="85725" h="1779270">
                <a:moveTo>
                  <a:pt x="62864" y="0"/>
                </a:moveTo>
                <a:lnTo>
                  <a:pt x="34289" y="0"/>
                </a:lnTo>
                <a:lnTo>
                  <a:pt x="28497" y="1693290"/>
                </a:lnTo>
                <a:lnTo>
                  <a:pt x="57071" y="1693417"/>
                </a:lnTo>
                <a:lnTo>
                  <a:pt x="6286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80898" y="5880227"/>
            <a:ext cx="85725" cy="1365885"/>
          </a:xfrm>
          <a:custGeom>
            <a:avLst/>
            <a:gdLst/>
            <a:ahLst/>
            <a:cxnLst/>
            <a:rect l="l" t="t" r="r" b="b"/>
            <a:pathLst>
              <a:path w="85725" h="1365884">
                <a:moveTo>
                  <a:pt x="28640" y="1280159"/>
                </a:moveTo>
                <a:lnTo>
                  <a:pt x="0" y="1280541"/>
                </a:lnTo>
                <a:lnTo>
                  <a:pt x="44069" y="1365631"/>
                </a:lnTo>
                <a:lnTo>
                  <a:pt x="78485" y="1294384"/>
                </a:lnTo>
                <a:lnTo>
                  <a:pt x="28828" y="1294384"/>
                </a:lnTo>
                <a:lnTo>
                  <a:pt x="28640" y="1280159"/>
                </a:lnTo>
                <a:close/>
              </a:path>
              <a:path w="85725" h="1365884">
                <a:moveTo>
                  <a:pt x="57213" y="1279778"/>
                </a:moveTo>
                <a:lnTo>
                  <a:pt x="28640" y="1280159"/>
                </a:lnTo>
                <a:lnTo>
                  <a:pt x="28828" y="1294384"/>
                </a:lnTo>
                <a:lnTo>
                  <a:pt x="57403" y="1294130"/>
                </a:lnTo>
                <a:lnTo>
                  <a:pt x="57213" y="1279778"/>
                </a:lnTo>
                <a:close/>
              </a:path>
              <a:path w="85725" h="1365884">
                <a:moveTo>
                  <a:pt x="85725" y="1279398"/>
                </a:moveTo>
                <a:lnTo>
                  <a:pt x="57213" y="1279778"/>
                </a:lnTo>
                <a:lnTo>
                  <a:pt x="57403" y="1294130"/>
                </a:lnTo>
                <a:lnTo>
                  <a:pt x="28828" y="1294384"/>
                </a:lnTo>
                <a:lnTo>
                  <a:pt x="78485" y="1294384"/>
                </a:lnTo>
                <a:lnTo>
                  <a:pt x="85725" y="1279398"/>
                </a:lnTo>
                <a:close/>
              </a:path>
              <a:path w="85725" h="1365884">
                <a:moveTo>
                  <a:pt x="40258" y="0"/>
                </a:moveTo>
                <a:lnTo>
                  <a:pt x="11683" y="253"/>
                </a:lnTo>
                <a:lnTo>
                  <a:pt x="28640" y="1280159"/>
                </a:lnTo>
                <a:lnTo>
                  <a:pt x="57213" y="1279778"/>
                </a:lnTo>
                <a:lnTo>
                  <a:pt x="40258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834110" y="6154039"/>
            <a:ext cx="2197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8761D"/>
                </a:solidFill>
                <a:latin typeface="Georgia"/>
                <a:cs typeface="Georgia"/>
              </a:rPr>
              <a:t>Ya,</a:t>
            </a:r>
            <a:r>
              <a:rPr sz="2400" spc="-50" dirty="0">
                <a:solidFill>
                  <a:srgbClr val="38761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8761D"/>
                </a:solidFill>
                <a:latin typeface="Georgia"/>
                <a:cs typeface="Georgia"/>
              </a:rPr>
              <a:t>User</a:t>
            </a:r>
            <a:r>
              <a:rPr sz="2400" spc="-40" dirty="0">
                <a:solidFill>
                  <a:srgbClr val="38761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8761D"/>
                </a:solidFill>
                <a:latin typeface="Georgia"/>
                <a:cs typeface="Georgia"/>
              </a:rPr>
              <a:t>Berhak </a:t>
            </a:r>
            <a:r>
              <a:rPr sz="2400" spc="-565" dirty="0">
                <a:solidFill>
                  <a:srgbClr val="38761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8761D"/>
                </a:solidFill>
                <a:latin typeface="Georgia"/>
                <a:cs typeface="Georgia"/>
              </a:rPr>
              <a:t>mengakses</a:t>
            </a:r>
            <a:r>
              <a:rPr sz="2400" spc="-45" dirty="0">
                <a:solidFill>
                  <a:srgbClr val="38761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8761D"/>
                </a:solidFill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68328" y="7508747"/>
            <a:ext cx="2092960" cy="1061085"/>
          </a:xfrm>
          <a:prstGeom prst="rect">
            <a:avLst/>
          </a:prstGeom>
          <a:solidFill>
            <a:srgbClr val="FFE499"/>
          </a:solidFill>
          <a:ln w="9525">
            <a:solidFill>
              <a:srgbClr val="1F487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100" b="1" spc="-5" dirty="0">
                <a:latin typeface="Arial"/>
                <a:cs typeface="Arial"/>
              </a:rPr>
              <a:t>Protected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7756" y="9125710"/>
            <a:ext cx="1190244" cy="11612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901" y="1005966"/>
            <a:ext cx="822769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84645" algn="l"/>
              </a:tabLst>
            </a:pPr>
            <a:r>
              <a:rPr spc="-5" dirty="0"/>
              <a:t>Cara</a:t>
            </a:r>
            <a:r>
              <a:rPr spc="30" dirty="0"/>
              <a:t> </a:t>
            </a:r>
            <a:r>
              <a:rPr spc="-10" dirty="0"/>
              <a:t>Menghandle</a:t>
            </a:r>
            <a:r>
              <a:rPr spc="30" dirty="0"/>
              <a:t> </a:t>
            </a:r>
            <a:r>
              <a:rPr spc="-5" dirty="0"/>
              <a:t>Auth	Di</a:t>
            </a:r>
            <a:r>
              <a:rPr spc="-80" dirty="0"/>
              <a:t> </a:t>
            </a:r>
            <a:r>
              <a:rPr spc="-5" dirty="0"/>
              <a:t>FE</a:t>
            </a:r>
          </a:p>
        </p:txBody>
      </p:sp>
      <p:sp>
        <p:nvSpPr>
          <p:cNvPr id="4" name="object 4"/>
          <p:cNvSpPr/>
          <p:nvPr/>
        </p:nvSpPr>
        <p:spPr>
          <a:xfrm>
            <a:off x="5543550" y="4871211"/>
            <a:ext cx="1967230" cy="85725"/>
          </a:xfrm>
          <a:custGeom>
            <a:avLst/>
            <a:gdLst/>
            <a:ahLst/>
            <a:cxnLst/>
            <a:rect l="l" t="t" r="r" b="b"/>
            <a:pathLst>
              <a:path w="1967229" h="85725">
                <a:moveTo>
                  <a:pt x="1881377" y="0"/>
                </a:moveTo>
                <a:lnTo>
                  <a:pt x="1881377" y="85725"/>
                </a:lnTo>
                <a:lnTo>
                  <a:pt x="1938612" y="57150"/>
                </a:lnTo>
                <a:lnTo>
                  <a:pt x="1895602" y="57150"/>
                </a:lnTo>
                <a:lnTo>
                  <a:pt x="1895602" y="28575"/>
                </a:lnTo>
                <a:lnTo>
                  <a:pt x="1938443" y="28575"/>
                </a:lnTo>
                <a:lnTo>
                  <a:pt x="1881377" y="0"/>
                </a:lnTo>
                <a:close/>
              </a:path>
              <a:path w="1967229" h="85725">
                <a:moveTo>
                  <a:pt x="188137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881377" y="57150"/>
                </a:lnTo>
                <a:lnTo>
                  <a:pt x="1881377" y="28575"/>
                </a:lnTo>
                <a:close/>
              </a:path>
              <a:path w="1967229" h="85725">
                <a:moveTo>
                  <a:pt x="1938443" y="28575"/>
                </a:moveTo>
                <a:lnTo>
                  <a:pt x="1895602" y="28575"/>
                </a:lnTo>
                <a:lnTo>
                  <a:pt x="1895602" y="57150"/>
                </a:lnTo>
                <a:lnTo>
                  <a:pt x="1938612" y="57150"/>
                </a:lnTo>
                <a:lnTo>
                  <a:pt x="1967102" y="42925"/>
                </a:lnTo>
                <a:lnTo>
                  <a:pt x="1938443" y="285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3506" y="4591558"/>
            <a:ext cx="1939289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latin typeface="Georgia"/>
                <a:cs typeface="Georgia"/>
              </a:rPr>
              <a:t>Backend  </a:t>
            </a:r>
            <a:r>
              <a:rPr sz="3400" b="1" spc="-5" dirty="0">
                <a:latin typeface="Georgia"/>
                <a:cs typeface="Georgia"/>
              </a:rPr>
              <a:t>Server</a:t>
            </a:r>
            <a:endParaRPr sz="3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54233" y="5026659"/>
            <a:ext cx="1967230" cy="85725"/>
          </a:xfrm>
          <a:custGeom>
            <a:avLst/>
            <a:gdLst/>
            <a:ahLst/>
            <a:cxnLst/>
            <a:rect l="l" t="t" r="r" b="b"/>
            <a:pathLst>
              <a:path w="1967229" h="85725">
                <a:moveTo>
                  <a:pt x="1881377" y="0"/>
                </a:moveTo>
                <a:lnTo>
                  <a:pt x="1881377" y="85725"/>
                </a:lnTo>
                <a:lnTo>
                  <a:pt x="1938612" y="57150"/>
                </a:lnTo>
                <a:lnTo>
                  <a:pt x="1895602" y="57150"/>
                </a:lnTo>
                <a:lnTo>
                  <a:pt x="1895602" y="28575"/>
                </a:lnTo>
                <a:lnTo>
                  <a:pt x="1938443" y="28575"/>
                </a:lnTo>
                <a:lnTo>
                  <a:pt x="1881377" y="0"/>
                </a:lnTo>
                <a:close/>
              </a:path>
              <a:path w="1967229" h="85725">
                <a:moveTo>
                  <a:pt x="188137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881377" y="57150"/>
                </a:lnTo>
                <a:lnTo>
                  <a:pt x="1881377" y="28575"/>
                </a:lnTo>
                <a:close/>
              </a:path>
              <a:path w="1967229" h="85725">
                <a:moveTo>
                  <a:pt x="1938443" y="28575"/>
                </a:moveTo>
                <a:lnTo>
                  <a:pt x="1895602" y="28575"/>
                </a:lnTo>
                <a:lnTo>
                  <a:pt x="1895602" y="57150"/>
                </a:lnTo>
                <a:lnTo>
                  <a:pt x="1938612" y="57150"/>
                </a:lnTo>
                <a:lnTo>
                  <a:pt x="1967102" y="42925"/>
                </a:lnTo>
                <a:lnTo>
                  <a:pt x="1938443" y="285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3550" y="5099811"/>
            <a:ext cx="1967230" cy="85725"/>
          </a:xfrm>
          <a:custGeom>
            <a:avLst/>
            <a:gdLst/>
            <a:ahLst/>
            <a:cxnLst/>
            <a:rect l="l" t="t" r="r" b="b"/>
            <a:pathLst>
              <a:path w="1967229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967229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967229" h="85725">
                <a:moveTo>
                  <a:pt x="1967102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967102" y="57150"/>
                </a:lnTo>
                <a:lnTo>
                  <a:pt x="1967102" y="285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4723" y="3761232"/>
            <a:ext cx="2653665" cy="2761615"/>
          </a:xfrm>
          <a:prstGeom prst="rect">
            <a:avLst/>
          </a:prstGeom>
          <a:solidFill>
            <a:srgbClr val="EDEBE0"/>
          </a:solidFill>
          <a:ln w="952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3250" b="1" spc="-5" dirty="0">
                <a:solidFill>
                  <a:srgbClr val="252525"/>
                </a:solidFill>
                <a:latin typeface="Georgia"/>
                <a:cs typeface="Georgia"/>
              </a:rPr>
              <a:t>Login</a:t>
            </a:r>
            <a:r>
              <a:rPr sz="3250" b="1" spc="-4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3250" b="1" spc="-5" dirty="0">
                <a:solidFill>
                  <a:srgbClr val="252525"/>
                </a:solidFill>
                <a:latin typeface="Georgia"/>
                <a:cs typeface="Georgia"/>
              </a:rPr>
              <a:t>Page</a:t>
            </a:r>
            <a:endParaRPr sz="32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6053" y="5374639"/>
            <a:ext cx="17589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0000"/>
                </a:solidFill>
                <a:latin typeface="Georgia"/>
                <a:cs typeface="Georgia"/>
              </a:rPr>
              <a:t>Return</a:t>
            </a:r>
            <a:r>
              <a:rPr sz="2000" b="1" spc="-8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Georgia"/>
                <a:cs typeface="Georgia"/>
              </a:rPr>
              <a:t>Error </a:t>
            </a:r>
            <a:r>
              <a:rPr sz="2000" b="1" spc="-49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CC0000"/>
                </a:solidFill>
                <a:latin typeface="Georgia"/>
                <a:cs typeface="Georgia"/>
              </a:rPr>
              <a:t>validasi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7630" y="4261561"/>
            <a:ext cx="1000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A63"/>
                </a:solidFill>
                <a:latin typeface="Georgia"/>
                <a:cs typeface="Georgia"/>
              </a:rPr>
              <a:t>Hit</a:t>
            </a:r>
            <a:r>
              <a:rPr sz="2000" b="1" spc="-65" dirty="0">
                <a:solidFill>
                  <a:srgbClr val="003A63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3A63"/>
                </a:solidFill>
                <a:latin typeface="Georgia"/>
                <a:cs typeface="Georgia"/>
              </a:rPr>
              <a:t>API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2284" y="4413961"/>
            <a:ext cx="11601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3A63"/>
                </a:solidFill>
                <a:latin typeface="Georgia"/>
                <a:cs typeface="Georgia"/>
              </a:rPr>
              <a:t>FE</a:t>
            </a:r>
            <a:r>
              <a:rPr sz="2000" b="1" spc="-105" dirty="0">
                <a:solidFill>
                  <a:srgbClr val="003A63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003A63"/>
                </a:solidFill>
                <a:latin typeface="Georgia"/>
                <a:cs typeface="Georgia"/>
              </a:rPr>
              <a:t>make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3A63"/>
                </a:solidFill>
                <a:latin typeface="Georgia"/>
                <a:cs typeface="Georgia"/>
              </a:rPr>
              <a:t>Redirect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46507" y="3761232"/>
            <a:ext cx="2653665" cy="2761615"/>
          </a:xfrm>
          <a:prstGeom prst="rect">
            <a:avLst/>
          </a:prstGeom>
          <a:solidFill>
            <a:srgbClr val="EDEBE0"/>
          </a:solidFill>
          <a:ln w="952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</a:pPr>
            <a:r>
              <a:rPr sz="3250" b="1" spc="-5" dirty="0">
                <a:solidFill>
                  <a:srgbClr val="252525"/>
                </a:solidFill>
                <a:latin typeface="Georgia"/>
                <a:cs typeface="Georgia"/>
              </a:rPr>
              <a:t>Main</a:t>
            </a:r>
            <a:r>
              <a:rPr sz="3250" b="1" spc="-4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3250" b="1" spc="-5" dirty="0">
                <a:solidFill>
                  <a:srgbClr val="252525"/>
                </a:solidFill>
                <a:latin typeface="Georgia"/>
                <a:cs typeface="Georgia"/>
              </a:rPr>
              <a:t>Page</a:t>
            </a:r>
            <a:endParaRPr sz="3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7756" y="9125710"/>
            <a:ext cx="1190244" cy="11612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901" y="392430"/>
            <a:ext cx="1036955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5865" algn="l"/>
              </a:tabLst>
            </a:pPr>
            <a:r>
              <a:rPr spc="-5" dirty="0"/>
              <a:t>Cara</a:t>
            </a:r>
            <a:r>
              <a:rPr spc="35" dirty="0"/>
              <a:t> </a:t>
            </a:r>
            <a:r>
              <a:rPr spc="-10" dirty="0"/>
              <a:t>Menghandle</a:t>
            </a:r>
            <a:r>
              <a:rPr spc="40" dirty="0"/>
              <a:t> </a:t>
            </a:r>
            <a:r>
              <a:rPr spc="-5" dirty="0"/>
              <a:t>Unauthorize	Di</a:t>
            </a:r>
            <a:r>
              <a:rPr spc="-75" dirty="0"/>
              <a:t> </a:t>
            </a:r>
            <a:r>
              <a:rPr spc="-5" dirty="0"/>
              <a:t>FE</a:t>
            </a:r>
          </a:p>
        </p:txBody>
      </p:sp>
      <p:sp>
        <p:nvSpPr>
          <p:cNvPr id="4" name="object 4"/>
          <p:cNvSpPr/>
          <p:nvPr/>
        </p:nvSpPr>
        <p:spPr>
          <a:xfrm>
            <a:off x="5619750" y="3575811"/>
            <a:ext cx="1967230" cy="85725"/>
          </a:xfrm>
          <a:custGeom>
            <a:avLst/>
            <a:gdLst/>
            <a:ahLst/>
            <a:cxnLst/>
            <a:rect l="l" t="t" r="r" b="b"/>
            <a:pathLst>
              <a:path w="1967229" h="85725">
                <a:moveTo>
                  <a:pt x="1881377" y="0"/>
                </a:moveTo>
                <a:lnTo>
                  <a:pt x="1881377" y="85725"/>
                </a:lnTo>
                <a:lnTo>
                  <a:pt x="1938612" y="57150"/>
                </a:lnTo>
                <a:lnTo>
                  <a:pt x="1895602" y="57150"/>
                </a:lnTo>
                <a:lnTo>
                  <a:pt x="1895602" y="28575"/>
                </a:lnTo>
                <a:lnTo>
                  <a:pt x="1938443" y="28575"/>
                </a:lnTo>
                <a:lnTo>
                  <a:pt x="1881377" y="0"/>
                </a:lnTo>
                <a:close/>
              </a:path>
              <a:path w="1967229" h="85725">
                <a:moveTo>
                  <a:pt x="188137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881377" y="57150"/>
                </a:lnTo>
                <a:lnTo>
                  <a:pt x="1881377" y="28575"/>
                </a:lnTo>
                <a:close/>
              </a:path>
              <a:path w="1967229" h="85725">
                <a:moveTo>
                  <a:pt x="1938443" y="28575"/>
                </a:moveTo>
                <a:lnTo>
                  <a:pt x="1895602" y="28575"/>
                </a:lnTo>
                <a:lnTo>
                  <a:pt x="1895602" y="57150"/>
                </a:lnTo>
                <a:lnTo>
                  <a:pt x="1938612" y="57150"/>
                </a:lnTo>
                <a:lnTo>
                  <a:pt x="1967102" y="42926"/>
                </a:lnTo>
                <a:lnTo>
                  <a:pt x="1938443" y="28575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56906" y="3146551"/>
            <a:ext cx="16021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eorgia"/>
                <a:cs typeface="Georgia"/>
              </a:rPr>
              <a:t>Backend  </a:t>
            </a:r>
            <a:r>
              <a:rPr sz="2800" b="1" spc="-5" dirty="0">
                <a:latin typeface="Georgia"/>
                <a:cs typeface="Georgia"/>
              </a:rPr>
              <a:t>Server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92233" y="3578986"/>
            <a:ext cx="1967230" cy="85725"/>
          </a:xfrm>
          <a:custGeom>
            <a:avLst/>
            <a:gdLst/>
            <a:ahLst/>
            <a:cxnLst/>
            <a:rect l="l" t="t" r="r" b="b"/>
            <a:pathLst>
              <a:path w="1967229" h="85725">
                <a:moveTo>
                  <a:pt x="1881377" y="57149"/>
                </a:moveTo>
                <a:lnTo>
                  <a:pt x="1881377" y="85725"/>
                </a:lnTo>
                <a:lnTo>
                  <a:pt x="1938443" y="57150"/>
                </a:lnTo>
                <a:lnTo>
                  <a:pt x="1881377" y="57149"/>
                </a:lnTo>
                <a:close/>
              </a:path>
              <a:path w="1967229" h="85725">
                <a:moveTo>
                  <a:pt x="1881377" y="28574"/>
                </a:moveTo>
                <a:lnTo>
                  <a:pt x="1881377" y="57149"/>
                </a:lnTo>
                <a:lnTo>
                  <a:pt x="1895602" y="57150"/>
                </a:lnTo>
                <a:lnTo>
                  <a:pt x="1895602" y="28575"/>
                </a:lnTo>
                <a:lnTo>
                  <a:pt x="1881377" y="28574"/>
                </a:lnTo>
                <a:close/>
              </a:path>
              <a:path w="1967229" h="85725">
                <a:moveTo>
                  <a:pt x="1881377" y="0"/>
                </a:moveTo>
                <a:lnTo>
                  <a:pt x="1881377" y="28574"/>
                </a:lnTo>
                <a:lnTo>
                  <a:pt x="1895602" y="28575"/>
                </a:lnTo>
                <a:lnTo>
                  <a:pt x="1895602" y="57150"/>
                </a:lnTo>
                <a:lnTo>
                  <a:pt x="1938445" y="57149"/>
                </a:lnTo>
                <a:lnTo>
                  <a:pt x="1967102" y="42799"/>
                </a:lnTo>
                <a:lnTo>
                  <a:pt x="1881377" y="0"/>
                </a:lnTo>
                <a:close/>
              </a:path>
              <a:path w="1967229" h="85725">
                <a:moveTo>
                  <a:pt x="0" y="28448"/>
                </a:moveTo>
                <a:lnTo>
                  <a:pt x="0" y="57023"/>
                </a:lnTo>
                <a:lnTo>
                  <a:pt x="1881377" y="57149"/>
                </a:lnTo>
                <a:lnTo>
                  <a:pt x="1881377" y="28574"/>
                </a:lnTo>
                <a:lnTo>
                  <a:pt x="0" y="28448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97123" y="2542032"/>
            <a:ext cx="2653665" cy="2086610"/>
          </a:xfrm>
          <a:prstGeom prst="rect">
            <a:avLst/>
          </a:prstGeom>
          <a:solidFill>
            <a:srgbClr val="EDEBE0"/>
          </a:solidFill>
          <a:ln w="952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925"/>
              </a:spcBef>
            </a:pPr>
            <a:r>
              <a:rPr sz="2800" b="1" spc="-10" dirty="0">
                <a:solidFill>
                  <a:srgbClr val="252525"/>
                </a:solidFill>
                <a:latin typeface="Georgia"/>
                <a:cs typeface="Georgia"/>
              </a:rPr>
              <a:t>Current</a:t>
            </a:r>
            <a:r>
              <a:rPr sz="2800" b="1" spc="-2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252525"/>
                </a:solidFill>
                <a:latin typeface="Georgia"/>
                <a:cs typeface="Georgia"/>
              </a:rPr>
              <a:t>Page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5846" y="3094735"/>
            <a:ext cx="1897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A63"/>
                </a:solidFill>
                <a:latin typeface="Georgia"/>
                <a:cs typeface="Georgia"/>
              </a:rPr>
              <a:t>Hit</a:t>
            </a:r>
            <a:r>
              <a:rPr sz="2000" b="1" spc="-25" dirty="0">
                <a:solidFill>
                  <a:srgbClr val="003A63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3A63"/>
                </a:solidFill>
                <a:latin typeface="Georgia"/>
                <a:cs typeface="Georgia"/>
              </a:rPr>
              <a:t>HTTP</a:t>
            </a:r>
            <a:r>
              <a:rPr sz="2000" b="1" spc="-50" dirty="0">
                <a:solidFill>
                  <a:srgbClr val="003A63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3A63"/>
                </a:solidFill>
                <a:latin typeface="Georgia"/>
                <a:cs typeface="Georgia"/>
              </a:rPr>
              <a:t>GET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492" y="3042666"/>
            <a:ext cx="1563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A63"/>
                </a:solidFill>
                <a:latin typeface="Georgia"/>
                <a:cs typeface="Georgia"/>
              </a:rPr>
              <a:t>FE</a:t>
            </a:r>
            <a:r>
              <a:rPr sz="2000" b="1" spc="-85" dirty="0">
                <a:solidFill>
                  <a:srgbClr val="003A63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003A63"/>
                </a:solidFill>
                <a:latin typeface="Georgia"/>
                <a:cs typeface="Georgia"/>
              </a:rPr>
              <a:t>Redirect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08307" y="2542032"/>
            <a:ext cx="2653665" cy="2086610"/>
          </a:xfrm>
          <a:prstGeom prst="rect">
            <a:avLst/>
          </a:prstGeom>
          <a:solidFill>
            <a:srgbClr val="EDEBE0"/>
          </a:solidFill>
          <a:ln w="9525">
            <a:solidFill>
              <a:srgbClr val="1F487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104775" marR="600710">
              <a:lnSpc>
                <a:spcPct val="100000"/>
              </a:lnSpc>
            </a:pPr>
            <a:r>
              <a:rPr sz="2800" b="1" spc="-10" dirty="0">
                <a:solidFill>
                  <a:srgbClr val="252525"/>
                </a:solidFill>
                <a:latin typeface="Georgia"/>
                <a:cs typeface="Georgia"/>
              </a:rPr>
              <a:t>Not</a:t>
            </a:r>
            <a:r>
              <a:rPr sz="2800" b="1" spc="-6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252525"/>
                </a:solidFill>
                <a:latin typeface="Georgia"/>
                <a:cs typeface="Georgia"/>
              </a:rPr>
              <a:t>Found </a:t>
            </a:r>
            <a:r>
              <a:rPr sz="2800" b="1" spc="-69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252525"/>
                </a:solidFill>
                <a:latin typeface="Georgia"/>
                <a:cs typeface="Georgia"/>
              </a:rPr>
              <a:t>Page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9917" y="1850516"/>
            <a:ext cx="52527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8445" algn="l"/>
              </a:tabLst>
            </a:pPr>
            <a:r>
              <a:rPr sz="2500" b="1" spc="-10" dirty="0">
                <a:solidFill>
                  <a:srgbClr val="252525"/>
                </a:solidFill>
                <a:latin typeface="Georgia"/>
                <a:cs typeface="Georgia"/>
              </a:rPr>
              <a:t>User</a:t>
            </a:r>
            <a:r>
              <a:rPr sz="2500" b="1" spc="1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500" b="1" spc="-5" dirty="0">
                <a:solidFill>
                  <a:srgbClr val="252525"/>
                </a:solidFill>
                <a:latin typeface="Georgia"/>
                <a:cs typeface="Georgia"/>
              </a:rPr>
              <a:t>redirect</a:t>
            </a:r>
            <a:r>
              <a:rPr sz="2500" b="1" spc="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500" b="1" spc="-5" dirty="0">
                <a:solidFill>
                  <a:srgbClr val="252525"/>
                </a:solidFill>
                <a:latin typeface="Georgia"/>
                <a:cs typeface="Georgia"/>
              </a:rPr>
              <a:t>ke	</a:t>
            </a:r>
            <a:r>
              <a:rPr sz="2500" b="1" dirty="0">
                <a:solidFill>
                  <a:srgbClr val="252525"/>
                </a:solidFill>
                <a:latin typeface="Georgia"/>
                <a:cs typeface="Georgia"/>
              </a:rPr>
              <a:t>not</a:t>
            </a:r>
            <a:r>
              <a:rPr sz="2500" b="1" spc="-3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500" b="1" spc="-5" dirty="0">
                <a:solidFill>
                  <a:srgbClr val="252525"/>
                </a:solidFill>
                <a:latin typeface="Georgia"/>
                <a:cs typeface="Georgia"/>
              </a:rPr>
              <a:t>found</a:t>
            </a:r>
            <a:r>
              <a:rPr sz="2500" b="1" spc="-4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500" b="1" spc="-5" dirty="0">
                <a:solidFill>
                  <a:srgbClr val="252525"/>
                </a:solidFill>
                <a:latin typeface="Georgia"/>
                <a:cs typeface="Georgia"/>
              </a:rPr>
              <a:t>page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12270" y="6070282"/>
            <a:ext cx="2968625" cy="3241675"/>
            <a:chOff x="5212270" y="6070282"/>
            <a:chExt cx="2968625" cy="3241675"/>
          </a:xfrm>
        </p:grpSpPr>
        <p:sp>
          <p:nvSpPr>
            <p:cNvPr id="13" name="object 13"/>
            <p:cNvSpPr/>
            <p:nvPr/>
          </p:nvSpPr>
          <p:spPr>
            <a:xfrm>
              <a:off x="6694932" y="68717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518159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518159" y="146303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94932" y="68717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0" y="146303"/>
                  </a:moveTo>
                  <a:lnTo>
                    <a:pt x="518159" y="146303"/>
                  </a:lnTo>
                  <a:lnTo>
                    <a:pt x="5181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4932" y="6643116"/>
              <a:ext cx="780415" cy="146685"/>
            </a:xfrm>
            <a:custGeom>
              <a:avLst/>
              <a:gdLst/>
              <a:ahLst/>
              <a:cxnLst/>
              <a:rect l="l" t="t" r="r" b="b"/>
              <a:pathLst>
                <a:path w="780415" h="146684">
                  <a:moveTo>
                    <a:pt x="780287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80287" y="146303"/>
                  </a:lnTo>
                  <a:lnTo>
                    <a:pt x="780287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94932" y="6643116"/>
              <a:ext cx="780415" cy="146685"/>
            </a:xfrm>
            <a:custGeom>
              <a:avLst/>
              <a:gdLst/>
              <a:ahLst/>
              <a:cxnLst/>
              <a:rect l="l" t="t" r="r" b="b"/>
              <a:pathLst>
                <a:path w="780415" h="146684">
                  <a:moveTo>
                    <a:pt x="0" y="146303"/>
                  </a:moveTo>
                  <a:lnTo>
                    <a:pt x="780287" y="146303"/>
                  </a:lnTo>
                  <a:lnTo>
                    <a:pt x="780287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94932" y="64145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518159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518159" y="146303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94932" y="64145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0" y="146303"/>
                  </a:moveTo>
                  <a:lnTo>
                    <a:pt x="518159" y="146303"/>
                  </a:lnTo>
                  <a:lnTo>
                    <a:pt x="5181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94932" y="77861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518159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518159" y="146304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94932" y="77861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0" y="146304"/>
                  </a:moveTo>
                  <a:lnTo>
                    <a:pt x="518159" y="146304"/>
                  </a:lnTo>
                  <a:lnTo>
                    <a:pt x="518159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94932" y="7557516"/>
              <a:ext cx="780415" cy="146685"/>
            </a:xfrm>
            <a:custGeom>
              <a:avLst/>
              <a:gdLst/>
              <a:ahLst/>
              <a:cxnLst/>
              <a:rect l="l" t="t" r="r" b="b"/>
              <a:pathLst>
                <a:path w="780415" h="146684">
                  <a:moveTo>
                    <a:pt x="780287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780287" y="146304"/>
                  </a:lnTo>
                  <a:lnTo>
                    <a:pt x="780287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4932" y="7557516"/>
              <a:ext cx="780415" cy="146685"/>
            </a:xfrm>
            <a:custGeom>
              <a:avLst/>
              <a:gdLst/>
              <a:ahLst/>
              <a:cxnLst/>
              <a:rect l="l" t="t" r="r" b="b"/>
              <a:pathLst>
                <a:path w="780415" h="146684">
                  <a:moveTo>
                    <a:pt x="0" y="146304"/>
                  </a:moveTo>
                  <a:lnTo>
                    <a:pt x="780287" y="146304"/>
                  </a:lnTo>
                  <a:lnTo>
                    <a:pt x="780287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94932" y="73289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518159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518159" y="146304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4932" y="73289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0" y="146304"/>
                  </a:moveTo>
                  <a:lnTo>
                    <a:pt x="518159" y="146304"/>
                  </a:lnTo>
                  <a:lnTo>
                    <a:pt x="518159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68340" y="8167116"/>
              <a:ext cx="780415" cy="756285"/>
            </a:xfrm>
            <a:custGeom>
              <a:avLst/>
              <a:gdLst/>
              <a:ahLst/>
              <a:cxnLst/>
              <a:rect l="l" t="t" r="r" b="b"/>
              <a:pathLst>
                <a:path w="780415" h="756284">
                  <a:moveTo>
                    <a:pt x="780288" y="0"/>
                  </a:moveTo>
                  <a:lnTo>
                    <a:pt x="0" y="0"/>
                  </a:lnTo>
                  <a:lnTo>
                    <a:pt x="0" y="755904"/>
                  </a:lnTo>
                  <a:lnTo>
                    <a:pt x="780288" y="755904"/>
                  </a:lnTo>
                  <a:lnTo>
                    <a:pt x="780288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68340" y="8167116"/>
              <a:ext cx="780415" cy="756285"/>
            </a:xfrm>
            <a:custGeom>
              <a:avLst/>
              <a:gdLst/>
              <a:ahLst/>
              <a:cxnLst/>
              <a:rect l="l" t="t" r="r" b="b"/>
              <a:pathLst>
                <a:path w="780415" h="756284">
                  <a:moveTo>
                    <a:pt x="0" y="755904"/>
                  </a:moveTo>
                  <a:lnTo>
                    <a:pt x="780288" y="755904"/>
                  </a:lnTo>
                  <a:lnTo>
                    <a:pt x="780288" y="0"/>
                  </a:lnTo>
                  <a:lnTo>
                    <a:pt x="0" y="0"/>
                  </a:lnTo>
                  <a:lnTo>
                    <a:pt x="0" y="755904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94932" y="87005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518159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518159" y="146303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4932" y="87005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0" y="146303"/>
                  </a:moveTo>
                  <a:lnTo>
                    <a:pt x="518159" y="146303"/>
                  </a:lnTo>
                  <a:lnTo>
                    <a:pt x="518159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94932" y="8471916"/>
              <a:ext cx="780415" cy="146685"/>
            </a:xfrm>
            <a:custGeom>
              <a:avLst/>
              <a:gdLst/>
              <a:ahLst/>
              <a:cxnLst/>
              <a:rect l="l" t="t" r="r" b="b"/>
              <a:pathLst>
                <a:path w="780415" h="146684">
                  <a:moveTo>
                    <a:pt x="780287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780287" y="146304"/>
                  </a:lnTo>
                  <a:lnTo>
                    <a:pt x="780287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94932" y="8471916"/>
              <a:ext cx="780415" cy="146685"/>
            </a:xfrm>
            <a:custGeom>
              <a:avLst/>
              <a:gdLst/>
              <a:ahLst/>
              <a:cxnLst/>
              <a:rect l="l" t="t" r="r" b="b"/>
              <a:pathLst>
                <a:path w="780415" h="146684">
                  <a:moveTo>
                    <a:pt x="0" y="146304"/>
                  </a:moveTo>
                  <a:lnTo>
                    <a:pt x="780287" y="146304"/>
                  </a:lnTo>
                  <a:lnTo>
                    <a:pt x="780287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94932" y="82433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518159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518159" y="146304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C8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94932" y="8243316"/>
              <a:ext cx="518159" cy="146685"/>
            </a:xfrm>
            <a:custGeom>
              <a:avLst/>
              <a:gdLst/>
              <a:ahLst/>
              <a:cxnLst/>
              <a:rect l="l" t="t" r="r" b="b"/>
              <a:pathLst>
                <a:path w="518159" h="146684">
                  <a:moveTo>
                    <a:pt x="0" y="146304"/>
                  </a:moveTo>
                  <a:lnTo>
                    <a:pt x="518159" y="146304"/>
                  </a:lnTo>
                  <a:lnTo>
                    <a:pt x="518159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26558" y="6084570"/>
              <a:ext cx="2940050" cy="3213100"/>
            </a:xfrm>
            <a:custGeom>
              <a:avLst/>
              <a:gdLst/>
              <a:ahLst/>
              <a:cxnLst/>
              <a:rect l="l" t="t" r="r" b="b"/>
              <a:pathLst>
                <a:path w="2940050" h="3213100">
                  <a:moveTo>
                    <a:pt x="0" y="3212591"/>
                  </a:moveTo>
                  <a:lnTo>
                    <a:pt x="2939795" y="3212591"/>
                  </a:lnTo>
                  <a:lnTo>
                    <a:pt x="2939795" y="0"/>
                  </a:lnTo>
                  <a:lnTo>
                    <a:pt x="0" y="0"/>
                  </a:lnTo>
                  <a:lnTo>
                    <a:pt x="0" y="3212591"/>
                  </a:lnTo>
                  <a:close/>
                </a:path>
              </a:pathLst>
            </a:custGeom>
            <a:ln w="28575">
              <a:solidFill>
                <a:srgbClr val="003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52998" y="8320277"/>
              <a:ext cx="394335" cy="391795"/>
            </a:xfrm>
            <a:custGeom>
              <a:avLst/>
              <a:gdLst/>
              <a:ahLst/>
              <a:cxnLst/>
              <a:rect l="l" t="t" r="r" b="b"/>
              <a:pathLst>
                <a:path w="394335" h="391795">
                  <a:moveTo>
                    <a:pt x="300100" y="0"/>
                  </a:moveTo>
                  <a:lnTo>
                    <a:pt x="197103" y="101600"/>
                  </a:lnTo>
                  <a:lnTo>
                    <a:pt x="94106" y="0"/>
                  </a:lnTo>
                  <a:lnTo>
                    <a:pt x="0" y="95504"/>
                  </a:lnTo>
                  <a:lnTo>
                    <a:pt x="101726" y="195834"/>
                  </a:lnTo>
                  <a:lnTo>
                    <a:pt x="0" y="296164"/>
                  </a:lnTo>
                  <a:lnTo>
                    <a:pt x="94106" y="391668"/>
                  </a:lnTo>
                  <a:lnTo>
                    <a:pt x="197103" y="289941"/>
                  </a:lnTo>
                  <a:lnTo>
                    <a:pt x="300100" y="391668"/>
                  </a:lnTo>
                  <a:lnTo>
                    <a:pt x="394207" y="296164"/>
                  </a:lnTo>
                  <a:lnTo>
                    <a:pt x="292480" y="195834"/>
                  </a:lnTo>
                  <a:lnTo>
                    <a:pt x="394207" y="95504"/>
                  </a:lnTo>
                  <a:lnTo>
                    <a:pt x="300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52998" y="8320277"/>
              <a:ext cx="394335" cy="391795"/>
            </a:xfrm>
            <a:custGeom>
              <a:avLst/>
              <a:gdLst/>
              <a:ahLst/>
              <a:cxnLst/>
              <a:rect l="l" t="t" r="r" b="b"/>
              <a:pathLst>
                <a:path w="394335" h="391795">
                  <a:moveTo>
                    <a:pt x="0" y="95504"/>
                  </a:moveTo>
                  <a:lnTo>
                    <a:pt x="94106" y="0"/>
                  </a:lnTo>
                  <a:lnTo>
                    <a:pt x="197103" y="101600"/>
                  </a:lnTo>
                  <a:lnTo>
                    <a:pt x="300100" y="0"/>
                  </a:lnTo>
                  <a:lnTo>
                    <a:pt x="394207" y="95504"/>
                  </a:lnTo>
                  <a:lnTo>
                    <a:pt x="292480" y="195834"/>
                  </a:lnTo>
                  <a:lnTo>
                    <a:pt x="394207" y="296164"/>
                  </a:lnTo>
                  <a:lnTo>
                    <a:pt x="300100" y="391668"/>
                  </a:lnTo>
                  <a:lnTo>
                    <a:pt x="197103" y="289941"/>
                  </a:lnTo>
                  <a:lnTo>
                    <a:pt x="94106" y="391668"/>
                  </a:lnTo>
                  <a:lnTo>
                    <a:pt x="0" y="296164"/>
                  </a:lnTo>
                  <a:lnTo>
                    <a:pt x="101726" y="195834"/>
                  </a:lnTo>
                  <a:lnTo>
                    <a:pt x="0" y="95504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68340" y="7252716"/>
            <a:ext cx="780415" cy="756285"/>
          </a:xfrm>
          <a:prstGeom prst="rect">
            <a:avLst/>
          </a:prstGeom>
          <a:solidFill>
            <a:srgbClr val="C8D1D9"/>
          </a:solidFill>
          <a:ln w="9525">
            <a:solidFill>
              <a:srgbClr val="1F487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240"/>
              </a:spcBef>
            </a:pPr>
            <a:r>
              <a:rPr sz="3600" dirty="0">
                <a:solidFill>
                  <a:srgbClr val="00FF00"/>
                </a:solidFill>
                <a:latin typeface="Segoe UI Symbol"/>
                <a:cs typeface="Segoe UI Symbol"/>
              </a:rPr>
              <a:t>✔</a:t>
            </a:r>
            <a:endParaRPr sz="3600">
              <a:latin typeface="Segoe UI Symbol"/>
              <a:cs typeface="Segoe UI 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68340" y="6338315"/>
            <a:ext cx="780415" cy="756285"/>
          </a:xfrm>
          <a:prstGeom prst="rect">
            <a:avLst/>
          </a:prstGeom>
          <a:solidFill>
            <a:srgbClr val="C8D1D9"/>
          </a:solidFill>
          <a:ln w="9525">
            <a:solidFill>
              <a:srgbClr val="1F487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240"/>
              </a:spcBef>
            </a:pPr>
            <a:r>
              <a:rPr sz="3600" dirty="0">
                <a:solidFill>
                  <a:srgbClr val="00FF00"/>
                </a:solidFill>
                <a:latin typeface="Segoe UI Symbol"/>
                <a:cs typeface="Segoe UI Symbol"/>
              </a:rPr>
              <a:t>✔</a:t>
            </a:r>
            <a:endParaRPr sz="3600">
              <a:latin typeface="Segoe UI Symbol"/>
              <a:cs typeface="Segoe UI 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8691" y="5299329"/>
            <a:ext cx="57257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252525"/>
                </a:solidFill>
                <a:latin typeface="Georgia"/>
                <a:cs typeface="Georgia"/>
              </a:rPr>
              <a:t>Content</a:t>
            </a:r>
            <a:r>
              <a:rPr sz="2500" b="1" spc="-2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500" b="1" spc="-5" dirty="0">
                <a:solidFill>
                  <a:srgbClr val="252525"/>
                </a:solidFill>
                <a:latin typeface="Georgia"/>
                <a:cs typeface="Georgia"/>
              </a:rPr>
              <a:t>tidak </a:t>
            </a:r>
            <a:r>
              <a:rPr sz="2500" b="1" spc="-10" dirty="0">
                <a:solidFill>
                  <a:srgbClr val="252525"/>
                </a:solidFill>
                <a:latin typeface="Georgia"/>
                <a:cs typeface="Georgia"/>
              </a:rPr>
              <a:t>tampilkan</a:t>
            </a:r>
            <a:r>
              <a:rPr sz="2500" b="1" spc="1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500" b="1" spc="-5" dirty="0">
                <a:solidFill>
                  <a:srgbClr val="252525"/>
                </a:solidFill>
                <a:latin typeface="Georgia"/>
                <a:cs typeface="Georgia"/>
              </a:rPr>
              <a:t>pada</a:t>
            </a:r>
            <a:r>
              <a:rPr sz="2500" b="1" spc="2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2500" b="1" spc="-5" dirty="0">
                <a:solidFill>
                  <a:srgbClr val="252525"/>
                </a:solidFill>
                <a:latin typeface="Georgia"/>
                <a:cs typeface="Georgia"/>
              </a:rPr>
              <a:t>page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27869" y="6567296"/>
            <a:ext cx="199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Ditampilkan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40090" y="6695440"/>
            <a:ext cx="1010919" cy="85725"/>
          </a:xfrm>
          <a:custGeom>
            <a:avLst/>
            <a:gdLst/>
            <a:ahLst/>
            <a:cxnLst/>
            <a:rect l="l" t="t" r="r" b="b"/>
            <a:pathLst>
              <a:path w="1010920" h="85725">
                <a:moveTo>
                  <a:pt x="924940" y="0"/>
                </a:moveTo>
                <a:lnTo>
                  <a:pt x="924940" y="85724"/>
                </a:lnTo>
                <a:lnTo>
                  <a:pt x="982175" y="57149"/>
                </a:lnTo>
                <a:lnTo>
                  <a:pt x="939291" y="57149"/>
                </a:lnTo>
                <a:lnTo>
                  <a:pt x="939291" y="28574"/>
                </a:lnTo>
                <a:lnTo>
                  <a:pt x="982006" y="28574"/>
                </a:lnTo>
                <a:lnTo>
                  <a:pt x="924940" y="0"/>
                </a:lnTo>
                <a:close/>
              </a:path>
              <a:path w="1010920" h="85725">
                <a:moveTo>
                  <a:pt x="924940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924940" y="57149"/>
                </a:lnTo>
                <a:lnTo>
                  <a:pt x="924940" y="28574"/>
                </a:lnTo>
                <a:close/>
              </a:path>
              <a:path w="1010920" h="85725">
                <a:moveTo>
                  <a:pt x="982006" y="28574"/>
                </a:moveTo>
                <a:lnTo>
                  <a:pt x="939291" y="28574"/>
                </a:lnTo>
                <a:lnTo>
                  <a:pt x="939291" y="57149"/>
                </a:lnTo>
                <a:lnTo>
                  <a:pt x="982175" y="57149"/>
                </a:lnTo>
                <a:lnTo>
                  <a:pt x="1010665" y="42925"/>
                </a:lnTo>
                <a:lnTo>
                  <a:pt x="982006" y="2857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40090" y="7609840"/>
            <a:ext cx="1010919" cy="85725"/>
          </a:xfrm>
          <a:custGeom>
            <a:avLst/>
            <a:gdLst/>
            <a:ahLst/>
            <a:cxnLst/>
            <a:rect l="l" t="t" r="r" b="b"/>
            <a:pathLst>
              <a:path w="1010920" h="85725">
                <a:moveTo>
                  <a:pt x="924940" y="0"/>
                </a:moveTo>
                <a:lnTo>
                  <a:pt x="924940" y="85724"/>
                </a:lnTo>
                <a:lnTo>
                  <a:pt x="982175" y="57149"/>
                </a:lnTo>
                <a:lnTo>
                  <a:pt x="939291" y="57149"/>
                </a:lnTo>
                <a:lnTo>
                  <a:pt x="939291" y="28574"/>
                </a:lnTo>
                <a:lnTo>
                  <a:pt x="982006" y="28574"/>
                </a:lnTo>
                <a:lnTo>
                  <a:pt x="924940" y="0"/>
                </a:lnTo>
                <a:close/>
              </a:path>
              <a:path w="1010920" h="85725">
                <a:moveTo>
                  <a:pt x="924940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924940" y="57149"/>
                </a:lnTo>
                <a:lnTo>
                  <a:pt x="924940" y="28574"/>
                </a:lnTo>
                <a:close/>
              </a:path>
              <a:path w="1010920" h="85725">
                <a:moveTo>
                  <a:pt x="982006" y="28574"/>
                </a:moveTo>
                <a:lnTo>
                  <a:pt x="939291" y="28574"/>
                </a:lnTo>
                <a:lnTo>
                  <a:pt x="939291" y="57149"/>
                </a:lnTo>
                <a:lnTo>
                  <a:pt x="982175" y="57149"/>
                </a:lnTo>
                <a:lnTo>
                  <a:pt x="1010665" y="42925"/>
                </a:lnTo>
                <a:lnTo>
                  <a:pt x="982006" y="2857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704069" y="7557896"/>
            <a:ext cx="199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eorgia"/>
                <a:cs typeface="Georgia"/>
              </a:rPr>
              <a:t>Ditampilkan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40090" y="8524240"/>
            <a:ext cx="1010919" cy="85725"/>
          </a:xfrm>
          <a:custGeom>
            <a:avLst/>
            <a:gdLst/>
            <a:ahLst/>
            <a:cxnLst/>
            <a:rect l="l" t="t" r="r" b="b"/>
            <a:pathLst>
              <a:path w="1010920" h="85725">
                <a:moveTo>
                  <a:pt x="924940" y="0"/>
                </a:moveTo>
                <a:lnTo>
                  <a:pt x="924940" y="85724"/>
                </a:lnTo>
                <a:lnTo>
                  <a:pt x="982175" y="57149"/>
                </a:lnTo>
                <a:lnTo>
                  <a:pt x="939291" y="57149"/>
                </a:lnTo>
                <a:lnTo>
                  <a:pt x="939291" y="28574"/>
                </a:lnTo>
                <a:lnTo>
                  <a:pt x="982006" y="28574"/>
                </a:lnTo>
                <a:lnTo>
                  <a:pt x="924940" y="0"/>
                </a:lnTo>
                <a:close/>
              </a:path>
              <a:path w="1010920" h="85725">
                <a:moveTo>
                  <a:pt x="924940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924940" y="57149"/>
                </a:lnTo>
                <a:lnTo>
                  <a:pt x="924940" y="28574"/>
                </a:lnTo>
                <a:close/>
              </a:path>
              <a:path w="1010920" h="85725">
                <a:moveTo>
                  <a:pt x="982006" y="28574"/>
                </a:moveTo>
                <a:lnTo>
                  <a:pt x="939291" y="28574"/>
                </a:lnTo>
                <a:lnTo>
                  <a:pt x="939291" y="57149"/>
                </a:lnTo>
                <a:lnTo>
                  <a:pt x="982175" y="57149"/>
                </a:lnTo>
                <a:lnTo>
                  <a:pt x="1010665" y="42925"/>
                </a:lnTo>
                <a:lnTo>
                  <a:pt x="982006" y="2857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627869" y="8396478"/>
            <a:ext cx="2964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eorgia"/>
                <a:cs typeface="Georgia"/>
              </a:rPr>
              <a:t>Tidak</a:t>
            </a:r>
            <a:r>
              <a:rPr sz="2400" b="1" spc="-10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Ditampilkan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652</Words>
  <Application>Microsoft Office PowerPoint</Application>
  <PresentationFormat>Custom</PresentationFormat>
  <Paragraphs>162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Consolas</vt:lpstr>
      <vt:lpstr>Georgia</vt:lpstr>
      <vt:lpstr>Segoe UI Symbol</vt:lpstr>
      <vt:lpstr>Times New Roman</vt:lpstr>
      <vt:lpstr>Trebuchet MS</vt:lpstr>
      <vt:lpstr>Office Theme</vt:lpstr>
      <vt:lpstr>PowerPoint Presentation</vt:lpstr>
      <vt:lpstr>Outline Kelas</vt:lpstr>
      <vt:lpstr>Apa dan Kenapa React Form</vt:lpstr>
      <vt:lpstr>Beberapa React Form</vt:lpstr>
      <vt:lpstr>Membuat Form dengan formik</vt:lpstr>
      <vt:lpstr>Apa itu Authentication</vt:lpstr>
      <vt:lpstr>Authorization</vt:lpstr>
      <vt:lpstr>Cara Menghandle Auth Di FE</vt:lpstr>
      <vt:lpstr>Cara Menghandle Unauthorize Di FE</vt:lpstr>
      <vt:lpstr>Apa itu Routing</vt:lpstr>
      <vt:lpstr>React Router DOM</vt:lpstr>
      <vt:lpstr>Contoh Simple Routing (src/App.js)</vt:lpstr>
      <vt:lpstr>Contoh Simple Routing (src/index.js)</vt:lpstr>
      <vt:lpstr>Contoh Simple Routing (src/index.js)</vt:lpstr>
      <vt:lpstr>Contoh Nested Routing (src/index.js)</vt:lpstr>
      <vt:lpstr>Contoh Simple Routing</vt:lpstr>
      <vt:lpstr>Contoh Nested Routing (src/index.js)</vt:lpstr>
      <vt:lpstr>Contoh Simple Routing</vt:lpstr>
      <vt:lpstr>INTEGRASI AUTH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dibimbing.id</dc:creator>
  <cp:lastModifiedBy>Priambudi Lintang Bagaskara</cp:lastModifiedBy>
  <cp:revision>1</cp:revision>
  <dcterms:created xsi:type="dcterms:W3CDTF">2023-03-27T05:59:02Z</dcterms:created>
  <dcterms:modified xsi:type="dcterms:W3CDTF">2023-03-27T06:08:28Z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2023-03-27T00:00:00Z</vt:filetime>
  </property>
</Properties>
</file>