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67" r:id="rId14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vfN9c+xY3G6Rw9raH/hZA62a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78" y="3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04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15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8741950" y="1317900"/>
            <a:ext cx="8390100" cy="249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100" dirty="0"/>
              <a:t>React </a:t>
            </a:r>
            <a:r>
              <a:rPr lang="en-ID" sz="7200" spc="-20" dirty="0">
                <a:solidFill>
                  <a:srgbClr val="262626"/>
                </a:solidFill>
                <a:latin typeface="Georgia"/>
                <a:cs typeface="Georgia"/>
              </a:rPr>
              <a:t>CRUD</a:t>
            </a:r>
            <a:endParaRPr sz="7100" dirty="0"/>
          </a:p>
          <a:p>
            <a:pPr marL="12700" marR="1114425" lvl="0" indent="0" algn="l" rtl="0">
              <a:lnSpc>
                <a:spcPct val="115199"/>
              </a:lnSpc>
              <a:spcBef>
                <a:spcPts val="4775"/>
              </a:spcBef>
              <a:spcAft>
                <a:spcPts val="0"/>
              </a:spcAft>
              <a:buSzPts val="1400"/>
              <a:buNone/>
            </a:pPr>
            <a:r>
              <a:rPr lang="en-US" sz="2950" dirty="0">
                <a:latin typeface="Trebuchet MS"/>
                <a:ea typeface="Trebuchet MS"/>
                <a:cs typeface="Trebuchet MS"/>
                <a:sym typeface="Trebuchet MS"/>
              </a:rPr>
              <a:t>React 4</a:t>
            </a:r>
            <a:r>
              <a:rPr lang="en-US" sz="2950" b="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95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5374" y="501670"/>
            <a:ext cx="6532880" cy="40386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535555">
              <a:lnSpc>
                <a:spcPts val="3500"/>
              </a:lnSpc>
              <a:spcBef>
                <a:spcPts val="300"/>
              </a:spcBef>
            </a:pPr>
            <a:r>
              <a:rPr sz="3000" spc="-5" dirty="0">
                <a:solidFill>
                  <a:srgbClr val="8E908C"/>
                </a:solidFill>
                <a:latin typeface="Georgia"/>
                <a:cs typeface="Georgia"/>
              </a:rPr>
              <a:t>// Send </a:t>
            </a:r>
            <a:r>
              <a:rPr sz="3000" dirty="0">
                <a:solidFill>
                  <a:srgbClr val="8E908C"/>
                </a:solidFill>
                <a:latin typeface="Georgia"/>
                <a:cs typeface="Georgia"/>
              </a:rPr>
              <a:t>a </a:t>
            </a:r>
            <a:r>
              <a:rPr sz="3000" spc="-5" dirty="0">
                <a:solidFill>
                  <a:srgbClr val="8E908C"/>
                </a:solidFill>
                <a:latin typeface="Georgia"/>
                <a:cs typeface="Georgia"/>
              </a:rPr>
              <a:t>POST request </a:t>
            </a:r>
            <a:r>
              <a:rPr sz="3000" spc="-715" dirty="0">
                <a:solidFill>
                  <a:srgbClr val="8E908C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671DDF"/>
                </a:solidFill>
                <a:latin typeface="Georgia"/>
                <a:cs typeface="Georgia"/>
              </a:rPr>
              <a:t>axios</a:t>
            </a:r>
            <a:r>
              <a:rPr sz="3000" spc="-5" dirty="0">
                <a:solidFill>
                  <a:srgbClr val="525252"/>
                </a:solidFill>
                <a:latin typeface="Georgia"/>
                <a:cs typeface="Georgia"/>
              </a:rPr>
              <a:t>({</a:t>
            </a:r>
            <a:endParaRPr sz="3000">
              <a:latin typeface="Georgia"/>
              <a:cs typeface="Georgia"/>
            </a:endParaRPr>
          </a:p>
          <a:p>
            <a:pPr marL="196215">
              <a:lnSpc>
                <a:spcPts val="3350"/>
              </a:lnSpc>
            </a:pPr>
            <a:r>
              <a:rPr sz="3000" spc="-5" dirty="0">
                <a:solidFill>
                  <a:srgbClr val="33333C"/>
                </a:solidFill>
                <a:latin typeface="Georgia"/>
                <a:cs typeface="Georgia"/>
              </a:rPr>
              <a:t>method</a:t>
            </a:r>
            <a:r>
              <a:rPr sz="3000" spc="-5" dirty="0">
                <a:latin typeface="Georgia"/>
                <a:cs typeface="Georgia"/>
              </a:rPr>
              <a:t>:</a:t>
            </a:r>
            <a:r>
              <a:rPr sz="3000" spc="-30" dirty="0"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DF1DDF"/>
                </a:solidFill>
                <a:latin typeface="Georgia"/>
                <a:cs typeface="Georgia"/>
              </a:rPr>
              <a:t>'post'</a:t>
            </a:r>
            <a:r>
              <a:rPr sz="3000" spc="-5" dirty="0">
                <a:solidFill>
                  <a:srgbClr val="525252"/>
                </a:solidFill>
                <a:latin typeface="Georgia"/>
                <a:cs typeface="Georgia"/>
              </a:rPr>
              <a:t>,</a:t>
            </a:r>
            <a:endParaRPr sz="3000">
              <a:latin typeface="Georgia"/>
              <a:cs typeface="Georgia"/>
            </a:endParaRPr>
          </a:p>
          <a:p>
            <a:pPr marL="196215" marR="5080">
              <a:lnSpc>
                <a:spcPts val="3500"/>
              </a:lnSpc>
              <a:spcBef>
                <a:spcPts val="150"/>
              </a:spcBef>
            </a:pPr>
            <a:r>
              <a:rPr sz="3000" spc="-5" dirty="0">
                <a:solidFill>
                  <a:srgbClr val="33333C"/>
                </a:solidFill>
                <a:latin typeface="Georgia"/>
                <a:cs typeface="Georgia"/>
              </a:rPr>
              <a:t>url</a:t>
            </a:r>
            <a:r>
              <a:rPr sz="3000" spc="-5" dirty="0">
                <a:latin typeface="Georgia"/>
                <a:cs typeface="Georgia"/>
              </a:rPr>
              <a:t>: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DF1DDF"/>
                </a:solidFill>
                <a:latin typeface="Georgia"/>
                <a:cs typeface="Georgia"/>
              </a:rPr>
              <a:t>'http://localhost:7777/employee'</a:t>
            </a:r>
            <a:r>
              <a:rPr sz="3000" spc="-5" dirty="0">
                <a:solidFill>
                  <a:srgbClr val="525252"/>
                </a:solidFill>
                <a:latin typeface="Georgia"/>
                <a:cs typeface="Georgia"/>
              </a:rPr>
              <a:t>, </a:t>
            </a:r>
            <a:r>
              <a:rPr sz="3000" spc="-7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33333C"/>
                </a:solidFill>
                <a:latin typeface="Georgia"/>
                <a:cs typeface="Georgia"/>
              </a:rPr>
              <a:t>data</a:t>
            </a:r>
            <a:r>
              <a:rPr sz="3000" spc="-5" dirty="0">
                <a:latin typeface="Georgia"/>
                <a:cs typeface="Georgia"/>
              </a:rPr>
              <a:t>: </a:t>
            </a:r>
            <a:r>
              <a:rPr sz="3000" dirty="0">
                <a:solidFill>
                  <a:srgbClr val="525252"/>
                </a:solidFill>
                <a:latin typeface="Georgia"/>
                <a:cs typeface="Georgia"/>
              </a:rPr>
              <a:t>{</a:t>
            </a:r>
            <a:endParaRPr sz="3000">
              <a:latin typeface="Georgia"/>
              <a:cs typeface="Georgia"/>
            </a:endParaRPr>
          </a:p>
          <a:p>
            <a:pPr marL="379730" marR="3738245">
              <a:lnSpc>
                <a:spcPts val="3500"/>
              </a:lnSpc>
            </a:pPr>
            <a:r>
              <a:rPr sz="3000" spc="-5" dirty="0">
                <a:solidFill>
                  <a:srgbClr val="33333C"/>
                </a:solidFill>
                <a:latin typeface="Georgia"/>
                <a:cs typeface="Georgia"/>
              </a:rPr>
              <a:t>name</a:t>
            </a:r>
            <a:r>
              <a:rPr sz="3000" spc="-5" dirty="0">
                <a:latin typeface="Georgia"/>
                <a:cs typeface="Georgia"/>
              </a:rPr>
              <a:t>:</a:t>
            </a:r>
            <a:r>
              <a:rPr sz="3000" spc="-55" dirty="0"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DF1DDF"/>
                </a:solidFill>
                <a:latin typeface="Georgia"/>
                <a:cs typeface="Georgia"/>
              </a:rPr>
              <a:t>'Bagas'</a:t>
            </a:r>
            <a:r>
              <a:rPr sz="3000" spc="-5" dirty="0">
                <a:solidFill>
                  <a:srgbClr val="525252"/>
                </a:solidFill>
                <a:latin typeface="Georgia"/>
                <a:cs typeface="Georgia"/>
              </a:rPr>
              <a:t>, </a:t>
            </a:r>
            <a:r>
              <a:rPr sz="3000" spc="-71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33333C"/>
                </a:solidFill>
                <a:latin typeface="Georgia"/>
                <a:cs typeface="Georgia"/>
              </a:rPr>
              <a:t>age</a:t>
            </a:r>
            <a:r>
              <a:rPr sz="3000" spc="-5" dirty="0">
                <a:latin typeface="Georgia"/>
                <a:cs typeface="Georgia"/>
              </a:rPr>
              <a:t>: </a:t>
            </a:r>
            <a:r>
              <a:rPr sz="3000" dirty="0">
                <a:solidFill>
                  <a:srgbClr val="DF1DDF"/>
                </a:solidFill>
                <a:latin typeface="Georgia"/>
                <a:cs typeface="Georgia"/>
              </a:rPr>
              <a:t>1</a:t>
            </a:r>
            <a:endParaRPr sz="3000">
              <a:latin typeface="Georgia"/>
              <a:cs typeface="Georgia"/>
            </a:endParaRPr>
          </a:p>
          <a:p>
            <a:pPr marL="196215">
              <a:lnSpc>
                <a:spcPts val="3350"/>
              </a:lnSpc>
            </a:pPr>
            <a:r>
              <a:rPr sz="3000" dirty="0">
                <a:solidFill>
                  <a:srgbClr val="525252"/>
                </a:solidFill>
                <a:latin typeface="Georgia"/>
                <a:cs typeface="Georgia"/>
              </a:rPr>
              <a:t>}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ts val="3550"/>
              </a:lnSpc>
            </a:pPr>
            <a:r>
              <a:rPr sz="3000" dirty="0">
                <a:solidFill>
                  <a:srgbClr val="525252"/>
                </a:solidFill>
                <a:latin typeface="Georgia"/>
                <a:cs typeface="Georgia"/>
              </a:rPr>
              <a:t>});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6724" y="5992487"/>
            <a:ext cx="62922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0047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8E908C"/>
                </a:solidFill>
                <a:latin typeface="Arial MT"/>
                <a:cs typeface="Arial MT"/>
              </a:rPr>
              <a:t>//</a:t>
            </a:r>
            <a:r>
              <a:rPr sz="3000" spc="-50" dirty="0">
                <a:solidFill>
                  <a:srgbClr val="8E908C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8E908C"/>
                </a:solidFill>
                <a:latin typeface="Arial MT"/>
                <a:cs typeface="Arial MT"/>
              </a:rPr>
              <a:t>GET</a:t>
            </a:r>
            <a:r>
              <a:rPr sz="3000" spc="-95" dirty="0">
                <a:solidFill>
                  <a:srgbClr val="8E908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8E908C"/>
                </a:solidFill>
                <a:latin typeface="Arial MT"/>
                <a:cs typeface="Arial MT"/>
              </a:rPr>
              <a:t>request </a:t>
            </a:r>
            <a:r>
              <a:rPr sz="3000" spc="-819" dirty="0">
                <a:solidFill>
                  <a:srgbClr val="8E908C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671DDF"/>
                </a:solidFill>
                <a:latin typeface="Arial MT"/>
                <a:cs typeface="Arial MT"/>
              </a:rPr>
              <a:t>axios</a:t>
            </a:r>
            <a:r>
              <a:rPr sz="3000" spc="-5" dirty="0">
                <a:solidFill>
                  <a:srgbClr val="525252"/>
                </a:solidFill>
                <a:latin typeface="Arial MT"/>
                <a:cs typeface="Arial MT"/>
              </a:rPr>
              <a:t>({</a:t>
            </a:r>
            <a:endParaRPr sz="3000">
              <a:latin typeface="Arial MT"/>
              <a:cs typeface="Arial MT"/>
            </a:endParaRPr>
          </a:p>
          <a:p>
            <a:pPr marL="224154">
              <a:lnSpc>
                <a:spcPct val="100000"/>
              </a:lnSpc>
            </a:pPr>
            <a:r>
              <a:rPr sz="3000" spc="-5" dirty="0">
                <a:solidFill>
                  <a:srgbClr val="33333C"/>
                </a:solidFill>
                <a:latin typeface="Arial MT"/>
                <a:cs typeface="Arial MT"/>
              </a:rPr>
              <a:t>method</a:t>
            </a:r>
            <a:r>
              <a:rPr sz="3000" spc="-5" dirty="0">
                <a:latin typeface="Arial MT"/>
                <a:cs typeface="Arial MT"/>
              </a:rPr>
              <a:t>: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DF1DDF"/>
                </a:solidFill>
                <a:latin typeface="Arial MT"/>
                <a:cs typeface="Arial MT"/>
              </a:rPr>
              <a:t>'get'</a:t>
            </a:r>
            <a:r>
              <a:rPr sz="3000" spc="-5" dirty="0">
                <a:solidFill>
                  <a:srgbClr val="525252"/>
                </a:solidFill>
                <a:latin typeface="Arial MT"/>
                <a:cs typeface="Arial MT"/>
              </a:rPr>
              <a:t>,</a:t>
            </a:r>
            <a:endParaRPr sz="3000">
              <a:latin typeface="Arial MT"/>
              <a:cs typeface="Arial MT"/>
            </a:endParaRPr>
          </a:p>
          <a:p>
            <a:pPr marL="224154">
              <a:lnSpc>
                <a:spcPct val="100000"/>
              </a:lnSpc>
            </a:pPr>
            <a:r>
              <a:rPr sz="3000" dirty="0">
                <a:solidFill>
                  <a:srgbClr val="33333C"/>
                </a:solidFill>
                <a:latin typeface="Arial MT"/>
                <a:cs typeface="Arial MT"/>
              </a:rPr>
              <a:t>url</a:t>
            </a:r>
            <a:r>
              <a:rPr sz="3000" dirty="0">
                <a:latin typeface="Arial MT"/>
                <a:cs typeface="Arial MT"/>
              </a:rPr>
              <a:t>: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DF1DDF"/>
                </a:solidFill>
                <a:latin typeface="Arial MT"/>
                <a:cs typeface="Arial MT"/>
              </a:rPr>
              <a:t>'http://localhost:7777/employee'</a:t>
            </a:r>
            <a:r>
              <a:rPr sz="3000" spc="-5" dirty="0">
                <a:solidFill>
                  <a:srgbClr val="525252"/>
                </a:solidFill>
                <a:latin typeface="Arial MT"/>
                <a:cs typeface="Arial MT"/>
              </a:rPr>
              <a:t>,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525252"/>
                </a:solidFill>
                <a:latin typeface="Arial MT"/>
                <a:cs typeface="Arial MT"/>
              </a:rPr>
              <a:t>})</a:t>
            </a:r>
            <a:endParaRPr sz="3000">
              <a:latin typeface="Arial MT"/>
              <a:cs typeface="Arial MT"/>
            </a:endParaRPr>
          </a:p>
          <a:p>
            <a:pPr marL="224154">
              <a:lnSpc>
                <a:spcPct val="100000"/>
              </a:lnSpc>
            </a:pPr>
            <a:r>
              <a:rPr sz="3000" spc="-5" dirty="0">
                <a:solidFill>
                  <a:srgbClr val="525252"/>
                </a:solidFill>
                <a:latin typeface="Arial MT"/>
                <a:cs typeface="Arial MT"/>
              </a:rPr>
              <a:t>.</a:t>
            </a:r>
            <a:r>
              <a:rPr sz="3000" spc="-5" dirty="0">
                <a:solidFill>
                  <a:srgbClr val="671DDF"/>
                </a:solidFill>
                <a:latin typeface="Arial MT"/>
                <a:cs typeface="Arial MT"/>
              </a:rPr>
              <a:t>then</a:t>
            </a:r>
            <a:r>
              <a:rPr sz="3000" spc="-5" dirty="0">
                <a:solidFill>
                  <a:srgbClr val="525252"/>
                </a:solidFill>
                <a:latin typeface="Arial MT"/>
                <a:cs typeface="Arial MT"/>
              </a:rPr>
              <a:t>(</a:t>
            </a:r>
            <a:r>
              <a:rPr sz="3000" spc="-5" dirty="0">
                <a:solidFill>
                  <a:srgbClr val="671DDF"/>
                </a:solidFill>
                <a:latin typeface="Arial MT"/>
                <a:cs typeface="Arial MT"/>
              </a:rPr>
              <a:t>function </a:t>
            </a:r>
            <a:r>
              <a:rPr sz="3000" spc="-5" dirty="0">
                <a:solidFill>
                  <a:srgbClr val="525252"/>
                </a:solidFill>
                <a:latin typeface="Arial MT"/>
                <a:cs typeface="Arial MT"/>
              </a:rPr>
              <a:t>(</a:t>
            </a:r>
            <a:r>
              <a:rPr sz="3000" spc="-5" dirty="0">
                <a:latin typeface="Arial MT"/>
                <a:cs typeface="Arial MT"/>
              </a:rPr>
              <a:t>response</a:t>
            </a:r>
            <a:r>
              <a:rPr sz="3000" spc="-5" dirty="0">
                <a:solidFill>
                  <a:srgbClr val="525252"/>
                </a:solidFill>
                <a:latin typeface="Arial MT"/>
                <a:cs typeface="Arial MT"/>
              </a:rPr>
              <a:t>) </a:t>
            </a:r>
            <a:r>
              <a:rPr sz="3000" dirty="0">
                <a:solidFill>
                  <a:srgbClr val="525252"/>
                </a:solidFill>
                <a:latin typeface="Arial MT"/>
                <a:cs typeface="Arial MT"/>
              </a:rPr>
              <a:t>{</a:t>
            </a:r>
            <a:endParaRPr sz="30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</a:pPr>
            <a:r>
              <a:rPr sz="3000" spc="-5" dirty="0">
                <a:solidFill>
                  <a:srgbClr val="33333C"/>
                </a:solidFill>
                <a:latin typeface="Arial MT"/>
                <a:cs typeface="Arial MT"/>
              </a:rPr>
              <a:t>...</a:t>
            </a:r>
            <a:endParaRPr sz="3000">
              <a:latin typeface="Arial MT"/>
              <a:cs typeface="Arial MT"/>
            </a:endParaRPr>
          </a:p>
          <a:p>
            <a:pPr marL="224154">
              <a:lnSpc>
                <a:spcPct val="100000"/>
              </a:lnSpc>
            </a:pPr>
            <a:r>
              <a:rPr sz="3000" dirty="0">
                <a:solidFill>
                  <a:srgbClr val="525252"/>
                </a:solidFill>
                <a:latin typeface="Arial MT"/>
                <a:cs typeface="Arial MT"/>
              </a:rPr>
              <a:t>});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6599" y="2546509"/>
            <a:ext cx="2490470" cy="515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sz="6800" b="1" spc="-5" dirty="0">
                <a:solidFill>
                  <a:srgbClr val="262626"/>
                </a:solidFill>
                <a:latin typeface="Georgia"/>
                <a:cs typeface="Georgia"/>
              </a:rPr>
              <a:t>GET </a:t>
            </a:r>
            <a:r>
              <a:rPr sz="6800" b="1" dirty="0">
                <a:solidFill>
                  <a:srgbClr val="262626"/>
                </a:solidFill>
                <a:latin typeface="Georgia"/>
                <a:cs typeface="Georgia"/>
              </a:rPr>
              <a:t> POST  PUT</a:t>
            </a:r>
            <a:endParaRPr sz="6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6800" b="1" dirty="0">
                <a:solidFill>
                  <a:srgbClr val="262626"/>
                </a:solidFill>
                <a:latin typeface="Georgia"/>
                <a:cs typeface="Georgia"/>
              </a:rPr>
              <a:t>DEL</a:t>
            </a:r>
            <a:endParaRPr sz="6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5324" y="4336855"/>
            <a:ext cx="660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73747"/>
                </a:solidFill>
                <a:latin typeface="Arial"/>
                <a:cs typeface="Arial"/>
              </a:rPr>
              <a:t>axios.post(url[,</a:t>
            </a:r>
            <a:r>
              <a:rPr sz="3600" b="1" spc="-10" dirty="0">
                <a:solidFill>
                  <a:srgbClr val="373747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73747"/>
                </a:solidFill>
                <a:latin typeface="Arial"/>
                <a:cs typeface="Arial"/>
              </a:rPr>
              <a:t>data[, config]])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5324" y="3071406"/>
            <a:ext cx="482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73747"/>
                </a:solidFill>
                <a:latin typeface="Arial"/>
                <a:cs typeface="Arial"/>
              </a:rPr>
              <a:t>axios.get(url[,</a:t>
            </a:r>
            <a:r>
              <a:rPr sz="3600" b="1" spc="-40" dirty="0">
                <a:solidFill>
                  <a:srgbClr val="373747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73747"/>
                </a:solidFill>
                <a:latin typeface="Arial"/>
                <a:cs typeface="Arial"/>
              </a:rPr>
              <a:t>config])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5324" y="5607830"/>
            <a:ext cx="634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73747"/>
                </a:solidFill>
                <a:latin typeface="Arial"/>
                <a:cs typeface="Arial"/>
              </a:rPr>
              <a:t>axios.put(url[,</a:t>
            </a:r>
            <a:r>
              <a:rPr sz="3600" b="1" spc="-10" dirty="0">
                <a:solidFill>
                  <a:srgbClr val="373747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73747"/>
                </a:solidFill>
                <a:latin typeface="Arial"/>
                <a:cs typeface="Arial"/>
              </a:rPr>
              <a:t>data[,</a:t>
            </a:r>
            <a:r>
              <a:rPr sz="3600" b="1" spc="-10" dirty="0">
                <a:solidFill>
                  <a:srgbClr val="373747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73747"/>
                </a:solidFill>
                <a:latin typeface="Arial"/>
                <a:cs typeface="Arial"/>
              </a:rPr>
              <a:t>config]])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5324" y="6920306"/>
            <a:ext cx="5461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73747"/>
                </a:solidFill>
                <a:latin typeface="Arial"/>
                <a:cs typeface="Arial"/>
              </a:rPr>
              <a:t>axios.delete(url[,</a:t>
            </a:r>
            <a:r>
              <a:rPr sz="3600" b="1" spc="-30" dirty="0">
                <a:solidFill>
                  <a:srgbClr val="373747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73747"/>
                </a:solidFill>
                <a:latin typeface="Arial"/>
                <a:cs typeface="Arial"/>
              </a:rPr>
              <a:t>config])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8274" y="903903"/>
            <a:ext cx="5869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700" algn="l"/>
                <a:tab pos="3738879" algn="l"/>
              </a:tabLst>
            </a:pPr>
            <a:r>
              <a:rPr sz="4000" spc="-5" dirty="0">
                <a:latin typeface="Arial"/>
                <a:cs typeface="Arial"/>
              </a:rPr>
              <a:t>Axios	Instance	methods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62698" y="1791675"/>
            <a:ext cx="16327119" cy="7110095"/>
            <a:chOff x="1362698" y="1791675"/>
            <a:chExt cx="16327119" cy="7110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698" y="1906897"/>
              <a:ext cx="6720489" cy="28275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8549" y="5125325"/>
              <a:ext cx="8161150" cy="37760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55849" y="1810725"/>
              <a:ext cx="9619615" cy="6623684"/>
            </a:xfrm>
            <a:custGeom>
              <a:avLst/>
              <a:gdLst/>
              <a:ahLst/>
              <a:cxnLst/>
              <a:rect l="l" t="t" r="r" b="b"/>
              <a:pathLst>
                <a:path w="9619615" h="6623684">
                  <a:moveTo>
                    <a:pt x="0" y="6623399"/>
                  </a:moveTo>
                  <a:lnTo>
                    <a:pt x="9619199" y="0"/>
                  </a:lnTo>
                </a:path>
              </a:pathLst>
            </a:custGeom>
            <a:ln w="3810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2800" y="410217"/>
            <a:ext cx="880872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5710" algn="l"/>
              </a:tabLst>
            </a:pPr>
            <a:r>
              <a:rPr sz="4900" spc="-5" dirty="0">
                <a:solidFill>
                  <a:srgbClr val="FFFFFF"/>
                </a:solidFill>
                <a:latin typeface="Georgia"/>
                <a:cs typeface="Georgia"/>
              </a:rPr>
              <a:t>Contoh	Implementasi</a:t>
            </a:r>
            <a:r>
              <a:rPr sz="49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900" spc="-5" dirty="0">
                <a:solidFill>
                  <a:srgbClr val="FFFFFF"/>
                </a:solidFill>
                <a:latin typeface="Georgia"/>
                <a:cs typeface="Georgia"/>
              </a:rPr>
              <a:t>axios</a:t>
            </a:r>
            <a:endParaRPr sz="4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0"/>
          <p:cNvGrpSpPr/>
          <p:nvPr/>
        </p:nvGrpSpPr>
        <p:grpSpPr>
          <a:xfrm>
            <a:off x="9937669" y="6"/>
            <a:ext cx="8350884" cy="10287217"/>
            <a:chOff x="9937669" y="6"/>
            <a:chExt cx="8350884" cy="10287217"/>
          </a:xfrm>
        </p:grpSpPr>
        <p:sp>
          <p:nvSpPr>
            <p:cNvPr id="225" name="Google Shape;225;p10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1078975" y="4572000"/>
            <a:ext cx="72225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5950" y="0"/>
            <a:ext cx="7582534" cy="10287000"/>
          </a:xfrm>
          <a:custGeom>
            <a:avLst/>
            <a:gdLst/>
            <a:ahLst/>
            <a:cxnLst/>
            <a:rect l="l" t="t" r="r" b="b"/>
            <a:pathLst>
              <a:path w="7582534" h="10287000">
                <a:moveTo>
                  <a:pt x="7582049" y="0"/>
                </a:moveTo>
                <a:lnTo>
                  <a:pt x="2108832" y="0"/>
                </a:lnTo>
                <a:lnTo>
                  <a:pt x="2087826" y="19712"/>
                </a:lnTo>
                <a:lnTo>
                  <a:pt x="2052203" y="53719"/>
                </a:lnTo>
                <a:lnTo>
                  <a:pt x="2016820" y="88066"/>
                </a:lnTo>
                <a:lnTo>
                  <a:pt x="1981688" y="122749"/>
                </a:lnTo>
                <a:lnTo>
                  <a:pt x="1946795" y="157763"/>
                </a:lnTo>
                <a:lnTo>
                  <a:pt x="1912148" y="193112"/>
                </a:lnTo>
                <a:lnTo>
                  <a:pt x="1877748" y="228794"/>
                </a:lnTo>
                <a:lnTo>
                  <a:pt x="1843592" y="264808"/>
                </a:lnTo>
                <a:lnTo>
                  <a:pt x="1809689" y="301151"/>
                </a:lnTo>
                <a:lnTo>
                  <a:pt x="1776044" y="337812"/>
                </a:lnTo>
                <a:lnTo>
                  <a:pt x="1742659" y="374793"/>
                </a:lnTo>
                <a:lnTo>
                  <a:pt x="1709533" y="412093"/>
                </a:lnTo>
                <a:lnTo>
                  <a:pt x="1676665" y="449713"/>
                </a:lnTo>
                <a:lnTo>
                  <a:pt x="1644055" y="487653"/>
                </a:lnTo>
                <a:lnTo>
                  <a:pt x="1611713" y="525903"/>
                </a:lnTo>
                <a:lnTo>
                  <a:pt x="1579642" y="564456"/>
                </a:lnTo>
                <a:lnTo>
                  <a:pt x="1547844" y="603314"/>
                </a:lnTo>
                <a:lnTo>
                  <a:pt x="1516317" y="642476"/>
                </a:lnTo>
                <a:lnTo>
                  <a:pt x="1485063" y="681943"/>
                </a:lnTo>
                <a:lnTo>
                  <a:pt x="1454082" y="721714"/>
                </a:lnTo>
                <a:lnTo>
                  <a:pt x="1423377" y="761779"/>
                </a:lnTo>
                <a:lnTo>
                  <a:pt x="1392960" y="802131"/>
                </a:lnTo>
                <a:lnTo>
                  <a:pt x="1362825" y="842773"/>
                </a:lnTo>
                <a:lnTo>
                  <a:pt x="1332975" y="883701"/>
                </a:lnTo>
                <a:lnTo>
                  <a:pt x="1303409" y="924919"/>
                </a:lnTo>
                <a:lnTo>
                  <a:pt x="1274128" y="966424"/>
                </a:lnTo>
                <a:lnTo>
                  <a:pt x="1245137" y="1008209"/>
                </a:lnTo>
                <a:lnTo>
                  <a:pt x="1216444" y="1050264"/>
                </a:lnTo>
                <a:lnTo>
                  <a:pt x="1188044" y="1092591"/>
                </a:lnTo>
                <a:lnTo>
                  <a:pt x="1159943" y="1135189"/>
                </a:lnTo>
                <a:lnTo>
                  <a:pt x="1132137" y="1178057"/>
                </a:lnTo>
                <a:lnTo>
                  <a:pt x="1104626" y="1221195"/>
                </a:lnTo>
                <a:lnTo>
                  <a:pt x="1077418" y="1264597"/>
                </a:lnTo>
                <a:lnTo>
                  <a:pt x="1050517" y="1308254"/>
                </a:lnTo>
                <a:lnTo>
                  <a:pt x="1023924" y="1352167"/>
                </a:lnTo>
                <a:lnTo>
                  <a:pt x="997638" y="1396333"/>
                </a:lnTo>
                <a:lnTo>
                  <a:pt x="971659" y="1440748"/>
                </a:lnTo>
                <a:lnTo>
                  <a:pt x="945987" y="1485412"/>
                </a:lnTo>
                <a:lnTo>
                  <a:pt x="920628" y="1530330"/>
                </a:lnTo>
                <a:lnTo>
                  <a:pt x="895584" y="1575484"/>
                </a:lnTo>
                <a:lnTo>
                  <a:pt x="870860" y="1620875"/>
                </a:lnTo>
                <a:lnTo>
                  <a:pt x="846453" y="1666500"/>
                </a:lnTo>
                <a:lnTo>
                  <a:pt x="822363" y="1712360"/>
                </a:lnTo>
                <a:lnTo>
                  <a:pt x="798589" y="1758452"/>
                </a:lnTo>
                <a:lnTo>
                  <a:pt x="775140" y="1804779"/>
                </a:lnTo>
                <a:lnTo>
                  <a:pt x="752017" y="1851320"/>
                </a:lnTo>
                <a:lnTo>
                  <a:pt x="729221" y="1898077"/>
                </a:lnTo>
                <a:lnTo>
                  <a:pt x="706752" y="1945049"/>
                </a:lnTo>
                <a:lnTo>
                  <a:pt x="684610" y="1992242"/>
                </a:lnTo>
                <a:lnTo>
                  <a:pt x="662795" y="2039656"/>
                </a:lnTo>
                <a:lnTo>
                  <a:pt x="641309" y="2087270"/>
                </a:lnTo>
                <a:lnTo>
                  <a:pt x="620161" y="2135084"/>
                </a:lnTo>
                <a:lnTo>
                  <a:pt x="599348" y="2183096"/>
                </a:lnTo>
                <a:lnTo>
                  <a:pt x="578871" y="2231307"/>
                </a:lnTo>
                <a:lnTo>
                  <a:pt x="558728" y="2279713"/>
                </a:lnTo>
                <a:lnTo>
                  <a:pt x="538923" y="2328315"/>
                </a:lnTo>
                <a:lnTo>
                  <a:pt x="519455" y="2377113"/>
                </a:lnTo>
                <a:lnTo>
                  <a:pt x="500333" y="2426089"/>
                </a:lnTo>
                <a:lnTo>
                  <a:pt x="481553" y="2475241"/>
                </a:lnTo>
                <a:lnTo>
                  <a:pt x="463116" y="2524572"/>
                </a:lnTo>
                <a:lnTo>
                  <a:pt x="445023" y="2574080"/>
                </a:lnTo>
                <a:lnTo>
                  <a:pt x="427274" y="2623769"/>
                </a:lnTo>
                <a:lnTo>
                  <a:pt x="409873" y="2673625"/>
                </a:lnTo>
                <a:lnTo>
                  <a:pt x="392821" y="2723640"/>
                </a:lnTo>
                <a:lnTo>
                  <a:pt x="376120" y="2773815"/>
                </a:lnTo>
                <a:lnTo>
                  <a:pt x="359770" y="2824152"/>
                </a:lnTo>
                <a:lnTo>
                  <a:pt x="343769" y="2874647"/>
                </a:lnTo>
                <a:lnTo>
                  <a:pt x="328121" y="2925306"/>
                </a:lnTo>
                <a:lnTo>
                  <a:pt x="312825" y="2976101"/>
                </a:lnTo>
                <a:lnTo>
                  <a:pt x="297887" y="3027037"/>
                </a:lnTo>
                <a:lnTo>
                  <a:pt x="283305" y="3078112"/>
                </a:lnTo>
                <a:lnTo>
                  <a:pt x="269079" y="3129325"/>
                </a:lnTo>
                <a:lnTo>
                  <a:pt x="255210" y="3180675"/>
                </a:lnTo>
                <a:lnTo>
                  <a:pt x="241698" y="3232163"/>
                </a:lnTo>
                <a:lnTo>
                  <a:pt x="228547" y="3283778"/>
                </a:lnTo>
                <a:lnTo>
                  <a:pt x="215757" y="3335511"/>
                </a:lnTo>
                <a:lnTo>
                  <a:pt x="203328" y="3387363"/>
                </a:lnTo>
                <a:lnTo>
                  <a:pt x="191263" y="3439333"/>
                </a:lnTo>
                <a:lnTo>
                  <a:pt x="179558" y="3491423"/>
                </a:lnTo>
                <a:lnTo>
                  <a:pt x="168219" y="3543630"/>
                </a:lnTo>
                <a:lnTo>
                  <a:pt x="157241" y="3595945"/>
                </a:lnTo>
                <a:lnTo>
                  <a:pt x="146630" y="3648355"/>
                </a:lnTo>
                <a:lnTo>
                  <a:pt x="136386" y="3700861"/>
                </a:lnTo>
                <a:lnTo>
                  <a:pt x="126509" y="3753460"/>
                </a:lnTo>
                <a:lnTo>
                  <a:pt x="116997" y="3806154"/>
                </a:lnTo>
                <a:lnTo>
                  <a:pt x="107853" y="3858941"/>
                </a:lnTo>
                <a:lnTo>
                  <a:pt x="99079" y="3911824"/>
                </a:lnTo>
                <a:lnTo>
                  <a:pt x="90672" y="3964782"/>
                </a:lnTo>
                <a:lnTo>
                  <a:pt x="82637" y="4017816"/>
                </a:lnTo>
                <a:lnTo>
                  <a:pt x="74971" y="4070922"/>
                </a:lnTo>
                <a:lnTo>
                  <a:pt x="67677" y="4124105"/>
                </a:lnTo>
                <a:lnTo>
                  <a:pt x="60752" y="4177360"/>
                </a:lnTo>
                <a:lnTo>
                  <a:pt x="54198" y="4230692"/>
                </a:lnTo>
                <a:lnTo>
                  <a:pt x="48019" y="4284074"/>
                </a:lnTo>
                <a:lnTo>
                  <a:pt x="42212" y="4337505"/>
                </a:lnTo>
                <a:lnTo>
                  <a:pt x="36777" y="4390990"/>
                </a:lnTo>
                <a:lnTo>
                  <a:pt x="31716" y="4444530"/>
                </a:lnTo>
                <a:lnTo>
                  <a:pt x="27026" y="4498125"/>
                </a:lnTo>
                <a:lnTo>
                  <a:pt x="22713" y="4551753"/>
                </a:lnTo>
                <a:lnTo>
                  <a:pt x="18771" y="4605421"/>
                </a:lnTo>
                <a:lnTo>
                  <a:pt x="15206" y="4659122"/>
                </a:lnTo>
                <a:lnTo>
                  <a:pt x="12016" y="4712856"/>
                </a:lnTo>
                <a:lnTo>
                  <a:pt x="9199" y="4766622"/>
                </a:lnTo>
                <a:lnTo>
                  <a:pt x="6758" y="4820415"/>
                </a:lnTo>
                <a:lnTo>
                  <a:pt x="4693" y="4874240"/>
                </a:lnTo>
                <a:lnTo>
                  <a:pt x="3003" y="4928074"/>
                </a:lnTo>
                <a:lnTo>
                  <a:pt x="1689" y="4981916"/>
                </a:lnTo>
                <a:lnTo>
                  <a:pt x="749" y="5035768"/>
                </a:lnTo>
                <a:lnTo>
                  <a:pt x="186" y="5089629"/>
                </a:lnTo>
                <a:lnTo>
                  <a:pt x="0" y="5143496"/>
                </a:lnTo>
                <a:lnTo>
                  <a:pt x="186" y="5197365"/>
                </a:lnTo>
                <a:lnTo>
                  <a:pt x="749" y="5251226"/>
                </a:lnTo>
                <a:lnTo>
                  <a:pt x="1689" y="5305078"/>
                </a:lnTo>
                <a:lnTo>
                  <a:pt x="3003" y="5358919"/>
                </a:lnTo>
                <a:lnTo>
                  <a:pt x="4693" y="5412753"/>
                </a:lnTo>
                <a:lnTo>
                  <a:pt x="6758" y="5466579"/>
                </a:lnTo>
                <a:lnTo>
                  <a:pt x="9199" y="5520372"/>
                </a:lnTo>
                <a:lnTo>
                  <a:pt x="12016" y="5574137"/>
                </a:lnTo>
                <a:lnTo>
                  <a:pt x="15206" y="5627871"/>
                </a:lnTo>
                <a:lnTo>
                  <a:pt x="18771" y="5681573"/>
                </a:lnTo>
                <a:lnTo>
                  <a:pt x="22713" y="5735241"/>
                </a:lnTo>
                <a:lnTo>
                  <a:pt x="27026" y="5788869"/>
                </a:lnTo>
                <a:lnTo>
                  <a:pt x="31716" y="5842464"/>
                </a:lnTo>
                <a:lnTo>
                  <a:pt x="36777" y="5896004"/>
                </a:lnTo>
                <a:lnTo>
                  <a:pt x="42212" y="5949488"/>
                </a:lnTo>
                <a:lnTo>
                  <a:pt x="48019" y="6002921"/>
                </a:lnTo>
                <a:lnTo>
                  <a:pt x="54198" y="6056302"/>
                </a:lnTo>
                <a:lnTo>
                  <a:pt x="60752" y="6109633"/>
                </a:lnTo>
                <a:lnTo>
                  <a:pt x="67677" y="6162889"/>
                </a:lnTo>
                <a:lnTo>
                  <a:pt x="74971" y="6216072"/>
                </a:lnTo>
                <a:lnTo>
                  <a:pt x="82637" y="6269178"/>
                </a:lnTo>
                <a:lnTo>
                  <a:pt x="90672" y="6322212"/>
                </a:lnTo>
                <a:lnTo>
                  <a:pt x="99079" y="6375170"/>
                </a:lnTo>
                <a:lnTo>
                  <a:pt x="107853" y="6428052"/>
                </a:lnTo>
                <a:lnTo>
                  <a:pt x="116997" y="6480840"/>
                </a:lnTo>
                <a:lnTo>
                  <a:pt x="126509" y="6533532"/>
                </a:lnTo>
                <a:lnTo>
                  <a:pt x="136386" y="6586134"/>
                </a:lnTo>
                <a:lnTo>
                  <a:pt x="146630" y="6638639"/>
                </a:lnTo>
                <a:lnTo>
                  <a:pt x="157241" y="6691049"/>
                </a:lnTo>
                <a:lnTo>
                  <a:pt x="168219" y="6743364"/>
                </a:lnTo>
                <a:lnTo>
                  <a:pt x="179558" y="6795571"/>
                </a:lnTo>
                <a:lnTo>
                  <a:pt x="191263" y="6847660"/>
                </a:lnTo>
                <a:lnTo>
                  <a:pt x="203328" y="6899630"/>
                </a:lnTo>
                <a:lnTo>
                  <a:pt x="215757" y="6951483"/>
                </a:lnTo>
                <a:lnTo>
                  <a:pt x="228547" y="7003216"/>
                </a:lnTo>
                <a:lnTo>
                  <a:pt x="241698" y="7054830"/>
                </a:lnTo>
                <a:lnTo>
                  <a:pt x="255210" y="7106319"/>
                </a:lnTo>
                <a:lnTo>
                  <a:pt x="269079" y="7157669"/>
                </a:lnTo>
                <a:lnTo>
                  <a:pt x="283305" y="7208881"/>
                </a:lnTo>
                <a:lnTo>
                  <a:pt x="297887" y="7259956"/>
                </a:lnTo>
                <a:lnTo>
                  <a:pt x="312825" y="7310893"/>
                </a:lnTo>
                <a:lnTo>
                  <a:pt x="328121" y="7361689"/>
                </a:lnTo>
                <a:lnTo>
                  <a:pt x="343769" y="7412346"/>
                </a:lnTo>
                <a:lnTo>
                  <a:pt x="359770" y="7462842"/>
                </a:lnTo>
                <a:lnTo>
                  <a:pt x="376120" y="7513177"/>
                </a:lnTo>
                <a:lnTo>
                  <a:pt x="392821" y="7563352"/>
                </a:lnTo>
                <a:lnTo>
                  <a:pt x="409873" y="7613369"/>
                </a:lnTo>
                <a:lnTo>
                  <a:pt x="427274" y="7663225"/>
                </a:lnTo>
                <a:lnTo>
                  <a:pt x="445023" y="7712914"/>
                </a:lnTo>
                <a:lnTo>
                  <a:pt x="463116" y="7762422"/>
                </a:lnTo>
                <a:lnTo>
                  <a:pt x="481553" y="7811753"/>
                </a:lnTo>
                <a:lnTo>
                  <a:pt x="500333" y="7860905"/>
                </a:lnTo>
                <a:lnTo>
                  <a:pt x="519455" y="7909880"/>
                </a:lnTo>
                <a:lnTo>
                  <a:pt x="538923" y="7958679"/>
                </a:lnTo>
                <a:lnTo>
                  <a:pt x="558728" y="8007280"/>
                </a:lnTo>
                <a:lnTo>
                  <a:pt x="578871" y="8055687"/>
                </a:lnTo>
                <a:lnTo>
                  <a:pt x="599348" y="8103896"/>
                </a:lnTo>
                <a:lnTo>
                  <a:pt x="620161" y="8151910"/>
                </a:lnTo>
                <a:lnTo>
                  <a:pt x="641309" y="8199724"/>
                </a:lnTo>
                <a:lnTo>
                  <a:pt x="662795" y="8247338"/>
                </a:lnTo>
                <a:lnTo>
                  <a:pt x="684610" y="8294743"/>
                </a:lnTo>
                <a:lnTo>
                  <a:pt x="706752" y="8341932"/>
                </a:lnTo>
                <a:lnTo>
                  <a:pt x="729221" y="8388907"/>
                </a:lnTo>
                <a:lnTo>
                  <a:pt x="752017" y="8435667"/>
                </a:lnTo>
                <a:lnTo>
                  <a:pt x="775140" y="8482213"/>
                </a:lnTo>
                <a:lnTo>
                  <a:pt x="798589" y="8528541"/>
                </a:lnTo>
                <a:lnTo>
                  <a:pt x="822363" y="8574634"/>
                </a:lnTo>
                <a:lnTo>
                  <a:pt x="846453" y="8620493"/>
                </a:lnTo>
                <a:lnTo>
                  <a:pt x="870860" y="8666119"/>
                </a:lnTo>
                <a:lnTo>
                  <a:pt x="895584" y="8711509"/>
                </a:lnTo>
                <a:lnTo>
                  <a:pt x="920628" y="8756663"/>
                </a:lnTo>
                <a:lnTo>
                  <a:pt x="945987" y="8801582"/>
                </a:lnTo>
                <a:lnTo>
                  <a:pt x="971659" y="8846245"/>
                </a:lnTo>
                <a:lnTo>
                  <a:pt x="997638" y="8890661"/>
                </a:lnTo>
                <a:lnTo>
                  <a:pt x="1023924" y="8934827"/>
                </a:lnTo>
                <a:lnTo>
                  <a:pt x="1050517" y="8978739"/>
                </a:lnTo>
                <a:lnTo>
                  <a:pt x="1077418" y="9022398"/>
                </a:lnTo>
                <a:lnTo>
                  <a:pt x="1104626" y="9065800"/>
                </a:lnTo>
                <a:lnTo>
                  <a:pt x="1132137" y="9108937"/>
                </a:lnTo>
                <a:lnTo>
                  <a:pt x="1159943" y="9151807"/>
                </a:lnTo>
                <a:lnTo>
                  <a:pt x="1188044" y="9194405"/>
                </a:lnTo>
                <a:lnTo>
                  <a:pt x="1216444" y="9236732"/>
                </a:lnTo>
                <a:lnTo>
                  <a:pt x="1245137" y="9278783"/>
                </a:lnTo>
                <a:lnTo>
                  <a:pt x="1274128" y="9320562"/>
                </a:lnTo>
                <a:lnTo>
                  <a:pt x="1303409" y="9362070"/>
                </a:lnTo>
                <a:lnTo>
                  <a:pt x="1332975" y="9403288"/>
                </a:lnTo>
                <a:lnTo>
                  <a:pt x="1362825" y="9444218"/>
                </a:lnTo>
                <a:lnTo>
                  <a:pt x="1392960" y="9484862"/>
                </a:lnTo>
                <a:lnTo>
                  <a:pt x="1423377" y="9525219"/>
                </a:lnTo>
                <a:lnTo>
                  <a:pt x="1454082" y="9565288"/>
                </a:lnTo>
                <a:lnTo>
                  <a:pt x="1485063" y="9605053"/>
                </a:lnTo>
                <a:lnTo>
                  <a:pt x="1516317" y="9644518"/>
                </a:lnTo>
                <a:lnTo>
                  <a:pt x="1547844" y="9683681"/>
                </a:lnTo>
                <a:lnTo>
                  <a:pt x="1579642" y="9722542"/>
                </a:lnTo>
                <a:lnTo>
                  <a:pt x="1611713" y="9761098"/>
                </a:lnTo>
                <a:lnTo>
                  <a:pt x="1644055" y="9799349"/>
                </a:lnTo>
                <a:lnTo>
                  <a:pt x="1676665" y="9837287"/>
                </a:lnTo>
                <a:lnTo>
                  <a:pt x="1709533" y="9874904"/>
                </a:lnTo>
                <a:lnTo>
                  <a:pt x="1742659" y="9912201"/>
                </a:lnTo>
                <a:lnTo>
                  <a:pt x="1776044" y="9949183"/>
                </a:lnTo>
                <a:lnTo>
                  <a:pt x="1809689" y="9985845"/>
                </a:lnTo>
                <a:lnTo>
                  <a:pt x="1843592" y="10022191"/>
                </a:lnTo>
                <a:lnTo>
                  <a:pt x="1877748" y="10058200"/>
                </a:lnTo>
                <a:lnTo>
                  <a:pt x="1912148" y="10093879"/>
                </a:lnTo>
                <a:lnTo>
                  <a:pt x="1946795" y="10129229"/>
                </a:lnTo>
                <a:lnTo>
                  <a:pt x="1981688" y="10164246"/>
                </a:lnTo>
                <a:lnTo>
                  <a:pt x="2016820" y="10198933"/>
                </a:lnTo>
                <a:lnTo>
                  <a:pt x="2052203" y="10233285"/>
                </a:lnTo>
                <a:lnTo>
                  <a:pt x="2087826" y="10267287"/>
                </a:lnTo>
                <a:lnTo>
                  <a:pt x="2108832" y="10286999"/>
                </a:lnTo>
                <a:lnTo>
                  <a:pt x="7582049" y="10286999"/>
                </a:lnTo>
                <a:lnTo>
                  <a:pt x="7582049" y="0"/>
                </a:lnTo>
                <a:close/>
              </a:path>
            </a:pathLst>
          </a:custGeom>
          <a:solidFill>
            <a:srgbClr val="48A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9721" y="4401163"/>
            <a:ext cx="49663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10" dirty="0">
                <a:solidFill>
                  <a:srgbClr val="FFFFFF"/>
                </a:solidFill>
              </a:rPr>
              <a:t>Outline</a:t>
            </a:r>
            <a:r>
              <a:rPr sz="6300" spc="-170" dirty="0">
                <a:solidFill>
                  <a:srgbClr val="FFFFFF"/>
                </a:solidFill>
              </a:rPr>
              <a:t> </a:t>
            </a:r>
            <a:r>
              <a:rPr sz="6300" spc="-10" dirty="0">
                <a:solidFill>
                  <a:srgbClr val="FFFFFF"/>
                </a:solidFill>
              </a:rPr>
              <a:t>Kelas</a:t>
            </a:r>
            <a:endParaRPr sz="6300"/>
          </a:p>
        </p:txBody>
      </p:sp>
      <p:sp>
        <p:nvSpPr>
          <p:cNvPr id="4" name="object 4"/>
          <p:cNvSpPr txBox="1"/>
          <p:nvPr/>
        </p:nvSpPr>
        <p:spPr>
          <a:xfrm>
            <a:off x="2576319" y="4192906"/>
            <a:ext cx="6217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CRUD</a:t>
            </a:r>
            <a:r>
              <a:rPr sz="28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8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(Create,</a:t>
            </a:r>
            <a:r>
              <a:rPr sz="28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262626"/>
                </a:solidFill>
                <a:latin typeface="Trebuchet MS"/>
                <a:cs typeface="Trebuchet MS"/>
              </a:rPr>
              <a:t>Read, </a:t>
            </a: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Update,</a:t>
            </a:r>
            <a:r>
              <a:rPr sz="28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Delete)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0945" y="4086613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2" y="0"/>
                </a:moveTo>
                <a:lnTo>
                  <a:pt x="338749" y="6014"/>
                </a:lnTo>
                <a:lnTo>
                  <a:pt x="299625" y="14799"/>
                </a:lnTo>
                <a:lnTo>
                  <a:pt x="261550" y="27377"/>
                </a:lnTo>
                <a:lnTo>
                  <a:pt x="224891" y="43625"/>
                </a:lnTo>
                <a:lnTo>
                  <a:pt x="190002" y="63389"/>
                </a:lnTo>
                <a:lnTo>
                  <a:pt x="157219" y="86479"/>
                </a:lnTo>
                <a:lnTo>
                  <a:pt x="126854" y="112670"/>
                </a:lnTo>
                <a:lnTo>
                  <a:pt x="99206" y="141710"/>
                </a:lnTo>
                <a:lnTo>
                  <a:pt x="74536" y="173321"/>
                </a:lnTo>
                <a:lnTo>
                  <a:pt x="53082" y="207199"/>
                </a:lnTo>
                <a:lnTo>
                  <a:pt x="35054" y="243015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1" y="398570"/>
                </a:lnTo>
                <a:lnTo>
                  <a:pt x="0" y="408602"/>
                </a:lnTo>
                <a:lnTo>
                  <a:pt x="1965" y="448651"/>
                </a:lnTo>
                <a:lnTo>
                  <a:pt x="7849" y="488317"/>
                </a:lnTo>
                <a:lnTo>
                  <a:pt x="17593" y="527212"/>
                </a:lnTo>
                <a:lnTo>
                  <a:pt x="31102" y="564967"/>
                </a:lnTo>
                <a:lnTo>
                  <a:pt x="48246" y="601215"/>
                </a:lnTo>
                <a:lnTo>
                  <a:pt x="68861" y="635610"/>
                </a:lnTo>
                <a:lnTo>
                  <a:pt x="92746" y="667816"/>
                </a:lnTo>
                <a:lnTo>
                  <a:pt x="119676" y="697528"/>
                </a:lnTo>
                <a:lnTo>
                  <a:pt x="149387" y="724456"/>
                </a:lnTo>
                <a:lnTo>
                  <a:pt x="181592" y="748342"/>
                </a:lnTo>
                <a:lnTo>
                  <a:pt x="215988" y="768955"/>
                </a:lnTo>
                <a:lnTo>
                  <a:pt x="252235" y="786100"/>
                </a:lnTo>
                <a:lnTo>
                  <a:pt x="289990" y="799609"/>
                </a:lnTo>
                <a:lnTo>
                  <a:pt x="328886" y="809353"/>
                </a:lnTo>
                <a:lnTo>
                  <a:pt x="368552" y="815237"/>
                </a:lnTo>
                <a:lnTo>
                  <a:pt x="408602" y="817204"/>
                </a:lnTo>
                <a:lnTo>
                  <a:pt x="438657" y="816098"/>
                </a:lnTo>
                <a:lnTo>
                  <a:pt x="478454" y="811189"/>
                </a:lnTo>
                <a:lnTo>
                  <a:pt x="517579" y="802403"/>
                </a:lnTo>
                <a:lnTo>
                  <a:pt x="555652" y="789825"/>
                </a:lnTo>
                <a:lnTo>
                  <a:pt x="592311" y="773578"/>
                </a:lnTo>
                <a:lnTo>
                  <a:pt x="627202" y="753812"/>
                </a:lnTo>
                <a:lnTo>
                  <a:pt x="659984" y="730723"/>
                </a:lnTo>
                <a:lnTo>
                  <a:pt x="690349" y="704533"/>
                </a:lnTo>
                <a:lnTo>
                  <a:pt x="717998" y="675492"/>
                </a:lnTo>
                <a:lnTo>
                  <a:pt x="742667" y="643881"/>
                </a:lnTo>
                <a:lnTo>
                  <a:pt x="764120" y="610003"/>
                </a:lnTo>
                <a:lnTo>
                  <a:pt x="782149" y="574187"/>
                </a:lnTo>
                <a:lnTo>
                  <a:pt x="796580" y="536776"/>
                </a:lnTo>
                <a:lnTo>
                  <a:pt x="807276" y="498130"/>
                </a:lnTo>
                <a:lnTo>
                  <a:pt x="814132" y="458621"/>
                </a:lnTo>
                <a:lnTo>
                  <a:pt x="817082" y="418633"/>
                </a:lnTo>
                <a:lnTo>
                  <a:pt x="817205" y="408602"/>
                </a:lnTo>
                <a:lnTo>
                  <a:pt x="816099" y="378545"/>
                </a:lnTo>
                <a:lnTo>
                  <a:pt x="811190" y="338748"/>
                </a:lnTo>
                <a:lnTo>
                  <a:pt x="802404" y="299624"/>
                </a:lnTo>
                <a:lnTo>
                  <a:pt x="789826" y="261551"/>
                </a:lnTo>
                <a:lnTo>
                  <a:pt x="773578" y="224891"/>
                </a:lnTo>
                <a:lnTo>
                  <a:pt x="753813" y="190002"/>
                </a:lnTo>
                <a:lnTo>
                  <a:pt x="730724" y="157218"/>
                </a:lnTo>
                <a:lnTo>
                  <a:pt x="704533" y="126855"/>
                </a:lnTo>
                <a:lnTo>
                  <a:pt x="675492" y="99206"/>
                </a:lnTo>
                <a:lnTo>
                  <a:pt x="643882" y="74536"/>
                </a:lnTo>
                <a:lnTo>
                  <a:pt x="610003" y="53083"/>
                </a:lnTo>
                <a:lnTo>
                  <a:pt x="574188" y="35054"/>
                </a:lnTo>
                <a:lnTo>
                  <a:pt x="536775" y="20622"/>
                </a:lnTo>
                <a:lnTo>
                  <a:pt x="498130" y="9927"/>
                </a:lnTo>
                <a:lnTo>
                  <a:pt x="458622" y="3072"/>
                </a:lnTo>
                <a:lnTo>
                  <a:pt x="418632" y="121"/>
                </a:lnTo>
                <a:lnTo>
                  <a:pt x="408602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3340" y="4097036"/>
            <a:ext cx="274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619"/>
            <a:ext cx="1190622" cy="11613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36046" y="5524647"/>
            <a:ext cx="198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Integras</a:t>
            </a:r>
            <a:r>
              <a:rPr sz="2800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2800" spc="-1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800" spc="-10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2800" dirty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5594" y="5383181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2" y="0"/>
                </a:moveTo>
                <a:lnTo>
                  <a:pt x="338749" y="6013"/>
                </a:lnTo>
                <a:lnTo>
                  <a:pt x="299625" y="14799"/>
                </a:lnTo>
                <a:lnTo>
                  <a:pt x="261550" y="27377"/>
                </a:lnTo>
                <a:lnTo>
                  <a:pt x="224891" y="43625"/>
                </a:lnTo>
                <a:lnTo>
                  <a:pt x="190002" y="63389"/>
                </a:lnTo>
                <a:lnTo>
                  <a:pt x="157219" y="86479"/>
                </a:lnTo>
                <a:lnTo>
                  <a:pt x="126854" y="112669"/>
                </a:lnTo>
                <a:lnTo>
                  <a:pt x="99206" y="141710"/>
                </a:lnTo>
                <a:lnTo>
                  <a:pt x="74536" y="173321"/>
                </a:lnTo>
                <a:lnTo>
                  <a:pt x="53082" y="207199"/>
                </a:lnTo>
                <a:lnTo>
                  <a:pt x="35054" y="243017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1" y="398570"/>
                </a:lnTo>
                <a:lnTo>
                  <a:pt x="0" y="408600"/>
                </a:lnTo>
                <a:lnTo>
                  <a:pt x="1965" y="448651"/>
                </a:lnTo>
                <a:lnTo>
                  <a:pt x="7849" y="488316"/>
                </a:lnTo>
                <a:lnTo>
                  <a:pt x="17593" y="527212"/>
                </a:lnTo>
                <a:lnTo>
                  <a:pt x="31102" y="564967"/>
                </a:lnTo>
                <a:lnTo>
                  <a:pt x="48246" y="601216"/>
                </a:lnTo>
                <a:lnTo>
                  <a:pt x="68861" y="635609"/>
                </a:lnTo>
                <a:lnTo>
                  <a:pt x="92746" y="667815"/>
                </a:lnTo>
                <a:lnTo>
                  <a:pt x="119676" y="697528"/>
                </a:lnTo>
                <a:lnTo>
                  <a:pt x="149387" y="724456"/>
                </a:lnTo>
                <a:lnTo>
                  <a:pt x="181592" y="748342"/>
                </a:lnTo>
                <a:lnTo>
                  <a:pt x="215988" y="768955"/>
                </a:lnTo>
                <a:lnTo>
                  <a:pt x="252235" y="786100"/>
                </a:lnTo>
                <a:lnTo>
                  <a:pt x="289990" y="799609"/>
                </a:lnTo>
                <a:lnTo>
                  <a:pt x="328886" y="809353"/>
                </a:lnTo>
                <a:lnTo>
                  <a:pt x="368551" y="815237"/>
                </a:lnTo>
                <a:lnTo>
                  <a:pt x="408602" y="817204"/>
                </a:lnTo>
                <a:lnTo>
                  <a:pt x="438658" y="816098"/>
                </a:lnTo>
                <a:lnTo>
                  <a:pt x="478455" y="811190"/>
                </a:lnTo>
                <a:lnTo>
                  <a:pt x="517578" y="802403"/>
                </a:lnTo>
                <a:lnTo>
                  <a:pt x="555653" y="789825"/>
                </a:lnTo>
                <a:lnTo>
                  <a:pt x="592311" y="773577"/>
                </a:lnTo>
                <a:lnTo>
                  <a:pt x="627201" y="753812"/>
                </a:lnTo>
                <a:lnTo>
                  <a:pt x="659985" y="730723"/>
                </a:lnTo>
                <a:lnTo>
                  <a:pt x="690349" y="704533"/>
                </a:lnTo>
                <a:lnTo>
                  <a:pt x="717997" y="675492"/>
                </a:lnTo>
                <a:lnTo>
                  <a:pt x="742668" y="643881"/>
                </a:lnTo>
                <a:lnTo>
                  <a:pt x="764121" y="610002"/>
                </a:lnTo>
                <a:lnTo>
                  <a:pt x="782150" y="574187"/>
                </a:lnTo>
                <a:lnTo>
                  <a:pt x="796581" y="536775"/>
                </a:lnTo>
                <a:lnTo>
                  <a:pt x="807277" y="498130"/>
                </a:lnTo>
                <a:lnTo>
                  <a:pt x="814131" y="458621"/>
                </a:lnTo>
                <a:lnTo>
                  <a:pt x="817081" y="418632"/>
                </a:lnTo>
                <a:lnTo>
                  <a:pt x="817204" y="408600"/>
                </a:lnTo>
                <a:lnTo>
                  <a:pt x="816098" y="378545"/>
                </a:lnTo>
                <a:lnTo>
                  <a:pt x="811191" y="338748"/>
                </a:lnTo>
                <a:lnTo>
                  <a:pt x="802405" y="299624"/>
                </a:lnTo>
                <a:lnTo>
                  <a:pt x="789827" y="261550"/>
                </a:lnTo>
                <a:lnTo>
                  <a:pt x="773577" y="224891"/>
                </a:lnTo>
                <a:lnTo>
                  <a:pt x="753812" y="190002"/>
                </a:lnTo>
                <a:lnTo>
                  <a:pt x="730725" y="157218"/>
                </a:lnTo>
                <a:lnTo>
                  <a:pt x="704534" y="126855"/>
                </a:lnTo>
                <a:lnTo>
                  <a:pt x="675493" y="99206"/>
                </a:lnTo>
                <a:lnTo>
                  <a:pt x="643881" y="74536"/>
                </a:lnTo>
                <a:lnTo>
                  <a:pt x="610004" y="53082"/>
                </a:lnTo>
                <a:lnTo>
                  <a:pt x="574187" y="35053"/>
                </a:lnTo>
                <a:lnTo>
                  <a:pt x="536776" y="20622"/>
                </a:lnTo>
                <a:lnTo>
                  <a:pt x="498131" y="9926"/>
                </a:lnTo>
                <a:lnTo>
                  <a:pt x="458621" y="3072"/>
                </a:lnTo>
                <a:lnTo>
                  <a:pt x="418633" y="120"/>
                </a:lnTo>
                <a:lnTo>
                  <a:pt x="408602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1949" y="5393608"/>
            <a:ext cx="344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73683"/>
            <a:ext cx="38265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0470" algn="l"/>
              </a:tabLst>
            </a:pP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Apa	itu</a:t>
            </a:r>
            <a:r>
              <a:rPr sz="4200" spc="-90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CRUD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28624" y="2405504"/>
            <a:ext cx="39027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5" dirty="0">
                <a:solidFill>
                  <a:srgbClr val="F6B26B"/>
                </a:solidFill>
                <a:latin typeface="Georgia"/>
                <a:cs typeface="Georgia"/>
              </a:rPr>
              <a:t>CRUD</a:t>
            </a:r>
            <a:endParaRPr sz="9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5424" y="4646083"/>
            <a:ext cx="1824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Cre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ate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324" y="5297783"/>
            <a:ext cx="200913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U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p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d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a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5624" y="5494308"/>
            <a:ext cx="14268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R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ea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d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25899" y="4772408"/>
            <a:ext cx="1781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D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el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ete</a:t>
            </a:r>
            <a:endParaRPr sz="42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01175" y="3814568"/>
            <a:ext cx="1673225" cy="803275"/>
            <a:chOff x="5401175" y="3814568"/>
            <a:chExt cx="1673225" cy="803275"/>
          </a:xfrm>
        </p:grpSpPr>
        <p:sp>
          <p:nvSpPr>
            <p:cNvPr id="10" name="object 10"/>
            <p:cNvSpPr/>
            <p:nvPr/>
          </p:nvSpPr>
          <p:spPr>
            <a:xfrm>
              <a:off x="5410700" y="3848437"/>
              <a:ext cx="1595755" cy="760095"/>
            </a:xfrm>
            <a:custGeom>
              <a:avLst/>
              <a:gdLst/>
              <a:ahLst/>
              <a:cxnLst/>
              <a:rect l="l" t="t" r="r" b="b"/>
              <a:pathLst>
                <a:path w="1595754" h="760095">
                  <a:moveTo>
                    <a:pt x="0" y="759662"/>
                  </a:moveTo>
                  <a:lnTo>
                    <a:pt x="1586979" y="4094"/>
                  </a:lnTo>
                  <a:lnTo>
                    <a:pt x="1595579" y="0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94842" y="3814568"/>
              <a:ext cx="79375" cy="64135"/>
            </a:xfrm>
            <a:custGeom>
              <a:avLst/>
              <a:gdLst/>
              <a:ahLst/>
              <a:cxnLst/>
              <a:rect l="l" t="t" r="r" b="b"/>
              <a:pathLst>
                <a:path w="79375" h="64135">
                  <a:moveTo>
                    <a:pt x="0" y="0"/>
                  </a:moveTo>
                  <a:lnTo>
                    <a:pt x="30516" y="64099"/>
                  </a:lnTo>
                  <a:lnTo>
                    <a:pt x="79357" y="1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942025" y="3996525"/>
            <a:ext cx="317500" cy="1469390"/>
            <a:chOff x="7942025" y="3996525"/>
            <a:chExt cx="317500" cy="1469390"/>
          </a:xfrm>
        </p:grpSpPr>
        <p:sp>
          <p:nvSpPr>
            <p:cNvPr id="13" name="object 13"/>
            <p:cNvSpPr/>
            <p:nvPr/>
          </p:nvSpPr>
          <p:spPr>
            <a:xfrm>
              <a:off x="7951550" y="4070346"/>
              <a:ext cx="271780" cy="1386205"/>
            </a:xfrm>
            <a:custGeom>
              <a:avLst/>
              <a:gdLst/>
              <a:ahLst/>
              <a:cxnLst/>
              <a:rect l="l" t="t" r="r" b="b"/>
              <a:pathLst>
                <a:path w="271779" h="1386204">
                  <a:moveTo>
                    <a:pt x="0" y="1385978"/>
                  </a:moveTo>
                  <a:lnTo>
                    <a:pt x="269894" y="9347"/>
                  </a:lnTo>
                  <a:lnTo>
                    <a:pt x="271727" y="0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89258" y="3996525"/>
              <a:ext cx="69850" cy="76835"/>
            </a:xfrm>
            <a:custGeom>
              <a:avLst/>
              <a:gdLst/>
              <a:ahLst/>
              <a:cxnLst/>
              <a:rect l="l" t="t" r="r" b="b"/>
              <a:pathLst>
                <a:path w="69850" h="76835">
                  <a:moveTo>
                    <a:pt x="48491" y="0"/>
                  </a:moveTo>
                  <a:lnTo>
                    <a:pt x="0" y="62837"/>
                  </a:lnTo>
                  <a:lnTo>
                    <a:pt x="69665" y="76495"/>
                  </a:lnTo>
                  <a:lnTo>
                    <a:pt x="4849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624749" y="3906499"/>
            <a:ext cx="637540" cy="1363345"/>
            <a:chOff x="9624749" y="3906499"/>
            <a:chExt cx="637540" cy="1363345"/>
          </a:xfrm>
        </p:grpSpPr>
        <p:sp>
          <p:nvSpPr>
            <p:cNvPr id="16" name="object 16"/>
            <p:cNvSpPr/>
            <p:nvPr/>
          </p:nvSpPr>
          <p:spPr>
            <a:xfrm>
              <a:off x="9658749" y="3974791"/>
              <a:ext cx="593725" cy="1285240"/>
            </a:xfrm>
            <a:custGeom>
              <a:avLst/>
              <a:gdLst/>
              <a:ahLst/>
              <a:cxnLst/>
              <a:rect l="l" t="t" r="r" b="b"/>
              <a:pathLst>
                <a:path w="593725" h="1285239">
                  <a:moveTo>
                    <a:pt x="593650" y="1285009"/>
                  </a:moveTo>
                  <a:lnTo>
                    <a:pt x="3994" y="8646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24749" y="3906499"/>
              <a:ext cx="64769" cy="79375"/>
            </a:xfrm>
            <a:custGeom>
              <a:avLst/>
              <a:gdLst/>
              <a:ahLst/>
              <a:cxnLst/>
              <a:rect l="l" t="t" r="r" b="b"/>
              <a:pathLst>
                <a:path w="64770" h="79375">
                  <a:moveTo>
                    <a:pt x="2449" y="0"/>
                  </a:moveTo>
                  <a:lnTo>
                    <a:pt x="0" y="79335"/>
                  </a:lnTo>
                  <a:lnTo>
                    <a:pt x="64447" y="49561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619975" y="3816125"/>
            <a:ext cx="1515110" cy="928369"/>
            <a:chOff x="10619975" y="3816125"/>
            <a:chExt cx="1515110" cy="928369"/>
          </a:xfrm>
        </p:grpSpPr>
        <p:sp>
          <p:nvSpPr>
            <p:cNvPr id="19" name="object 19"/>
            <p:cNvSpPr/>
            <p:nvPr/>
          </p:nvSpPr>
          <p:spPr>
            <a:xfrm>
              <a:off x="10684192" y="3855306"/>
              <a:ext cx="1441450" cy="879475"/>
            </a:xfrm>
            <a:custGeom>
              <a:avLst/>
              <a:gdLst/>
              <a:ahLst/>
              <a:cxnLst/>
              <a:rect l="l" t="t" r="r" b="b"/>
              <a:pathLst>
                <a:path w="1441450" h="879475">
                  <a:moveTo>
                    <a:pt x="1440882" y="879119"/>
                  </a:moveTo>
                  <a:lnTo>
                    <a:pt x="8131" y="496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19975" y="3816125"/>
              <a:ext cx="79375" cy="67310"/>
            </a:xfrm>
            <a:custGeom>
              <a:avLst/>
              <a:gdLst/>
              <a:ahLst/>
              <a:cxnLst/>
              <a:rect l="l" t="t" r="r" b="b"/>
              <a:pathLst>
                <a:path w="79375" h="67310">
                  <a:moveTo>
                    <a:pt x="0" y="0"/>
                  </a:moveTo>
                  <a:lnTo>
                    <a:pt x="42115" y="67276"/>
                  </a:lnTo>
                  <a:lnTo>
                    <a:pt x="79091" y="6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52775" y="7168763"/>
            <a:ext cx="1014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solidFill>
                  <a:srgbClr val="4D5156"/>
                </a:solidFill>
                <a:latin typeface="Georgia"/>
                <a:cs typeface="Georgia"/>
              </a:rPr>
              <a:t>four</a:t>
            </a:r>
            <a:r>
              <a:rPr sz="3600" b="1" i="1" dirty="0">
                <a:solidFill>
                  <a:srgbClr val="4D5156"/>
                </a:solidFill>
                <a:latin typeface="Georgia"/>
                <a:cs typeface="Georgia"/>
              </a:rPr>
              <a:t> </a:t>
            </a:r>
            <a:r>
              <a:rPr sz="3600" b="1" i="1" spc="-5" dirty="0">
                <a:solidFill>
                  <a:srgbClr val="4D5156"/>
                </a:solidFill>
                <a:latin typeface="Georgia"/>
                <a:cs typeface="Georgia"/>
              </a:rPr>
              <a:t>basic</a:t>
            </a:r>
            <a:r>
              <a:rPr sz="3600" b="1" i="1" dirty="0">
                <a:solidFill>
                  <a:srgbClr val="4D5156"/>
                </a:solidFill>
                <a:latin typeface="Georgia"/>
                <a:cs typeface="Georgia"/>
              </a:rPr>
              <a:t> </a:t>
            </a:r>
            <a:r>
              <a:rPr sz="3600" b="1" i="1" spc="-5" dirty="0">
                <a:solidFill>
                  <a:srgbClr val="4D5156"/>
                </a:solidFill>
                <a:latin typeface="Georgia"/>
                <a:cs typeface="Georgia"/>
              </a:rPr>
              <a:t>operations</a:t>
            </a:r>
            <a:r>
              <a:rPr sz="3600" b="1" i="1" spc="5" dirty="0">
                <a:solidFill>
                  <a:srgbClr val="4D5156"/>
                </a:solidFill>
                <a:latin typeface="Georgia"/>
                <a:cs typeface="Georgia"/>
              </a:rPr>
              <a:t> </a:t>
            </a:r>
            <a:r>
              <a:rPr sz="3600" b="1" i="1" spc="-5" dirty="0">
                <a:solidFill>
                  <a:srgbClr val="4D5156"/>
                </a:solidFill>
                <a:latin typeface="Georgia"/>
                <a:cs typeface="Georgia"/>
              </a:rPr>
              <a:t>of</a:t>
            </a:r>
            <a:r>
              <a:rPr sz="3600" b="1" i="1" spc="5" dirty="0">
                <a:solidFill>
                  <a:srgbClr val="4D5156"/>
                </a:solidFill>
                <a:latin typeface="Georgia"/>
                <a:cs typeface="Georgia"/>
              </a:rPr>
              <a:t> </a:t>
            </a:r>
            <a:r>
              <a:rPr sz="3600" b="1" i="1" spc="-5" dirty="0">
                <a:solidFill>
                  <a:srgbClr val="4D5156"/>
                </a:solidFill>
                <a:latin typeface="Georgia"/>
                <a:cs typeface="Georgia"/>
              </a:rPr>
              <a:t>persistent</a:t>
            </a:r>
            <a:r>
              <a:rPr sz="3600" b="1" i="1" dirty="0">
                <a:solidFill>
                  <a:srgbClr val="4D5156"/>
                </a:solidFill>
                <a:latin typeface="Georgia"/>
                <a:cs typeface="Georgia"/>
              </a:rPr>
              <a:t> </a:t>
            </a:r>
            <a:r>
              <a:rPr sz="3600" b="1" i="1" spc="-5" dirty="0">
                <a:solidFill>
                  <a:srgbClr val="4D5156"/>
                </a:solidFill>
                <a:latin typeface="Georgia"/>
                <a:cs typeface="Georgia"/>
              </a:rPr>
              <a:t>storage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73683"/>
            <a:ext cx="6150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9475" algn="l"/>
              </a:tabLst>
            </a:pP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Contoh	aplikasi</a:t>
            </a:r>
            <a:r>
              <a:rPr sz="4200" spc="-80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CRUD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500" cy="1161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58338" y="6159783"/>
            <a:ext cx="2597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Todo</a:t>
            </a:r>
            <a:r>
              <a:rPr sz="4200" b="1" spc="-80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List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9375" y="8324808"/>
            <a:ext cx="3995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Admin</a:t>
            </a:r>
            <a:r>
              <a:rPr sz="4200" b="1" spc="-6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System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4299" y="2002674"/>
            <a:ext cx="5797223" cy="39529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6524" y="3227049"/>
            <a:ext cx="6746350" cy="50597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0445"/>
              <a:ext cx="4599305" cy="9080500"/>
            </a:xfrm>
            <a:custGeom>
              <a:avLst/>
              <a:gdLst/>
              <a:ahLst/>
              <a:cxnLst/>
              <a:rect l="l" t="t" r="r" b="b"/>
              <a:pathLst>
                <a:path w="4599305" h="9080500">
                  <a:moveTo>
                    <a:pt x="526456" y="0"/>
                  </a:moveTo>
                  <a:lnTo>
                    <a:pt x="0" y="0"/>
                  </a:lnTo>
                  <a:lnTo>
                    <a:pt x="0" y="2489200"/>
                  </a:lnTo>
                  <a:lnTo>
                    <a:pt x="241274" y="2489200"/>
                  </a:lnTo>
                  <a:lnTo>
                    <a:pt x="288408" y="2501900"/>
                  </a:lnTo>
                  <a:lnTo>
                    <a:pt x="335216" y="2501900"/>
                  </a:lnTo>
                  <a:lnTo>
                    <a:pt x="381684" y="2514600"/>
                  </a:lnTo>
                  <a:lnTo>
                    <a:pt x="427803" y="2514600"/>
                  </a:lnTo>
                  <a:lnTo>
                    <a:pt x="739791" y="2603500"/>
                  </a:lnTo>
                  <a:lnTo>
                    <a:pt x="782666" y="2616200"/>
                  </a:lnTo>
                  <a:lnTo>
                    <a:pt x="825079" y="2641600"/>
                  </a:lnTo>
                  <a:lnTo>
                    <a:pt x="867021" y="2654300"/>
                  </a:lnTo>
                  <a:lnTo>
                    <a:pt x="908477" y="2679700"/>
                  </a:lnTo>
                  <a:lnTo>
                    <a:pt x="949437" y="2692400"/>
                  </a:lnTo>
                  <a:lnTo>
                    <a:pt x="989887" y="2717800"/>
                  </a:lnTo>
                  <a:lnTo>
                    <a:pt x="1029817" y="2730500"/>
                  </a:lnTo>
                  <a:lnTo>
                    <a:pt x="1108061" y="2781300"/>
                  </a:lnTo>
                  <a:lnTo>
                    <a:pt x="1146353" y="2806700"/>
                  </a:lnTo>
                  <a:lnTo>
                    <a:pt x="1184075" y="2832100"/>
                  </a:lnTo>
                  <a:lnTo>
                    <a:pt x="1221214" y="2857500"/>
                  </a:lnTo>
                  <a:lnTo>
                    <a:pt x="1257758" y="2882900"/>
                  </a:lnTo>
                  <a:lnTo>
                    <a:pt x="1293695" y="2908300"/>
                  </a:lnTo>
                  <a:lnTo>
                    <a:pt x="1329015" y="2933700"/>
                  </a:lnTo>
                  <a:lnTo>
                    <a:pt x="1363701" y="2959100"/>
                  </a:lnTo>
                  <a:lnTo>
                    <a:pt x="1397745" y="2997200"/>
                  </a:lnTo>
                  <a:lnTo>
                    <a:pt x="1431134" y="3022600"/>
                  </a:lnTo>
                  <a:lnTo>
                    <a:pt x="1463855" y="3060700"/>
                  </a:lnTo>
                  <a:lnTo>
                    <a:pt x="1495896" y="3086100"/>
                  </a:lnTo>
                  <a:lnTo>
                    <a:pt x="1527244" y="3124200"/>
                  </a:lnTo>
                  <a:lnTo>
                    <a:pt x="1557888" y="3149600"/>
                  </a:lnTo>
                  <a:lnTo>
                    <a:pt x="1587817" y="3187700"/>
                  </a:lnTo>
                  <a:lnTo>
                    <a:pt x="1617014" y="3213100"/>
                  </a:lnTo>
                  <a:lnTo>
                    <a:pt x="1645472" y="3251200"/>
                  </a:lnTo>
                  <a:lnTo>
                    <a:pt x="1673177" y="3289300"/>
                  </a:lnTo>
                  <a:lnTo>
                    <a:pt x="1700118" y="3327400"/>
                  </a:lnTo>
                  <a:lnTo>
                    <a:pt x="1726280" y="3365500"/>
                  </a:lnTo>
                  <a:lnTo>
                    <a:pt x="1751652" y="3403600"/>
                  </a:lnTo>
                  <a:lnTo>
                    <a:pt x="1776221" y="3441700"/>
                  </a:lnTo>
                  <a:lnTo>
                    <a:pt x="1799978" y="3479800"/>
                  </a:lnTo>
                  <a:lnTo>
                    <a:pt x="1822908" y="3517900"/>
                  </a:lnTo>
                  <a:lnTo>
                    <a:pt x="1844998" y="3556000"/>
                  </a:lnTo>
                  <a:lnTo>
                    <a:pt x="1866239" y="3594100"/>
                  </a:lnTo>
                  <a:lnTo>
                    <a:pt x="1886616" y="3632200"/>
                  </a:lnTo>
                  <a:lnTo>
                    <a:pt x="1906118" y="3670300"/>
                  </a:lnTo>
                  <a:lnTo>
                    <a:pt x="1924734" y="3721100"/>
                  </a:lnTo>
                  <a:lnTo>
                    <a:pt x="1942449" y="3759200"/>
                  </a:lnTo>
                  <a:lnTo>
                    <a:pt x="1959254" y="3797300"/>
                  </a:lnTo>
                  <a:lnTo>
                    <a:pt x="1975134" y="3848100"/>
                  </a:lnTo>
                  <a:lnTo>
                    <a:pt x="1990077" y="3886200"/>
                  </a:lnTo>
                  <a:lnTo>
                    <a:pt x="2004072" y="3924300"/>
                  </a:lnTo>
                  <a:lnTo>
                    <a:pt x="2017107" y="3975100"/>
                  </a:lnTo>
                  <a:lnTo>
                    <a:pt x="2029170" y="4013200"/>
                  </a:lnTo>
                  <a:lnTo>
                    <a:pt x="2040248" y="4064000"/>
                  </a:lnTo>
                  <a:lnTo>
                    <a:pt x="2050328" y="4102100"/>
                  </a:lnTo>
                  <a:lnTo>
                    <a:pt x="2059398" y="4152900"/>
                  </a:lnTo>
                  <a:lnTo>
                    <a:pt x="2067448" y="4203700"/>
                  </a:lnTo>
                  <a:lnTo>
                    <a:pt x="2074463" y="4241800"/>
                  </a:lnTo>
                  <a:lnTo>
                    <a:pt x="2080433" y="4292600"/>
                  </a:lnTo>
                  <a:lnTo>
                    <a:pt x="2085346" y="4343400"/>
                  </a:lnTo>
                  <a:lnTo>
                    <a:pt x="2089186" y="4381500"/>
                  </a:lnTo>
                  <a:lnTo>
                    <a:pt x="2091946" y="4432300"/>
                  </a:lnTo>
                  <a:lnTo>
                    <a:pt x="2093611" y="4483100"/>
                  </a:lnTo>
                  <a:lnTo>
                    <a:pt x="2094167" y="4533900"/>
                  </a:lnTo>
                  <a:lnTo>
                    <a:pt x="2093607" y="4572000"/>
                  </a:lnTo>
                  <a:lnTo>
                    <a:pt x="2091929" y="4622800"/>
                  </a:lnTo>
                  <a:lnTo>
                    <a:pt x="2089152" y="4673600"/>
                  </a:lnTo>
                  <a:lnTo>
                    <a:pt x="2085282" y="4724400"/>
                  </a:lnTo>
                  <a:lnTo>
                    <a:pt x="2080337" y="4762500"/>
                  </a:lnTo>
                  <a:lnTo>
                    <a:pt x="2074327" y="4813300"/>
                  </a:lnTo>
                  <a:lnTo>
                    <a:pt x="2067265" y="4864100"/>
                  </a:lnTo>
                  <a:lnTo>
                    <a:pt x="2059163" y="4902200"/>
                  </a:lnTo>
                  <a:lnTo>
                    <a:pt x="2050035" y="4953000"/>
                  </a:lnTo>
                  <a:lnTo>
                    <a:pt x="2039891" y="4991100"/>
                  </a:lnTo>
                  <a:lnTo>
                    <a:pt x="2028747" y="5041900"/>
                  </a:lnTo>
                  <a:lnTo>
                    <a:pt x="2016612" y="5092700"/>
                  </a:lnTo>
                  <a:lnTo>
                    <a:pt x="2003503" y="5130800"/>
                  </a:lnTo>
                  <a:lnTo>
                    <a:pt x="1989426" y="5168900"/>
                  </a:lnTo>
                  <a:lnTo>
                    <a:pt x="1974401" y="5219700"/>
                  </a:lnTo>
                  <a:lnTo>
                    <a:pt x="1958435" y="5257800"/>
                  </a:lnTo>
                  <a:lnTo>
                    <a:pt x="1941542" y="5308600"/>
                  </a:lnTo>
                  <a:lnTo>
                    <a:pt x="1923737" y="5346700"/>
                  </a:lnTo>
                  <a:lnTo>
                    <a:pt x="1905029" y="5384800"/>
                  </a:lnTo>
                  <a:lnTo>
                    <a:pt x="1885433" y="5422900"/>
                  </a:lnTo>
                  <a:lnTo>
                    <a:pt x="1864959" y="5473700"/>
                  </a:lnTo>
                  <a:lnTo>
                    <a:pt x="1843623" y="5511800"/>
                  </a:lnTo>
                  <a:lnTo>
                    <a:pt x="1821435" y="5549900"/>
                  </a:lnTo>
                  <a:lnTo>
                    <a:pt x="1798408" y="5588000"/>
                  </a:lnTo>
                  <a:lnTo>
                    <a:pt x="1774556" y="5626100"/>
                  </a:lnTo>
                  <a:lnTo>
                    <a:pt x="1749891" y="5664200"/>
                  </a:lnTo>
                  <a:lnTo>
                    <a:pt x="1724422" y="5702300"/>
                  </a:lnTo>
                  <a:lnTo>
                    <a:pt x="1698167" y="5740400"/>
                  </a:lnTo>
                  <a:lnTo>
                    <a:pt x="1671137" y="5765800"/>
                  </a:lnTo>
                  <a:lnTo>
                    <a:pt x="1643341" y="5803900"/>
                  </a:lnTo>
                  <a:lnTo>
                    <a:pt x="1614796" y="5842000"/>
                  </a:lnTo>
                  <a:lnTo>
                    <a:pt x="1585512" y="5880100"/>
                  </a:lnTo>
                  <a:lnTo>
                    <a:pt x="1555503" y="5905500"/>
                  </a:lnTo>
                  <a:lnTo>
                    <a:pt x="1524780" y="5943600"/>
                  </a:lnTo>
                  <a:lnTo>
                    <a:pt x="1493357" y="5969000"/>
                  </a:lnTo>
                  <a:lnTo>
                    <a:pt x="1461245" y="6007100"/>
                  </a:lnTo>
                  <a:lnTo>
                    <a:pt x="1428460" y="6032500"/>
                  </a:lnTo>
                  <a:lnTo>
                    <a:pt x="1395009" y="6070600"/>
                  </a:lnTo>
                  <a:lnTo>
                    <a:pt x="1360910" y="6096000"/>
                  </a:lnTo>
                  <a:lnTo>
                    <a:pt x="1326173" y="6121400"/>
                  </a:lnTo>
                  <a:lnTo>
                    <a:pt x="1290810" y="6146800"/>
                  </a:lnTo>
                  <a:lnTo>
                    <a:pt x="1254834" y="6184900"/>
                  </a:lnTo>
                  <a:lnTo>
                    <a:pt x="1218257" y="6210300"/>
                  </a:lnTo>
                  <a:lnTo>
                    <a:pt x="1181095" y="6235700"/>
                  </a:lnTo>
                  <a:lnTo>
                    <a:pt x="1143356" y="6261100"/>
                  </a:lnTo>
                  <a:lnTo>
                    <a:pt x="1105054" y="6273800"/>
                  </a:lnTo>
                  <a:lnTo>
                    <a:pt x="1026816" y="6324600"/>
                  </a:lnTo>
                  <a:lnTo>
                    <a:pt x="986903" y="6350000"/>
                  </a:lnTo>
                  <a:lnTo>
                    <a:pt x="946476" y="6362700"/>
                  </a:lnTo>
                  <a:lnTo>
                    <a:pt x="905551" y="6388100"/>
                  </a:lnTo>
                  <a:lnTo>
                    <a:pt x="864139" y="6400800"/>
                  </a:lnTo>
                  <a:lnTo>
                    <a:pt x="822253" y="6426200"/>
                  </a:lnTo>
                  <a:lnTo>
                    <a:pt x="693870" y="6464300"/>
                  </a:lnTo>
                  <a:lnTo>
                    <a:pt x="650210" y="6489700"/>
                  </a:lnTo>
                  <a:lnTo>
                    <a:pt x="561667" y="6515100"/>
                  </a:lnTo>
                  <a:lnTo>
                    <a:pt x="516809" y="6515100"/>
                  </a:lnTo>
                  <a:lnTo>
                    <a:pt x="380040" y="6553200"/>
                  </a:lnTo>
                  <a:lnTo>
                    <a:pt x="333759" y="6553200"/>
                  </a:lnTo>
                  <a:lnTo>
                    <a:pt x="287156" y="6565900"/>
                  </a:lnTo>
                  <a:lnTo>
                    <a:pt x="193027" y="6565900"/>
                  </a:lnTo>
                  <a:lnTo>
                    <a:pt x="145527" y="6578600"/>
                  </a:lnTo>
                  <a:lnTo>
                    <a:pt x="0" y="6578600"/>
                  </a:lnTo>
                  <a:lnTo>
                    <a:pt x="0" y="9080500"/>
                  </a:lnTo>
                  <a:lnTo>
                    <a:pt x="337351" y="9080500"/>
                  </a:lnTo>
                  <a:lnTo>
                    <a:pt x="384849" y="9067800"/>
                  </a:lnTo>
                  <a:lnTo>
                    <a:pt x="479443" y="9067800"/>
                  </a:lnTo>
                  <a:lnTo>
                    <a:pt x="526536" y="9055100"/>
                  </a:lnTo>
                  <a:lnTo>
                    <a:pt x="620297" y="9055100"/>
                  </a:lnTo>
                  <a:lnTo>
                    <a:pt x="666961" y="9042400"/>
                  </a:lnTo>
                  <a:lnTo>
                    <a:pt x="713477" y="9042400"/>
                  </a:lnTo>
                  <a:lnTo>
                    <a:pt x="759842" y="9029700"/>
                  </a:lnTo>
                  <a:lnTo>
                    <a:pt x="806055" y="9029700"/>
                  </a:lnTo>
                  <a:lnTo>
                    <a:pt x="898015" y="9004300"/>
                  </a:lnTo>
                  <a:lnTo>
                    <a:pt x="943754" y="9004300"/>
                  </a:lnTo>
                  <a:lnTo>
                    <a:pt x="1169964" y="8940800"/>
                  </a:lnTo>
                  <a:lnTo>
                    <a:pt x="1214690" y="8940800"/>
                  </a:lnTo>
                  <a:lnTo>
                    <a:pt x="1391791" y="8890000"/>
                  </a:lnTo>
                  <a:lnTo>
                    <a:pt x="1435605" y="8864600"/>
                  </a:lnTo>
                  <a:lnTo>
                    <a:pt x="1651761" y="8801100"/>
                  </a:lnTo>
                  <a:lnTo>
                    <a:pt x="1694395" y="8775700"/>
                  </a:lnTo>
                  <a:lnTo>
                    <a:pt x="1779042" y="8750300"/>
                  </a:lnTo>
                  <a:lnTo>
                    <a:pt x="1821052" y="8724900"/>
                  </a:lnTo>
                  <a:lnTo>
                    <a:pt x="1862849" y="8712200"/>
                  </a:lnTo>
                  <a:lnTo>
                    <a:pt x="1904432" y="8686800"/>
                  </a:lnTo>
                  <a:lnTo>
                    <a:pt x="1945796" y="8674100"/>
                  </a:lnTo>
                  <a:lnTo>
                    <a:pt x="1986939" y="8648700"/>
                  </a:lnTo>
                  <a:lnTo>
                    <a:pt x="2027859" y="8636000"/>
                  </a:lnTo>
                  <a:lnTo>
                    <a:pt x="2068554" y="8610600"/>
                  </a:lnTo>
                  <a:lnTo>
                    <a:pt x="2109022" y="8597900"/>
                  </a:lnTo>
                  <a:lnTo>
                    <a:pt x="2189265" y="8547100"/>
                  </a:lnTo>
                  <a:lnTo>
                    <a:pt x="2229034" y="8534400"/>
                  </a:lnTo>
                  <a:lnTo>
                    <a:pt x="2346904" y="8458200"/>
                  </a:lnTo>
                  <a:lnTo>
                    <a:pt x="2385706" y="8445500"/>
                  </a:lnTo>
                  <a:lnTo>
                    <a:pt x="2424261" y="8420100"/>
                  </a:lnTo>
                  <a:lnTo>
                    <a:pt x="2575952" y="8318500"/>
                  </a:lnTo>
                  <a:lnTo>
                    <a:pt x="2723476" y="8216900"/>
                  </a:lnTo>
                  <a:lnTo>
                    <a:pt x="2831289" y="8140700"/>
                  </a:lnTo>
                  <a:lnTo>
                    <a:pt x="2866674" y="8102600"/>
                  </a:lnTo>
                  <a:lnTo>
                    <a:pt x="2971139" y="8026400"/>
                  </a:lnTo>
                  <a:lnTo>
                    <a:pt x="3005387" y="7988300"/>
                  </a:lnTo>
                  <a:lnTo>
                    <a:pt x="3073011" y="7937500"/>
                  </a:lnTo>
                  <a:lnTo>
                    <a:pt x="3106380" y="7899400"/>
                  </a:lnTo>
                  <a:lnTo>
                    <a:pt x="3172223" y="7848600"/>
                  </a:lnTo>
                  <a:lnTo>
                    <a:pt x="3204692" y="7810500"/>
                  </a:lnTo>
                  <a:lnTo>
                    <a:pt x="3236856" y="7785100"/>
                  </a:lnTo>
                  <a:lnTo>
                    <a:pt x="3268710" y="7747000"/>
                  </a:lnTo>
                  <a:lnTo>
                    <a:pt x="3300256" y="7721600"/>
                  </a:lnTo>
                  <a:lnTo>
                    <a:pt x="3331488" y="7683500"/>
                  </a:lnTo>
                  <a:lnTo>
                    <a:pt x="3362403" y="7658100"/>
                  </a:lnTo>
                  <a:lnTo>
                    <a:pt x="3393003" y="7620000"/>
                  </a:lnTo>
                  <a:lnTo>
                    <a:pt x="3423279" y="7581900"/>
                  </a:lnTo>
                  <a:lnTo>
                    <a:pt x="3453235" y="7556500"/>
                  </a:lnTo>
                  <a:lnTo>
                    <a:pt x="3482864" y="7518400"/>
                  </a:lnTo>
                  <a:lnTo>
                    <a:pt x="3512167" y="7480300"/>
                  </a:lnTo>
                  <a:lnTo>
                    <a:pt x="3541138" y="7454900"/>
                  </a:lnTo>
                  <a:lnTo>
                    <a:pt x="3569775" y="7416800"/>
                  </a:lnTo>
                  <a:lnTo>
                    <a:pt x="3598077" y="7378700"/>
                  </a:lnTo>
                  <a:lnTo>
                    <a:pt x="3626042" y="7353300"/>
                  </a:lnTo>
                  <a:lnTo>
                    <a:pt x="3653666" y="7315200"/>
                  </a:lnTo>
                  <a:lnTo>
                    <a:pt x="3680947" y="7277100"/>
                  </a:lnTo>
                  <a:lnTo>
                    <a:pt x="3707884" y="7239000"/>
                  </a:lnTo>
                  <a:lnTo>
                    <a:pt x="3734471" y="7200900"/>
                  </a:lnTo>
                  <a:lnTo>
                    <a:pt x="3760708" y="7162800"/>
                  </a:lnTo>
                  <a:lnTo>
                    <a:pt x="3786592" y="7137400"/>
                  </a:lnTo>
                  <a:lnTo>
                    <a:pt x="3812122" y="7099300"/>
                  </a:lnTo>
                  <a:lnTo>
                    <a:pt x="3837292" y="7061200"/>
                  </a:lnTo>
                  <a:lnTo>
                    <a:pt x="3862102" y="7023100"/>
                  </a:lnTo>
                  <a:lnTo>
                    <a:pt x="3886550" y="6985000"/>
                  </a:lnTo>
                  <a:lnTo>
                    <a:pt x="3910630" y="6946900"/>
                  </a:lnTo>
                  <a:lnTo>
                    <a:pt x="3934345" y="6908800"/>
                  </a:lnTo>
                  <a:lnTo>
                    <a:pt x="3957688" y="6870700"/>
                  </a:lnTo>
                  <a:lnTo>
                    <a:pt x="3980658" y="6832600"/>
                  </a:lnTo>
                  <a:lnTo>
                    <a:pt x="4003252" y="6794500"/>
                  </a:lnTo>
                  <a:lnTo>
                    <a:pt x="4025469" y="6743700"/>
                  </a:lnTo>
                  <a:lnTo>
                    <a:pt x="4047304" y="6705600"/>
                  </a:lnTo>
                  <a:lnTo>
                    <a:pt x="4068757" y="6667500"/>
                  </a:lnTo>
                  <a:lnTo>
                    <a:pt x="4089825" y="6629400"/>
                  </a:lnTo>
                  <a:lnTo>
                    <a:pt x="4110503" y="6591300"/>
                  </a:lnTo>
                  <a:lnTo>
                    <a:pt x="4130791" y="6553200"/>
                  </a:lnTo>
                  <a:lnTo>
                    <a:pt x="4150687" y="6502400"/>
                  </a:lnTo>
                  <a:lnTo>
                    <a:pt x="4170188" y="6464300"/>
                  </a:lnTo>
                  <a:lnTo>
                    <a:pt x="4189290" y="6426200"/>
                  </a:lnTo>
                  <a:lnTo>
                    <a:pt x="4207991" y="6388100"/>
                  </a:lnTo>
                  <a:lnTo>
                    <a:pt x="4226290" y="6337300"/>
                  </a:lnTo>
                  <a:lnTo>
                    <a:pt x="4244182" y="6299200"/>
                  </a:lnTo>
                  <a:lnTo>
                    <a:pt x="4261666" y="6261100"/>
                  </a:lnTo>
                  <a:lnTo>
                    <a:pt x="4278741" y="6223000"/>
                  </a:lnTo>
                  <a:lnTo>
                    <a:pt x="4295401" y="6172200"/>
                  </a:lnTo>
                  <a:lnTo>
                    <a:pt x="4311647" y="6134100"/>
                  </a:lnTo>
                  <a:lnTo>
                    <a:pt x="4327475" y="6083300"/>
                  </a:lnTo>
                  <a:lnTo>
                    <a:pt x="4342880" y="6045200"/>
                  </a:lnTo>
                  <a:lnTo>
                    <a:pt x="4357865" y="6007100"/>
                  </a:lnTo>
                  <a:lnTo>
                    <a:pt x="4372423" y="5956300"/>
                  </a:lnTo>
                  <a:lnTo>
                    <a:pt x="4386553" y="5918200"/>
                  </a:lnTo>
                  <a:lnTo>
                    <a:pt x="4400251" y="5867400"/>
                  </a:lnTo>
                  <a:lnTo>
                    <a:pt x="4413517" y="5829300"/>
                  </a:lnTo>
                  <a:lnTo>
                    <a:pt x="4426347" y="5778500"/>
                  </a:lnTo>
                  <a:lnTo>
                    <a:pt x="4438741" y="5740400"/>
                  </a:lnTo>
                  <a:lnTo>
                    <a:pt x="4450692" y="5689600"/>
                  </a:lnTo>
                  <a:lnTo>
                    <a:pt x="4462200" y="5651500"/>
                  </a:lnTo>
                  <a:lnTo>
                    <a:pt x="4473263" y="5600700"/>
                  </a:lnTo>
                  <a:lnTo>
                    <a:pt x="4483878" y="5562600"/>
                  </a:lnTo>
                  <a:lnTo>
                    <a:pt x="4494043" y="5511800"/>
                  </a:lnTo>
                  <a:lnTo>
                    <a:pt x="4503753" y="5473700"/>
                  </a:lnTo>
                  <a:lnTo>
                    <a:pt x="4513008" y="5422900"/>
                  </a:lnTo>
                  <a:lnTo>
                    <a:pt x="4521805" y="5384800"/>
                  </a:lnTo>
                  <a:lnTo>
                    <a:pt x="4530143" y="5334000"/>
                  </a:lnTo>
                  <a:lnTo>
                    <a:pt x="4538015" y="5283200"/>
                  </a:lnTo>
                  <a:lnTo>
                    <a:pt x="4545423" y="5245100"/>
                  </a:lnTo>
                  <a:lnTo>
                    <a:pt x="4552364" y="5194300"/>
                  </a:lnTo>
                  <a:lnTo>
                    <a:pt x="4558832" y="5143500"/>
                  </a:lnTo>
                  <a:lnTo>
                    <a:pt x="4564828" y="5105400"/>
                  </a:lnTo>
                  <a:lnTo>
                    <a:pt x="4570347" y="5054600"/>
                  </a:lnTo>
                  <a:lnTo>
                    <a:pt x="4575389" y="5003800"/>
                  </a:lnTo>
                  <a:lnTo>
                    <a:pt x="4579951" y="4965700"/>
                  </a:lnTo>
                  <a:lnTo>
                    <a:pt x="4584029" y="4914900"/>
                  </a:lnTo>
                  <a:lnTo>
                    <a:pt x="4587620" y="4864100"/>
                  </a:lnTo>
                  <a:lnTo>
                    <a:pt x="4590724" y="4813300"/>
                  </a:lnTo>
                  <a:lnTo>
                    <a:pt x="4593338" y="4775200"/>
                  </a:lnTo>
                  <a:lnTo>
                    <a:pt x="4595459" y="4724400"/>
                  </a:lnTo>
                  <a:lnTo>
                    <a:pt x="4597082" y="4673600"/>
                  </a:lnTo>
                  <a:lnTo>
                    <a:pt x="4598208" y="4622800"/>
                  </a:lnTo>
                  <a:lnTo>
                    <a:pt x="4598835" y="4584700"/>
                  </a:lnTo>
                  <a:lnTo>
                    <a:pt x="4598956" y="4533900"/>
                  </a:lnTo>
                  <a:lnTo>
                    <a:pt x="4598705" y="4483100"/>
                  </a:lnTo>
                  <a:lnTo>
                    <a:pt x="4597956" y="4432300"/>
                  </a:lnTo>
                  <a:lnTo>
                    <a:pt x="4596706" y="4381500"/>
                  </a:lnTo>
                  <a:lnTo>
                    <a:pt x="4594964" y="4343400"/>
                  </a:lnTo>
                  <a:lnTo>
                    <a:pt x="4592728" y="4292600"/>
                  </a:lnTo>
                  <a:lnTo>
                    <a:pt x="4590003" y="4241800"/>
                  </a:lnTo>
                  <a:lnTo>
                    <a:pt x="4586790" y="4191000"/>
                  </a:lnTo>
                  <a:lnTo>
                    <a:pt x="4583092" y="4152900"/>
                  </a:lnTo>
                  <a:lnTo>
                    <a:pt x="4578911" y="4102100"/>
                  </a:lnTo>
                  <a:lnTo>
                    <a:pt x="4574250" y="4051300"/>
                  </a:lnTo>
                  <a:lnTo>
                    <a:pt x="4569110" y="4013200"/>
                  </a:lnTo>
                  <a:lnTo>
                    <a:pt x="4563497" y="3962400"/>
                  </a:lnTo>
                  <a:lnTo>
                    <a:pt x="4557410" y="3911600"/>
                  </a:lnTo>
                  <a:lnTo>
                    <a:pt x="4550853" y="3873500"/>
                  </a:lnTo>
                  <a:lnTo>
                    <a:pt x="4543828" y="3822700"/>
                  </a:lnTo>
                  <a:lnTo>
                    <a:pt x="4536339" y="3771900"/>
                  </a:lnTo>
                  <a:lnTo>
                    <a:pt x="4528385" y="3733800"/>
                  </a:lnTo>
                  <a:lnTo>
                    <a:pt x="4519973" y="3683000"/>
                  </a:lnTo>
                  <a:lnTo>
                    <a:pt x="4511102" y="3632200"/>
                  </a:lnTo>
                  <a:lnTo>
                    <a:pt x="4501775" y="3594100"/>
                  </a:lnTo>
                  <a:lnTo>
                    <a:pt x="4491996" y="3543300"/>
                  </a:lnTo>
                  <a:lnTo>
                    <a:pt x="4481766" y="3505200"/>
                  </a:lnTo>
                  <a:lnTo>
                    <a:pt x="4471088" y="3454400"/>
                  </a:lnTo>
                  <a:lnTo>
                    <a:pt x="4459964" y="3416300"/>
                  </a:lnTo>
                  <a:lnTo>
                    <a:pt x="4448397" y="3365500"/>
                  </a:lnTo>
                  <a:lnTo>
                    <a:pt x="4436390" y="3327400"/>
                  </a:lnTo>
                  <a:lnTo>
                    <a:pt x="4423944" y="3276600"/>
                  </a:lnTo>
                  <a:lnTo>
                    <a:pt x="4411064" y="3238500"/>
                  </a:lnTo>
                  <a:lnTo>
                    <a:pt x="4397749" y="3187700"/>
                  </a:lnTo>
                  <a:lnTo>
                    <a:pt x="4384004" y="3149600"/>
                  </a:lnTo>
                  <a:lnTo>
                    <a:pt x="4369832" y="3098800"/>
                  </a:lnTo>
                  <a:lnTo>
                    <a:pt x="4355232" y="3060700"/>
                  </a:lnTo>
                  <a:lnTo>
                    <a:pt x="4340210" y="3022600"/>
                  </a:lnTo>
                  <a:lnTo>
                    <a:pt x="4324767" y="2971800"/>
                  </a:lnTo>
                  <a:lnTo>
                    <a:pt x="4308905" y="2933700"/>
                  </a:lnTo>
                  <a:lnTo>
                    <a:pt x="4292629" y="2882900"/>
                  </a:lnTo>
                  <a:lnTo>
                    <a:pt x="4275938" y="2844800"/>
                  </a:lnTo>
                  <a:lnTo>
                    <a:pt x="4258836" y="2806700"/>
                  </a:lnTo>
                  <a:lnTo>
                    <a:pt x="4241326" y="2768600"/>
                  </a:lnTo>
                  <a:lnTo>
                    <a:pt x="4223410" y="2717800"/>
                  </a:lnTo>
                  <a:lnTo>
                    <a:pt x="4205090" y="2679700"/>
                  </a:lnTo>
                  <a:lnTo>
                    <a:pt x="4186369" y="2641600"/>
                  </a:lnTo>
                  <a:lnTo>
                    <a:pt x="4167250" y="2590800"/>
                  </a:lnTo>
                  <a:lnTo>
                    <a:pt x="4147734" y="2552700"/>
                  </a:lnTo>
                  <a:lnTo>
                    <a:pt x="4127826" y="2514600"/>
                  </a:lnTo>
                  <a:lnTo>
                    <a:pt x="4107526" y="2476500"/>
                  </a:lnTo>
                  <a:lnTo>
                    <a:pt x="4086837" y="2438400"/>
                  </a:lnTo>
                  <a:lnTo>
                    <a:pt x="4065761" y="2400300"/>
                  </a:lnTo>
                  <a:lnTo>
                    <a:pt x="4044303" y="2349500"/>
                  </a:lnTo>
                  <a:lnTo>
                    <a:pt x="4022463" y="2311400"/>
                  </a:lnTo>
                  <a:lnTo>
                    <a:pt x="4000244" y="2273300"/>
                  </a:lnTo>
                  <a:lnTo>
                    <a:pt x="3977648" y="2235200"/>
                  </a:lnTo>
                  <a:lnTo>
                    <a:pt x="3954679" y="2197100"/>
                  </a:lnTo>
                  <a:lnTo>
                    <a:pt x="3931339" y="2159000"/>
                  </a:lnTo>
                  <a:lnTo>
                    <a:pt x="3907629" y="2120900"/>
                  </a:lnTo>
                  <a:lnTo>
                    <a:pt x="3883554" y="2082800"/>
                  </a:lnTo>
                  <a:lnTo>
                    <a:pt x="3859114" y="2044700"/>
                  </a:lnTo>
                  <a:lnTo>
                    <a:pt x="3834312" y="2006600"/>
                  </a:lnTo>
                  <a:lnTo>
                    <a:pt x="3809151" y="1968500"/>
                  </a:lnTo>
                  <a:lnTo>
                    <a:pt x="3783634" y="1930400"/>
                  </a:lnTo>
                  <a:lnTo>
                    <a:pt x="3757763" y="1892300"/>
                  </a:lnTo>
                  <a:lnTo>
                    <a:pt x="3731540" y="1866900"/>
                  </a:lnTo>
                  <a:lnTo>
                    <a:pt x="3704969" y="1828800"/>
                  </a:lnTo>
                  <a:lnTo>
                    <a:pt x="3678050" y="1790700"/>
                  </a:lnTo>
                  <a:lnTo>
                    <a:pt x="3650787" y="1752600"/>
                  </a:lnTo>
                  <a:lnTo>
                    <a:pt x="3623182" y="1714500"/>
                  </a:lnTo>
                  <a:lnTo>
                    <a:pt x="3595239" y="1689100"/>
                  </a:lnTo>
                  <a:lnTo>
                    <a:pt x="3566958" y="1651000"/>
                  </a:lnTo>
                  <a:lnTo>
                    <a:pt x="3538344" y="1612900"/>
                  </a:lnTo>
                  <a:lnTo>
                    <a:pt x="3509397" y="1574800"/>
                  </a:lnTo>
                  <a:lnTo>
                    <a:pt x="3480121" y="1549400"/>
                  </a:lnTo>
                  <a:lnTo>
                    <a:pt x="3450517" y="1511300"/>
                  </a:lnTo>
                  <a:lnTo>
                    <a:pt x="3420589" y="1473200"/>
                  </a:lnTo>
                  <a:lnTo>
                    <a:pt x="3390341" y="1447800"/>
                  </a:lnTo>
                  <a:lnTo>
                    <a:pt x="3359772" y="1409700"/>
                  </a:lnTo>
                  <a:lnTo>
                    <a:pt x="3328885" y="1384300"/>
                  </a:lnTo>
                  <a:lnTo>
                    <a:pt x="3297685" y="1346200"/>
                  </a:lnTo>
                  <a:lnTo>
                    <a:pt x="3266171" y="1320800"/>
                  </a:lnTo>
                  <a:lnTo>
                    <a:pt x="3234349" y="1282700"/>
                  </a:lnTo>
                  <a:lnTo>
                    <a:pt x="3202221" y="1257300"/>
                  </a:lnTo>
                  <a:lnTo>
                    <a:pt x="3169786" y="1219200"/>
                  </a:lnTo>
                  <a:lnTo>
                    <a:pt x="3137049" y="1193800"/>
                  </a:lnTo>
                  <a:lnTo>
                    <a:pt x="3104014" y="1155700"/>
                  </a:lnTo>
                  <a:lnTo>
                    <a:pt x="3037052" y="1104900"/>
                  </a:lnTo>
                  <a:lnTo>
                    <a:pt x="3003133" y="1066800"/>
                  </a:lnTo>
                  <a:lnTo>
                    <a:pt x="2899642" y="990600"/>
                  </a:lnTo>
                  <a:lnTo>
                    <a:pt x="2864577" y="952500"/>
                  </a:lnTo>
                  <a:lnTo>
                    <a:pt x="2793611" y="901700"/>
                  </a:lnTo>
                  <a:lnTo>
                    <a:pt x="2685103" y="825500"/>
                  </a:lnTo>
                  <a:lnTo>
                    <a:pt x="2536692" y="723900"/>
                  </a:lnTo>
                  <a:lnTo>
                    <a:pt x="2384159" y="622300"/>
                  </a:lnTo>
                  <a:lnTo>
                    <a:pt x="2345399" y="609600"/>
                  </a:lnTo>
                  <a:lnTo>
                    <a:pt x="2227658" y="533400"/>
                  </a:lnTo>
                  <a:lnTo>
                    <a:pt x="2187933" y="520700"/>
                  </a:lnTo>
                  <a:lnTo>
                    <a:pt x="2107778" y="469900"/>
                  </a:lnTo>
                  <a:lnTo>
                    <a:pt x="2067352" y="457200"/>
                  </a:lnTo>
                  <a:lnTo>
                    <a:pt x="2026700" y="431800"/>
                  </a:lnTo>
                  <a:lnTo>
                    <a:pt x="1985821" y="419100"/>
                  </a:lnTo>
                  <a:lnTo>
                    <a:pt x="1944720" y="393700"/>
                  </a:lnTo>
                  <a:lnTo>
                    <a:pt x="1903398" y="381000"/>
                  </a:lnTo>
                  <a:lnTo>
                    <a:pt x="1861856" y="355600"/>
                  </a:lnTo>
                  <a:lnTo>
                    <a:pt x="1820101" y="342900"/>
                  </a:lnTo>
                  <a:lnTo>
                    <a:pt x="1778132" y="317500"/>
                  </a:lnTo>
                  <a:lnTo>
                    <a:pt x="1693563" y="292100"/>
                  </a:lnTo>
                  <a:lnTo>
                    <a:pt x="1650969" y="266700"/>
                  </a:lnTo>
                  <a:lnTo>
                    <a:pt x="1478583" y="215900"/>
                  </a:lnTo>
                  <a:lnTo>
                    <a:pt x="1434998" y="190500"/>
                  </a:lnTo>
                  <a:lnTo>
                    <a:pt x="1169557" y="114300"/>
                  </a:lnTo>
                  <a:lnTo>
                    <a:pt x="1124686" y="114300"/>
                  </a:lnTo>
                  <a:lnTo>
                    <a:pt x="943490" y="63500"/>
                  </a:lnTo>
                  <a:lnTo>
                    <a:pt x="897774" y="63500"/>
                  </a:lnTo>
                  <a:lnTo>
                    <a:pt x="805863" y="38100"/>
                  </a:lnTo>
                  <a:lnTo>
                    <a:pt x="759673" y="38100"/>
                  </a:lnTo>
                  <a:lnTo>
                    <a:pt x="713328" y="25400"/>
                  </a:lnTo>
                  <a:lnTo>
                    <a:pt x="666830" y="25400"/>
                  </a:lnTo>
                  <a:lnTo>
                    <a:pt x="620186" y="12700"/>
                  </a:lnTo>
                  <a:lnTo>
                    <a:pt x="573394" y="12700"/>
                  </a:lnTo>
                  <a:lnTo>
                    <a:pt x="526456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36088" y="7438461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909919" y="0"/>
                  </a:moveTo>
                  <a:lnTo>
                    <a:pt x="831851" y="3354"/>
                  </a:lnTo>
                  <a:lnTo>
                    <a:pt x="787462" y="8276"/>
                  </a:lnTo>
                  <a:lnTo>
                    <a:pt x="743366" y="15372"/>
                  </a:lnTo>
                  <a:lnTo>
                    <a:pt x="699676" y="24621"/>
                  </a:lnTo>
                  <a:lnTo>
                    <a:pt x="656488" y="36003"/>
                  </a:lnTo>
                  <a:lnTo>
                    <a:pt x="613915" y="49491"/>
                  </a:lnTo>
                  <a:lnTo>
                    <a:pt x="572049" y="65053"/>
                  </a:lnTo>
                  <a:lnTo>
                    <a:pt x="531002" y="82649"/>
                  </a:lnTo>
                  <a:lnTo>
                    <a:pt x="490866" y="102237"/>
                  </a:lnTo>
                  <a:lnTo>
                    <a:pt x="451740" y="123772"/>
                  </a:lnTo>
                  <a:lnTo>
                    <a:pt x="413716" y="147200"/>
                  </a:lnTo>
                  <a:lnTo>
                    <a:pt x="376890" y="172467"/>
                  </a:lnTo>
                  <a:lnTo>
                    <a:pt x="341348" y="199509"/>
                  </a:lnTo>
                  <a:lnTo>
                    <a:pt x="307174" y="228264"/>
                  </a:lnTo>
                  <a:lnTo>
                    <a:pt x="274452" y="258660"/>
                  </a:lnTo>
                  <a:lnTo>
                    <a:pt x="243262" y="290625"/>
                  </a:lnTo>
                  <a:lnTo>
                    <a:pt x="213678" y="324082"/>
                  </a:lnTo>
                  <a:lnTo>
                    <a:pt x="185771" y="358951"/>
                  </a:lnTo>
                  <a:lnTo>
                    <a:pt x="159609" y="395147"/>
                  </a:lnTo>
                  <a:lnTo>
                    <a:pt x="135255" y="432582"/>
                  </a:lnTo>
                  <a:lnTo>
                    <a:pt x="112765" y="471168"/>
                  </a:lnTo>
                  <a:lnTo>
                    <a:pt x="92196" y="510813"/>
                  </a:lnTo>
                  <a:lnTo>
                    <a:pt x="73599" y="551417"/>
                  </a:lnTo>
                  <a:lnTo>
                    <a:pt x="57015" y="592885"/>
                  </a:lnTo>
                  <a:lnTo>
                    <a:pt x="42486" y="635118"/>
                  </a:lnTo>
                  <a:lnTo>
                    <a:pt x="30046" y="678011"/>
                  </a:lnTo>
                  <a:lnTo>
                    <a:pt x="19728" y="721464"/>
                  </a:lnTo>
                  <a:lnTo>
                    <a:pt x="11553" y="765369"/>
                  </a:lnTo>
                  <a:lnTo>
                    <a:pt x="5543" y="809625"/>
                  </a:lnTo>
                  <a:lnTo>
                    <a:pt x="1711" y="854120"/>
                  </a:lnTo>
                  <a:lnTo>
                    <a:pt x="67" y="898753"/>
                  </a:lnTo>
                  <a:lnTo>
                    <a:pt x="0" y="909919"/>
                  </a:lnTo>
                  <a:lnTo>
                    <a:pt x="1096" y="954567"/>
                  </a:lnTo>
                  <a:lnTo>
                    <a:pt x="4380" y="999106"/>
                  </a:lnTo>
                  <a:lnTo>
                    <a:pt x="9847" y="1043433"/>
                  </a:lnTo>
                  <a:lnTo>
                    <a:pt x="17482" y="1087437"/>
                  </a:lnTo>
                  <a:lnTo>
                    <a:pt x="27268" y="1131011"/>
                  </a:lnTo>
                  <a:lnTo>
                    <a:pt x="39179" y="1174054"/>
                  </a:lnTo>
                  <a:lnTo>
                    <a:pt x="53188" y="1216460"/>
                  </a:lnTo>
                  <a:lnTo>
                    <a:pt x="69261" y="1258130"/>
                  </a:lnTo>
                  <a:lnTo>
                    <a:pt x="87362" y="1298959"/>
                  </a:lnTo>
                  <a:lnTo>
                    <a:pt x="107442" y="1338851"/>
                  </a:lnTo>
                  <a:lnTo>
                    <a:pt x="129454" y="1377712"/>
                  </a:lnTo>
                  <a:lnTo>
                    <a:pt x="153348" y="1415445"/>
                  </a:lnTo>
                  <a:lnTo>
                    <a:pt x="179064" y="1451957"/>
                  </a:lnTo>
                  <a:lnTo>
                    <a:pt x="206541" y="1487164"/>
                  </a:lnTo>
                  <a:lnTo>
                    <a:pt x="235712" y="1520985"/>
                  </a:lnTo>
                  <a:lnTo>
                    <a:pt x="266508" y="1553330"/>
                  </a:lnTo>
                  <a:lnTo>
                    <a:pt x="298855" y="1584126"/>
                  </a:lnTo>
                  <a:lnTo>
                    <a:pt x="332671" y="1613298"/>
                  </a:lnTo>
                  <a:lnTo>
                    <a:pt x="367879" y="1640773"/>
                  </a:lnTo>
                  <a:lnTo>
                    <a:pt x="404392" y="1666488"/>
                  </a:lnTo>
                  <a:lnTo>
                    <a:pt x="442125" y="1690382"/>
                  </a:lnTo>
                  <a:lnTo>
                    <a:pt x="480987" y="1712395"/>
                  </a:lnTo>
                  <a:lnTo>
                    <a:pt x="520876" y="1732475"/>
                  </a:lnTo>
                  <a:lnTo>
                    <a:pt x="561707" y="1750575"/>
                  </a:lnTo>
                  <a:lnTo>
                    <a:pt x="603378" y="1766648"/>
                  </a:lnTo>
                  <a:lnTo>
                    <a:pt x="645783" y="1780657"/>
                  </a:lnTo>
                  <a:lnTo>
                    <a:pt x="688826" y="1792570"/>
                  </a:lnTo>
                  <a:lnTo>
                    <a:pt x="732401" y="1802353"/>
                  </a:lnTo>
                  <a:lnTo>
                    <a:pt x="776404" y="1809989"/>
                  </a:lnTo>
                  <a:lnTo>
                    <a:pt x="820732" y="1815456"/>
                  </a:lnTo>
                  <a:lnTo>
                    <a:pt x="865271" y="1818743"/>
                  </a:lnTo>
                  <a:lnTo>
                    <a:pt x="909919" y="1819838"/>
                  </a:lnTo>
                  <a:lnTo>
                    <a:pt x="943409" y="1819223"/>
                  </a:lnTo>
                  <a:lnTo>
                    <a:pt x="987987" y="1816483"/>
                  </a:lnTo>
                  <a:lnTo>
                    <a:pt x="1032376" y="1811560"/>
                  </a:lnTo>
                  <a:lnTo>
                    <a:pt x="1076471" y="1804465"/>
                  </a:lnTo>
                  <a:lnTo>
                    <a:pt x="1120161" y="1795216"/>
                  </a:lnTo>
                  <a:lnTo>
                    <a:pt x="1163349" y="1783834"/>
                  </a:lnTo>
                  <a:lnTo>
                    <a:pt x="1205923" y="1770345"/>
                  </a:lnTo>
                  <a:lnTo>
                    <a:pt x="1247787" y="1754784"/>
                  </a:lnTo>
                  <a:lnTo>
                    <a:pt x="1288836" y="1737189"/>
                  </a:lnTo>
                  <a:lnTo>
                    <a:pt x="1328971" y="1717599"/>
                  </a:lnTo>
                  <a:lnTo>
                    <a:pt x="1368097" y="1696064"/>
                  </a:lnTo>
                  <a:lnTo>
                    <a:pt x="1406121" y="1672635"/>
                  </a:lnTo>
                  <a:lnTo>
                    <a:pt x="1442948" y="1647370"/>
                  </a:lnTo>
                  <a:lnTo>
                    <a:pt x="1478490" y="1620328"/>
                  </a:lnTo>
                  <a:lnTo>
                    <a:pt x="1512663" y="1591573"/>
                  </a:lnTo>
                  <a:lnTo>
                    <a:pt x="1545385" y="1561177"/>
                  </a:lnTo>
                  <a:lnTo>
                    <a:pt x="1576575" y="1529212"/>
                  </a:lnTo>
                  <a:lnTo>
                    <a:pt x="1606160" y="1495753"/>
                  </a:lnTo>
                  <a:lnTo>
                    <a:pt x="1634067" y="1460886"/>
                  </a:lnTo>
                  <a:lnTo>
                    <a:pt x="1660227" y="1424689"/>
                  </a:lnTo>
                  <a:lnTo>
                    <a:pt x="1684583" y="1387255"/>
                  </a:lnTo>
                  <a:lnTo>
                    <a:pt x="1707071" y="1348667"/>
                  </a:lnTo>
                  <a:lnTo>
                    <a:pt x="1727639" y="1309025"/>
                  </a:lnTo>
                  <a:lnTo>
                    <a:pt x="1746238" y="1268421"/>
                  </a:lnTo>
                  <a:lnTo>
                    <a:pt x="1762822" y="1226952"/>
                  </a:lnTo>
                  <a:lnTo>
                    <a:pt x="1777349" y="1184720"/>
                  </a:lnTo>
                  <a:lnTo>
                    <a:pt x="1789790" y="1141827"/>
                  </a:lnTo>
                  <a:lnTo>
                    <a:pt x="1800108" y="1098374"/>
                  </a:lnTo>
                  <a:lnTo>
                    <a:pt x="1808283" y="1054469"/>
                  </a:lnTo>
                  <a:lnTo>
                    <a:pt x="1814294" y="1010212"/>
                  </a:lnTo>
                  <a:lnTo>
                    <a:pt x="1818126" y="965715"/>
                  </a:lnTo>
                  <a:lnTo>
                    <a:pt x="1819770" y="921085"/>
                  </a:lnTo>
                  <a:lnTo>
                    <a:pt x="1819838" y="909919"/>
                  </a:lnTo>
                  <a:lnTo>
                    <a:pt x="1819222" y="876429"/>
                  </a:lnTo>
                  <a:lnTo>
                    <a:pt x="1816483" y="831851"/>
                  </a:lnTo>
                  <a:lnTo>
                    <a:pt x="1811561" y="787462"/>
                  </a:lnTo>
                  <a:lnTo>
                    <a:pt x="1804465" y="743366"/>
                  </a:lnTo>
                  <a:lnTo>
                    <a:pt x="1795216" y="699676"/>
                  </a:lnTo>
                  <a:lnTo>
                    <a:pt x="1783834" y="656488"/>
                  </a:lnTo>
                  <a:lnTo>
                    <a:pt x="1770345" y="613915"/>
                  </a:lnTo>
                  <a:lnTo>
                    <a:pt x="1754784" y="572049"/>
                  </a:lnTo>
                  <a:lnTo>
                    <a:pt x="1737189" y="531002"/>
                  </a:lnTo>
                  <a:lnTo>
                    <a:pt x="1717600" y="490866"/>
                  </a:lnTo>
                  <a:lnTo>
                    <a:pt x="1696064" y="451740"/>
                  </a:lnTo>
                  <a:lnTo>
                    <a:pt x="1672635" y="413716"/>
                  </a:lnTo>
                  <a:lnTo>
                    <a:pt x="1647370" y="376890"/>
                  </a:lnTo>
                  <a:lnTo>
                    <a:pt x="1620328" y="341348"/>
                  </a:lnTo>
                  <a:lnTo>
                    <a:pt x="1591572" y="307174"/>
                  </a:lnTo>
                  <a:lnTo>
                    <a:pt x="1561177" y="274453"/>
                  </a:lnTo>
                  <a:lnTo>
                    <a:pt x="1529212" y="243262"/>
                  </a:lnTo>
                  <a:lnTo>
                    <a:pt x="1495753" y="213678"/>
                  </a:lnTo>
                  <a:lnTo>
                    <a:pt x="1460886" y="185771"/>
                  </a:lnTo>
                  <a:lnTo>
                    <a:pt x="1424689" y="159609"/>
                  </a:lnTo>
                  <a:lnTo>
                    <a:pt x="1387255" y="135255"/>
                  </a:lnTo>
                  <a:lnTo>
                    <a:pt x="1348667" y="112765"/>
                  </a:lnTo>
                  <a:lnTo>
                    <a:pt x="1309025" y="92198"/>
                  </a:lnTo>
                  <a:lnTo>
                    <a:pt x="1268421" y="73599"/>
                  </a:lnTo>
                  <a:lnTo>
                    <a:pt x="1226952" y="57015"/>
                  </a:lnTo>
                  <a:lnTo>
                    <a:pt x="1184720" y="42486"/>
                  </a:lnTo>
                  <a:lnTo>
                    <a:pt x="1141827" y="30048"/>
                  </a:lnTo>
                  <a:lnTo>
                    <a:pt x="1098373" y="19728"/>
                  </a:lnTo>
                  <a:lnTo>
                    <a:pt x="1054469" y="11553"/>
                  </a:lnTo>
                  <a:lnTo>
                    <a:pt x="1010212" y="5543"/>
                  </a:lnTo>
                  <a:lnTo>
                    <a:pt x="965715" y="1711"/>
                  </a:lnTo>
                  <a:lnTo>
                    <a:pt x="921085" y="67"/>
                  </a:lnTo>
                  <a:lnTo>
                    <a:pt x="909919" y="0"/>
                  </a:lnTo>
                  <a:close/>
                </a:path>
              </a:pathLst>
            </a:custGeom>
            <a:solidFill>
              <a:srgbClr val="F08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68648" y="2694112"/>
            <a:ext cx="5721985" cy="453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6400" b="1" spc="-5" dirty="0">
                <a:solidFill>
                  <a:srgbClr val="262626"/>
                </a:solidFill>
                <a:latin typeface="Trebuchet MS"/>
                <a:cs typeface="Trebuchet MS"/>
              </a:rPr>
              <a:t>Membuat </a:t>
            </a:r>
            <a:r>
              <a:rPr sz="6400" b="1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6400" b="1" spc="-5" dirty="0">
                <a:solidFill>
                  <a:srgbClr val="262626"/>
                </a:solidFill>
                <a:latin typeface="Trebuchet MS"/>
                <a:cs typeface="Trebuchet MS"/>
              </a:rPr>
              <a:t>Layout</a:t>
            </a:r>
            <a:r>
              <a:rPr sz="6400" b="1" spc="-4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6400" b="1" spc="-30" dirty="0">
                <a:solidFill>
                  <a:srgbClr val="262626"/>
                </a:solidFill>
                <a:latin typeface="Trebuchet MS"/>
                <a:cs typeface="Trebuchet MS"/>
              </a:rPr>
              <a:t>Aplikasi </a:t>
            </a:r>
            <a:r>
              <a:rPr sz="6400" b="1" spc="-1914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6400" b="1" dirty="0">
                <a:solidFill>
                  <a:srgbClr val="262626"/>
                </a:solidFill>
                <a:latin typeface="Trebuchet MS"/>
                <a:cs typeface="Trebuchet MS"/>
              </a:rPr>
              <a:t>CRUD</a:t>
            </a:r>
            <a:endParaRPr sz="6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6400" b="1" dirty="0">
                <a:solidFill>
                  <a:srgbClr val="262626"/>
                </a:solidFill>
                <a:latin typeface="Trebuchet MS"/>
                <a:cs typeface="Trebuchet MS"/>
              </a:rPr>
              <a:t>sederhana</a:t>
            </a:r>
            <a:endParaRPr sz="6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1574" y="4088243"/>
            <a:ext cx="7580630" cy="962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150" spc="-10" dirty="0">
                <a:solidFill>
                  <a:srgbClr val="262626"/>
                </a:solidFill>
                <a:latin typeface="Georgia"/>
                <a:cs typeface="Georgia"/>
              </a:rPr>
              <a:t>Hands</a:t>
            </a:r>
            <a:r>
              <a:rPr sz="6150" spc="-3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6150" spc="-5" dirty="0">
                <a:solidFill>
                  <a:srgbClr val="262626"/>
                </a:solidFill>
                <a:latin typeface="Georgia"/>
                <a:cs typeface="Georgia"/>
              </a:rPr>
              <a:t>On</a:t>
            </a:r>
            <a:r>
              <a:rPr sz="6150" spc="-30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6150" spc="-10" dirty="0">
                <a:solidFill>
                  <a:srgbClr val="262626"/>
                </a:solidFill>
                <a:latin typeface="Georgia"/>
                <a:cs typeface="Georgia"/>
              </a:rPr>
              <a:t>Coding..</a:t>
            </a:r>
            <a:endParaRPr sz="6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199" y="279330"/>
            <a:ext cx="123253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7195" algn="l"/>
              </a:tabLst>
            </a:pPr>
            <a:r>
              <a:rPr lang="en-US" sz="9600" spc="-5" dirty="0">
                <a:solidFill>
                  <a:srgbClr val="262626"/>
                </a:solidFill>
                <a:latin typeface="Georgia"/>
                <a:cs typeface="Georgia"/>
              </a:rPr>
              <a:t>TODO </a:t>
            </a:r>
            <a:r>
              <a:rPr sz="9600" spc="-5" dirty="0">
                <a:solidFill>
                  <a:srgbClr val="262626"/>
                </a:solidFill>
                <a:latin typeface="Georgia"/>
                <a:cs typeface="Georgia"/>
              </a:rPr>
              <a:t>LI</a:t>
            </a:r>
            <a:r>
              <a:rPr sz="9600" dirty="0">
                <a:solidFill>
                  <a:srgbClr val="262626"/>
                </a:solidFill>
                <a:latin typeface="Georgia"/>
                <a:cs typeface="Georgia"/>
              </a:rPr>
              <a:t>ST</a:t>
            </a:r>
            <a:endParaRPr sz="96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774" y="2151977"/>
            <a:ext cx="12034775" cy="610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 indent="-321310">
              <a:lnSpc>
                <a:spcPts val="3720"/>
              </a:lnSpc>
              <a:spcBef>
                <a:spcPts val="100"/>
              </a:spcBef>
              <a:buChar char="•"/>
              <a:tabLst>
                <a:tab pos="333375" algn="l"/>
                <a:tab pos="334010" algn="l"/>
              </a:tabLst>
            </a:pPr>
            <a:r>
              <a:rPr sz="3200" spc="-5" dirty="0">
                <a:latin typeface="Georgia"/>
                <a:cs typeface="Georgia"/>
              </a:rPr>
              <a:t>CREATE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INSERT NEW EMPLOYEE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FORM</a:t>
            </a:r>
            <a:endParaRPr sz="3200" dirty="0">
              <a:latin typeface="Georgia"/>
              <a:cs typeface="Georgia"/>
            </a:endParaRPr>
          </a:p>
          <a:p>
            <a:pPr marL="714375" lvl="1" indent="-321310">
              <a:lnSpc>
                <a:spcPts val="3600"/>
              </a:lnSpc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Georgia"/>
                <a:cs typeface="Georgia"/>
              </a:rPr>
              <a:t>INPUT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NAME</a:t>
            </a:r>
            <a:endParaRPr sz="3200" dirty="0">
              <a:latin typeface="Georgia"/>
              <a:cs typeface="Georgia"/>
            </a:endParaRPr>
          </a:p>
          <a:p>
            <a:pPr marL="714375" lvl="1" indent="-321310">
              <a:lnSpc>
                <a:spcPts val="3600"/>
              </a:lnSpc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Georgia"/>
                <a:cs typeface="Georgia"/>
              </a:rPr>
              <a:t>INPUT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AGE</a:t>
            </a:r>
            <a:endParaRPr sz="3200" dirty="0">
              <a:latin typeface="Georgia"/>
              <a:cs typeface="Georgia"/>
            </a:endParaRPr>
          </a:p>
          <a:p>
            <a:pPr marL="714375" lvl="1" indent="-321310">
              <a:lnSpc>
                <a:spcPts val="3720"/>
              </a:lnSpc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Georgia"/>
                <a:cs typeface="Georgia"/>
              </a:rPr>
              <a:t>SUBMIT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BUTTON</a:t>
            </a:r>
            <a:endParaRPr sz="3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Georgia"/>
              <a:cs typeface="Georgia"/>
            </a:endParaRPr>
          </a:p>
          <a:p>
            <a:pPr marL="333375" indent="-321310">
              <a:lnSpc>
                <a:spcPts val="3720"/>
              </a:lnSpc>
              <a:buChar char="•"/>
              <a:tabLst>
                <a:tab pos="333375" algn="l"/>
                <a:tab pos="334010" algn="l"/>
              </a:tabLst>
            </a:pPr>
            <a:r>
              <a:rPr lang="en-US" sz="3200" spc="-5" dirty="0">
                <a:latin typeface="Georgia"/>
                <a:cs typeface="Georgia"/>
              </a:rPr>
              <a:t>[Exercise] </a:t>
            </a:r>
            <a:r>
              <a:rPr sz="3200" spc="-5" dirty="0">
                <a:latin typeface="Georgia"/>
                <a:cs typeface="Georgia"/>
              </a:rPr>
              <a:t>CREATE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LIST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ITEM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COMPONENT</a:t>
            </a:r>
            <a:endParaRPr sz="3200" dirty="0">
              <a:latin typeface="Georgia"/>
              <a:cs typeface="Georgia"/>
            </a:endParaRPr>
          </a:p>
          <a:p>
            <a:pPr marL="714375" lvl="1" indent="-321310">
              <a:lnSpc>
                <a:spcPts val="3600"/>
              </a:lnSpc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Georgia"/>
                <a:cs typeface="Georgia"/>
              </a:rPr>
              <a:t>EMPLOYEE</a:t>
            </a:r>
            <a:r>
              <a:rPr sz="3200" spc="-2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ID,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NAME,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AGE</a:t>
            </a:r>
          </a:p>
          <a:p>
            <a:pPr marL="714375" lvl="1" indent="-321310">
              <a:lnSpc>
                <a:spcPts val="3600"/>
              </a:lnSpc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Georgia"/>
                <a:cs typeface="Georgia"/>
              </a:rPr>
              <a:t>EDIT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BUTTON</a:t>
            </a:r>
            <a:endParaRPr sz="3200" dirty="0">
              <a:latin typeface="Georgia"/>
              <a:cs typeface="Georgia"/>
            </a:endParaRPr>
          </a:p>
          <a:p>
            <a:pPr marL="714375" lvl="1" indent="-321310">
              <a:lnSpc>
                <a:spcPts val="3720"/>
              </a:lnSpc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Georgia"/>
                <a:cs typeface="Georgia"/>
              </a:rPr>
              <a:t>DELETE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BUTTON</a:t>
            </a:r>
            <a:endParaRPr sz="3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2950" dirty="0">
              <a:latin typeface="Georgia"/>
              <a:cs typeface="Georgia"/>
            </a:endParaRPr>
          </a:p>
          <a:p>
            <a:pPr marL="333375" indent="-321310">
              <a:lnSpc>
                <a:spcPct val="100000"/>
              </a:lnSpc>
              <a:buChar char="•"/>
              <a:tabLst>
                <a:tab pos="333375" algn="l"/>
                <a:tab pos="334010" algn="l"/>
              </a:tabLst>
            </a:pPr>
            <a:r>
              <a:rPr sz="3200" spc="-5" dirty="0">
                <a:latin typeface="Georgia"/>
                <a:cs typeface="Georgia"/>
              </a:rPr>
              <a:t>CREATE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EDIT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CONFIRMATION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Georgia"/>
              <a:buChar char="•"/>
            </a:pPr>
            <a:endParaRPr sz="2950" dirty="0">
              <a:latin typeface="Georgia"/>
              <a:cs typeface="Georgia"/>
            </a:endParaRPr>
          </a:p>
          <a:p>
            <a:pPr marL="333375" indent="-321310">
              <a:lnSpc>
                <a:spcPct val="100000"/>
              </a:lnSpc>
              <a:spcBef>
                <a:spcPts val="5"/>
              </a:spcBef>
              <a:buChar char="•"/>
              <a:tabLst>
                <a:tab pos="333375" algn="l"/>
                <a:tab pos="334010" algn="l"/>
              </a:tabLst>
            </a:pPr>
            <a:r>
              <a:rPr lang="en-US" sz="3200" spc="-5" dirty="0">
                <a:latin typeface="Georgia"/>
                <a:cs typeface="Georgia"/>
              </a:rPr>
              <a:t>[Exercise] </a:t>
            </a:r>
            <a:r>
              <a:rPr sz="3200" spc="-5" dirty="0">
                <a:latin typeface="Georgia"/>
                <a:cs typeface="Georgia"/>
              </a:rPr>
              <a:t>CREATE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DELETE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CONFIRMATION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7163" y="7997"/>
            <a:ext cx="8411210" cy="10279380"/>
            <a:chOff x="9877163" y="7997"/>
            <a:chExt cx="8411210" cy="10279380"/>
          </a:xfrm>
        </p:grpSpPr>
        <p:sp>
          <p:nvSpPr>
            <p:cNvPr id="3" name="object 3"/>
            <p:cNvSpPr/>
            <p:nvPr/>
          </p:nvSpPr>
          <p:spPr>
            <a:xfrm>
              <a:off x="12985609" y="305253"/>
              <a:ext cx="5302885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>
                  <a:moveTo>
                    <a:pt x="0" y="0"/>
                  </a:moveTo>
                  <a:lnTo>
                    <a:pt x="5302389" y="0"/>
                  </a:lnTo>
                  <a:lnTo>
                    <a:pt x="5302389" y="9981741"/>
                  </a:lnTo>
                  <a:lnTo>
                    <a:pt x="0" y="9981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77163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>
                  <a:moveTo>
                    <a:pt x="8410773" y="0"/>
                  </a:moveTo>
                  <a:lnTo>
                    <a:pt x="0" y="0"/>
                  </a:lnTo>
                  <a:lnTo>
                    <a:pt x="8410773" y="9487375"/>
                  </a:lnTo>
                  <a:lnTo>
                    <a:pt x="8410773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0700" y="884862"/>
            <a:ext cx="38608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60" dirty="0">
                <a:solidFill>
                  <a:srgbClr val="262626"/>
                </a:solidFill>
              </a:rPr>
              <a:t>Fake</a:t>
            </a:r>
            <a:r>
              <a:rPr sz="4700" spc="-75" dirty="0">
                <a:solidFill>
                  <a:srgbClr val="262626"/>
                </a:solidFill>
              </a:rPr>
              <a:t> </a:t>
            </a:r>
            <a:r>
              <a:rPr sz="4700" spc="-5" dirty="0">
                <a:solidFill>
                  <a:srgbClr val="262626"/>
                </a:solidFill>
              </a:rPr>
              <a:t>Backend</a:t>
            </a:r>
            <a:endParaRPr sz="47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619"/>
            <a:ext cx="1190700" cy="1161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89375" y="3093073"/>
            <a:ext cx="8408670" cy="396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di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directory pada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command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prompt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tabLst>
                <a:tab pos="1553210" algn="l"/>
              </a:tabLst>
            </a:pPr>
            <a:r>
              <a:rPr sz="2600" b="1" spc="-5" dirty="0">
                <a:latin typeface="Arial"/>
                <a:cs typeface="Arial"/>
              </a:rPr>
              <a:t>git clone	</a:t>
            </a:r>
            <a:r>
              <a:rPr sz="26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https://github.com/priambudiLB/fake-api.git </a:t>
            </a:r>
            <a:r>
              <a:rPr sz="2600" b="1" spc="-7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cd </a:t>
            </a:r>
            <a:r>
              <a:rPr sz="26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fake-api</a:t>
            </a:r>
            <a:endParaRPr sz="2600" dirty="0">
              <a:latin typeface="Arial"/>
              <a:cs typeface="Arial"/>
            </a:endParaRPr>
          </a:p>
          <a:p>
            <a:pPr marL="12700" marR="5360670">
              <a:lnSpc>
                <a:spcPts val="3100"/>
              </a:lnSpc>
            </a:pPr>
            <a:r>
              <a:rPr sz="2600" b="1" spc="-5" dirty="0">
                <a:latin typeface="Arial"/>
                <a:cs typeface="Arial"/>
              </a:rPr>
              <a:t>git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fetch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origin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v1.0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git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checkout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v1.0</a:t>
            </a:r>
            <a:endParaRPr sz="2600" dirty="0">
              <a:latin typeface="Arial"/>
              <a:cs typeface="Arial"/>
            </a:endParaRPr>
          </a:p>
          <a:p>
            <a:pPr marL="12700" marR="1068070">
              <a:lnSpc>
                <a:spcPts val="3100"/>
              </a:lnSpc>
            </a:pPr>
            <a:r>
              <a:rPr sz="2600" b="1" spc="-5" dirty="0">
                <a:latin typeface="Arial"/>
                <a:cs typeface="Arial"/>
              </a:rPr>
              <a:t>npm</a:t>
            </a:r>
            <a:r>
              <a:rPr sz="2600" b="1" dirty="0">
                <a:latin typeface="Arial"/>
                <a:cs typeface="Arial"/>
              </a:rPr>
              <a:t> i</a:t>
            </a:r>
            <a:r>
              <a:rPr sz="2600" b="1" spc="-5" dirty="0">
                <a:latin typeface="Arial"/>
                <a:cs typeface="Arial"/>
              </a:rPr>
              <a:t> (tunggu proses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instalasi node_modules)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npm </a:t>
            </a:r>
            <a:r>
              <a:rPr sz="2600" b="1" dirty="0">
                <a:latin typeface="Arial"/>
                <a:cs typeface="Arial"/>
              </a:rPr>
              <a:t>start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backend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akan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running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di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port: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7777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7163" y="7997"/>
            <a:ext cx="8411210" cy="10279380"/>
            <a:chOff x="9877163" y="7997"/>
            <a:chExt cx="8411210" cy="10279380"/>
          </a:xfrm>
        </p:grpSpPr>
        <p:sp>
          <p:nvSpPr>
            <p:cNvPr id="3" name="object 3"/>
            <p:cNvSpPr/>
            <p:nvPr/>
          </p:nvSpPr>
          <p:spPr>
            <a:xfrm>
              <a:off x="12985609" y="305253"/>
              <a:ext cx="5302885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>
                  <a:moveTo>
                    <a:pt x="0" y="0"/>
                  </a:moveTo>
                  <a:lnTo>
                    <a:pt x="5302389" y="0"/>
                  </a:lnTo>
                  <a:lnTo>
                    <a:pt x="5302389" y="9981741"/>
                  </a:lnTo>
                  <a:lnTo>
                    <a:pt x="0" y="9981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77163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>
                  <a:moveTo>
                    <a:pt x="8410773" y="0"/>
                  </a:moveTo>
                  <a:lnTo>
                    <a:pt x="0" y="0"/>
                  </a:lnTo>
                  <a:lnTo>
                    <a:pt x="8410773" y="9487375"/>
                  </a:lnTo>
                  <a:lnTo>
                    <a:pt x="8410773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0700" y="884862"/>
            <a:ext cx="370522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>
                <a:solidFill>
                  <a:srgbClr val="262626"/>
                </a:solidFill>
              </a:rPr>
              <a:t>List</a:t>
            </a:r>
            <a:r>
              <a:rPr sz="4700" spc="-70" dirty="0">
                <a:solidFill>
                  <a:srgbClr val="262626"/>
                </a:solidFill>
              </a:rPr>
              <a:t> </a:t>
            </a:r>
            <a:r>
              <a:rPr sz="4700" dirty="0">
                <a:solidFill>
                  <a:srgbClr val="262626"/>
                </a:solidFill>
              </a:rPr>
              <a:t>endpoint</a:t>
            </a:r>
            <a:endParaRPr sz="47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619"/>
            <a:ext cx="1190700" cy="1161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0500" y="2766648"/>
            <a:ext cx="8703358" cy="6739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569CD6"/>
                </a:solidFill>
                <a:latin typeface="Georgia"/>
                <a:cs typeface="Georgia"/>
              </a:rPr>
              <a:t>GET</a:t>
            </a:r>
            <a:r>
              <a:rPr sz="3500" b="1" spc="-35" dirty="0">
                <a:solidFill>
                  <a:srgbClr val="569CD6"/>
                </a:solidFill>
                <a:latin typeface="Georgia"/>
                <a:cs typeface="Georgia"/>
              </a:rPr>
              <a:t> </a:t>
            </a:r>
            <a:r>
              <a:rPr sz="3500" b="1" spc="-5" dirty="0">
                <a:solidFill>
                  <a:srgbClr val="569CD6"/>
                </a:solidFill>
                <a:latin typeface="Georgia"/>
                <a:cs typeface="Georgia"/>
              </a:rPr>
              <a:t>/employee</a:t>
            </a:r>
            <a:endParaRPr sz="3500" dirty="0">
              <a:latin typeface="Georgia"/>
              <a:cs typeface="Georgia"/>
            </a:endParaRPr>
          </a:p>
          <a:p>
            <a:pPr marL="12700" marR="17145">
              <a:lnSpc>
                <a:spcPct val="190500"/>
              </a:lnSpc>
            </a:pPr>
            <a:r>
              <a:rPr sz="3500" b="1" spc="-5" dirty="0">
                <a:solidFill>
                  <a:srgbClr val="569CD6"/>
                </a:solidFill>
                <a:latin typeface="Georgia"/>
                <a:cs typeface="Georgia"/>
              </a:rPr>
              <a:t>GET</a:t>
            </a:r>
            <a:r>
              <a:rPr sz="3500" b="1" spc="-55" dirty="0">
                <a:solidFill>
                  <a:srgbClr val="569CD6"/>
                </a:solidFill>
                <a:latin typeface="Georgia"/>
                <a:cs typeface="Georgia"/>
              </a:rPr>
              <a:t> </a:t>
            </a:r>
            <a:r>
              <a:rPr sz="3500" b="1" spc="-5" dirty="0">
                <a:solidFill>
                  <a:srgbClr val="569CD6"/>
                </a:solidFill>
                <a:latin typeface="Georgia"/>
                <a:cs typeface="Georgia"/>
              </a:rPr>
              <a:t>/employee/:id</a:t>
            </a:r>
            <a:endParaRPr lang="en-US" sz="3500" b="1" spc="-5" dirty="0">
              <a:solidFill>
                <a:srgbClr val="569CD6"/>
              </a:solidFill>
              <a:latin typeface="Georgia"/>
              <a:cs typeface="Georgia"/>
            </a:endParaRPr>
          </a:p>
          <a:p>
            <a:pPr marL="12700" marR="17145">
              <a:lnSpc>
                <a:spcPct val="190500"/>
              </a:lnSpc>
            </a:pPr>
            <a:r>
              <a:rPr sz="3500" b="1" spc="-5" dirty="0">
                <a:solidFill>
                  <a:srgbClr val="6AA84F"/>
                </a:solidFill>
                <a:latin typeface="Georgia"/>
                <a:cs typeface="Georgia"/>
              </a:rPr>
              <a:t>POST</a:t>
            </a:r>
            <a:r>
              <a:rPr sz="3500" b="1" spc="-15" dirty="0">
                <a:solidFill>
                  <a:srgbClr val="6AA84F"/>
                </a:solidFill>
                <a:latin typeface="Georgia"/>
                <a:cs typeface="Georgia"/>
              </a:rPr>
              <a:t> </a:t>
            </a:r>
            <a:r>
              <a:rPr sz="3500" b="1" spc="-5" dirty="0">
                <a:solidFill>
                  <a:srgbClr val="6AA84F"/>
                </a:solidFill>
                <a:latin typeface="Georgia"/>
                <a:cs typeface="Georgia"/>
              </a:rPr>
              <a:t>/employee</a:t>
            </a:r>
            <a:endParaRPr sz="3500" dirty="0">
              <a:latin typeface="Georgia"/>
              <a:cs typeface="Georgia"/>
            </a:endParaRPr>
          </a:p>
          <a:p>
            <a:pPr marL="469900" indent="-450850">
              <a:lnSpc>
                <a:spcPts val="3900"/>
              </a:lnSpc>
              <a:buFont typeface="Georgia"/>
              <a:buChar char="●"/>
              <a:tabLst>
                <a:tab pos="469265" algn="l"/>
                <a:tab pos="469900" algn="l"/>
              </a:tabLst>
            </a:pPr>
            <a:r>
              <a:rPr sz="3500" b="1" spc="-5" dirty="0">
                <a:solidFill>
                  <a:srgbClr val="6AA84F"/>
                </a:solidFill>
                <a:latin typeface="Georgia"/>
                <a:cs typeface="Georgia"/>
              </a:rPr>
              <a:t>name</a:t>
            </a:r>
            <a:endParaRPr sz="3500" dirty="0">
              <a:latin typeface="Georgia"/>
              <a:cs typeface="Georgia"/>
            </a:endParaRPr>
          </a:p>
          <a:p>
            <a:pPr marL="469900" indent="-450850">
              <a:lnSpc>
                <a:spcPts val="4100"/>
              </a:lnSpc>
              <a:buFont typeface="Georgia"/>
              <a:buChar char="●"/>
              <a:tabLst>
                <a:tab pos="469265" algn="l"/>
                <a:tab pos="469900" algn="l"/>
              </a:tabLst>
            </a:pPr>
            <a:r>
              <a:rPr sz="3500" b="1" dirty="0">
                <a:solidFill>
                  <a:srgbClr val="6AA84F"/>
                </a:solidFill>
                <a:latin typeface="Georgia"/>
                <a:cs typeface="Georgia"/>
              </a:rPr>
              <a:t>age</a:t>
            </a:r>
            <a:endParaRPr sz="3500" dirty="0">
              <a:latin typeface="Georgia"/>
              <a:cs typeface="Georgia"/>
            </a:endParaRPr>
          </a:p>
          <a:p>
            <a:pPr marL="12700" marR="5080">
              <a:lnSpc>
                <a:spcPts val="8000"/>
              </a:lnSpc>
              <a:spcBef>
                <a:spcPts val="695"/>
              </a:spcBef>
            </a:pPr>
            <a:r>
              <a:rPr sz="3500" b="1" dirty="0">
                <a:solidFill>
                  <a:srgbClr val="FF9900"/>
                </a:solidFill>
                <a:latin typeface="Georgia"/>
                <a:cs typeface="Georgia"/>
              </a:rPr>
              <a:t>PUT </a:t>
            </a:r>
            <a:r>
              <a:rPr sz="3500" b="1" spc="-5" dirty="0">
                <a:solidFill>
                  <a:srgbClr val="FF9900"/>
                </a:solidFill>
                <a:latin typeface="Georgia"/>
                <a:cs typeface="Georgia"/>
              </a:rPr>
              <a:t>/employee/:id</a:t>
            </a:r>
            <a:endParaRPr lang="en-US" sz="3500" b="1" spc="-5" dirty="0">
              <a:solidFill>
                <a:srgbClr val="FF9900"/>
              </a:solidFill>
              <a:latin typeface="Georgia"/>
              <a:cs typeface="Georgia"/>
            </a:endParaRPr>
          </a:p>
          <a:p>
            <a:pPr marL="469900" indent="-450850">
              <a:lnSpc>
                <a:spcPts val="3900"/>
              </a:lnSpc>
              <a:buFont typeface="Georgia"/>
              <a:buChar char="●"/>
              <a:tabLst>
                <a:tab pos="469265" algn="l"/>
                <a:tab pos="469900" algn="l"/>
              </a:tabLst>
            </a:pPr>
            <a:r>
              <a:rPr lang="en-ID" sz="3500" b="1" spc="-5" dirty="0">
                <a:solidFill>
                  <a:schemeClr val="accent6"/>
                </a:solidFill>
                <a:latin typeface="Georgia"/>
                <a:cs typeface="Georgia"/>
              </a:rPr>
              <a:t>name</a:t>
            </a:r>
            <a:endParaRPr lang="en-ID" sz="3500" dirty="0">
              <a:solidFill>
                <a:schemeClr val="accent6"/>
              </a:solidFill>
              <a:latin typeface="Georgia"/>
              <a:cs typeface="Georgia"/>
            </a:endParaRPr>
          </a:p>
          <a:p>
            <a:pPr marL="469900" indent="-450850">
              <a:lnSpc>
                <a:spcPts val="4100"/>
              </a:lnSpc>
              <a:buFont typeface="Georgia"/>
              <a:buChar char="●"/>
              <a:tabLst>
                <a:tab pos="469265" algn="l"/>
                <a:tab pos="469900" algn="l"/>
              </a:tabLst>
            </a:pPr>
            <a:r>
              <a:rPr lang="en-ID" sz="3500" b="1" dirty="0">
                <a:solidFill>
                  <a:schemeClr val="accent6"/>
                </a:solidFill>
                <a:latin typeface="Georgia"/>
                <a:cs typeface="Georgia"/>
              </a:rPr>
              <a:t>age</a:t>
            </a:r>
            <a:endParaRPr lang="en-US" sz="3500" b="1" spc="-5" dirty="0">
              <a:solidFill>
                <a:schemeClr val="accent6"/>
              </a:solidFill>
              <a:latin typeface="Georgia"/>
              <a:cs typeface="Georgia"/>
            </a:endParaRPr>
          </a:p>
          <a:p>
            <a:pPr marL="12700" marR="5080">
              <a:lnSpc>
                <a:spcPts val="8000"/>
              </a:lnSpc>
              <a:spcBef>
                <a:spcPts val="695"/>
              </a:spcBef>
            </a:pPr>
            <a:r>
              <a:rPr lang="en-US" sz="3500" b="1" dirty="0">
                <a:solidFill>
                  <a:srgbClr val="FF0000"/>
                </a:solidFill>
                <a:latin typeface="Georgia"/>
                <a:cs typeface="Georgia"/>
              </a:rPr>
              <a:t>POST</a:t>
            </a:r>
            <a:r>
              <a:rPr sz="3500" b="1" spc="-7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500" b="1" spc="-5" dirty="0">
                <a:solidFill>
                  <a:srgbClr val="FF0000"/>
                </a:solidFill>
                <a:latin typeface="Georgia"/>
                <a:cs typeface="Georgia"/>
              </a:rPr>
              <a:t>/employee</a:t>
            </a:r>
            <a:r>
              <a:rPr lang="en-US" sz="3500" b="1" spc="-5" dirty="0">
                <a:solidFill>
                  <a:srgbClr val="FF0000"/>
                </a:solidFill>
                <a:latin typeface="Georgia"/>
                <a:cs typeface="Georgia"/>
              </a:rPr>
              <a:t>/delete</a:t>
            </a:r>
            <a:r>
              <a:rPr sz="3500" b="1" spc="-5" dirty="0">
                <a:solidFill>
                  <a:srgbClr val="FF0000"/>
                </a:solidFill>
                <a:latin typeface="Georgia"/>
                <a:cs typeface="Georgia"/>
              </a:rPr>
              <a:t>/:id</a:t>
            </a:r>
            <a:endParaRPr sz="35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284</Words>
  <Application>Microsoft Office PowerPoint</Application>
  <PresentationFormat>Custom</PresentationFormat>
  <Paragraphs>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Georgia</vt:lpstr>
      <vt:lpstr>Trebuchet MS</vt:lpstr>
      <vt:lpstr>Office Theme</vt:lpstr>
      <vt:lpstr>PowerPoint Presentation</vt:lpstr>
      <vt:lpstr>Outline Kelas</vt:lpstr>
      <vt:lpstr>Apa itu CRUD</vt:lpstr>
      <vt:lpstr>Contoh aplikasi CRUD</vt:lpstr>
      <vt:lpstr>PowerPoint Presentation</vt:lpstr>
      <vt:lpstr>Hands On Coding..</vt:lpstr>
      <vt:lpstr>TODO LIST</vt:lpstr>
      <vt:lpstr>Fake Backend</vt:lpstr>
      <vt:lpstr>List endpoint</vt:lpstr>
      <vt:lpstr>PowerPoint Presentation</vt:lpstr>
      <vt:lpstr>Axios Instance methods</vt:lpstr>
      <vt:lpstr>Contoh Implementasi axios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Priambudi Lintang Bagaskara</cp:lastModifiedBy>
  <cp:revision>5</cp:revision>
  <dcterms:created xsi:type="dcterms:W3CDTF">2021-04-16T15:55:20Z</dcterms:created>
  <dcterms:modified xsi:type="dcterms:W3CDTF">2023-03-27T05:56:16Z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2021-04-16T00:00:00Z</vt:filetime>
  </property>
</Properties>
</file>