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omic Sans MS" panose="030F0702030302020204" pitchFamily="66" charset="0"/>
      <p:regular r:id="rId8"/>
      <p:bold r:id="rId9"/>
      <p:italic r:id="rId10"/>
      <p:boldItalic r:id="rId11"/>
    </p:embeddedFont>
    <p:embeddedFont>
      <p:font typeface="Dosis" pitchFamily="2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4" roundtripDataSignature="AMtx7mjd4VovYpmONFABAVfOSlvFpgzN0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4" y="-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presProps" Target="pres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9b7674418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g79b767441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Judul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dan Teks Vertik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Vertikal dan Teks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dan Konten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Bagia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 Konten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bandinga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Saja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osong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onten dengan Keteranga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ambar dengan Keteranga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88;g79b7674418_0_6" descr="A close up of a logo&#10;&#10;Description automatically generated">
            <a:extLst>
              <a:ext uri="{FF2B5EF4-FFF2-40B4-BE49-F238E27FC236}">
                <a16:creationId xmlns:a16="http://schemas.microsoft.com/office/drawing/2014/main" id="{91D08A63-15F1-46F9-8088-64182AD080F5}"/>
              </a:ext>
            </a:extLst>
          </p:cNvPr>
          <p:cNvPicPr preferRelativeResize="0"/>
          <p:nvPr/>
        </p:nvPicPr>
        <p:blipFill rotWithShape="1">
          <a:blip r:embed="rId4">
            <a:alphaModFix amt="52999"/>
          </a:blip>
          <a:srcRect r="62945"/>
          <a:stretch/>
        </p:blipFill>
        <p:spPr>
          <a:xfrm flipH="1">
            <a:off x="9036321" y="3414798"/>
            <a:ext cx="3042360" cy="34210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" name="Google Shape;89;g79b7674418_0_6">
            <a:extLst>
              <a:ext uri="{FF2B5EF4-FFF2-40B4-BE49-F238E27FC236}">
                <a16:creationId xmlns:a16="http://schemas.microsoft.com/office/drawing/2014/main" id="{B75EFF62-3A0B-48A4-BB1F-CB57D66D5933}"/>
              </a:ext>
            </a:extLst>
          </p:cNvPr>
          <p:cNvGrpSpPr/>
          <p:nvPr/>
        </p:nvGrpSpPr>
        <p:grpSpPr>
          <a:xfrm>
            <a:off x="510270" y="-125266"/>
            <a:ext cx="1386593" cy="1594062"/>
            <a:chOff x="726653" y="-517614"/>
            <a:chExt cx="2170621" cy="2495400"/>
          </a:xfrm>
        </p:grpSpPr>
        <p:sp>
          <p:nvSpPr>
            <p:cNvPr id="28" name="Google Shape;90;g79b7674418_0_6">
              <a:extLst>
                <a:ext uri="{FF2B5EF4-FFF2-40B4-BE49-F238E27FC236}">
                  <a16:creationId xmlns:a16="http://schemas.microsoft.com/office/drawing/2014/main" id="{1D7F62DD-47B2-4854-9931-AB27FF5FC208}"/>
                </a:ext>
              </a:extLst>
            </p:cNvPr>
            <p:cNvSpPr/>
            <p:nvPr/>
          </p:nvSpPr>
          <p:spPr>
            <a:xfrm>
              <a:off x="796588" y="-517614"/>
              <a:ext cx="2030700" cy="2495400"/>
            </a:xfrm>
            <a:prstGeom prst="roundRect">
              <a:avLst>
                <a:gd name="adj" fmla="val 8585"/>
              </a:avLst>
            </a:prstGeom>
            <a:solidFill>
              <a:srgbClr val="00A7B4"/>
            </a:solidFill>
            <a:ln>
              <a:noFill/>
            </a:ln>
            <a:effectLst>
              <a:outerShdw blurRad="152400"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9" name="Google Shape;91;g79b7674418_0_6" descr="A close up of a logo&#10;&#10;Description automatically generated">
              <a:extLst>
                <a:ext uri="{FF2B5EF4-FFF2-40B4-BE49-F238E27FC236}">
                  <a16:creationId xmlns:a16="http://schemas.microsoft.com/office/drawing/2014/main" id="{48A5FE9F-8A4F-4B29-A917-23AF20C8D0D8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l="2416" t="34766" r="76119" b="32683"/>
            <a:stretch/>
          </p:blipFill>
          <p:spPr>
            <a:xfrm>
              <a:off x="726653" y="443679"/>
              <a:ext cx="2170621" cy="13694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" name="Google Shape;92;g79b7674418_0_6">
            <a:extLst>
              <a:ext uri="{FF2B5EF4-FFF2-40B4-BE49-F238E27FC236}">
                <a16:creationId xmlns:a16="http://schemas.microsoft.com/office/drawing/2014/main" id="{9FF08AA0-E496-41C8-9D3B-54CC2DE43F6B}"/>
              </a:ext>
            </a:extLst>
          </p:cNvPr>
          <p:cNvSpPr txBox="1"/>
          <p:nvPr/>
        </p:nvSpPr>
        <p:spPr>
          <a:xfrm>
            <a:off x="1941420" y="279838"/>
            <a:ext cx="9940500" cy="12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Kelompok</a:t>
            </a: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 e-</a:t>
            </a:r>
            <a:r>
              <a:rPr lang="en-US" sz="1800" b="1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numpy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Stage</a:t>
            </a:r>
            <a:r>
              <a:rPr lang="en-US" sz="1800" b="1" i="0" u="none" strike="noStrike" cap="non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: 3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Mentor: Muhammad Mirza Fahmi </a:t>
            </a:r>
            <a:endParaRPr sz="1800" b="1" i="0" u="none" strike="noStrike" cap="none" dirty="0">
              <a:solidFill>
                <a:srgbClr val="0198A3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Pukul</a:t>
            </a: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/ </a:t>
            </a:r>
            <a:r>
              <a:rPr lang="en-US" sz="1800" b="1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Tanggal</a:t>
            </a: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: 21.00, 9 April 2022</a:t>
            </a:r>
            <a:endParaRPr sz="1800" b="1" dirty="0">
              <a:solidFill>
                <a:srgbClr val="0198A3"/>
              </a:solidFill>
              <a:highlight>
                <a:srgbClr val="FFFF00"/>
              </a:highlight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8" name="Google Shape;93;g79b7674418_0_6">
            <a:extLst>
              <a:ext uri="{FF2B5EF4-FFF2-40B4-BE49-F238E27FC236}">
                <a16:creationId xmlns:a16="http://schemas.microsoft.com/office/drawing/2014/main" id="{832D8AC8-24F3-4DDA-A268-BC0374E743CE}"/>
              </a:ext>
            </a:extLst>
          </p:cNvPr>
          <p:cNvSpPr/>
          <p:nvPr/>
        </p:nvSpPr>
        <p:spPr>
          <a:xfrm>
            <a:off x="147020" y="1588536"/>
            <a:ext cx="11768400" cy="1266000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94;g79b7674418_0_6">
            <a:extLst>
              <a:ext uri="{FF2B5EF4-FFF2-40B4-BE49-F238E27FC236}">
                <a16:creationId xmlns:a16="http://schemas.microsoft.com/office/drawing/2014/main" id="{B9B5B06E-B2A3-43F9-A6F9-5908B76EB26C}"/>
              </a:ext>
            </a:extLst>
          </p:cNvPr>
          <p:cNvSpPr txBox="1"/>
          <p:nvPr/>
        </p:nvSpPr>
        <p:spPr>
          <a:xfrm>
            <a:off x="130121" y="1558533"/>
            <a:ext cx="3586474" cy="1286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Pembagian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tugas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di stage </a:t>
            </a:r>
            <a:r>
              <a:rPr lang="en-US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ini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  <a:endParaRPr sz="1200" b="1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Nama: Muhammad Chosasih Mahendra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Modeling: Logistic Regression, Feature Importance,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Notulen</a:t>
            </a:r>
            <a:endParaRPr lang="en-US"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Nama : Samuel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Akwila</a:t>
            </a:r>
            <a:endParaRPr lang="en-US"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Modeling: Decision Tree , Feature Importance</a:t>
            </a:r>
          </a:p>
        </p:txBody>
      </p:sp>
      <p:sp>
        <p:nvSpPr>
          <p:cNvPr id="20" name="Google Shape;95;g79b7674418_0_6">
            <a:extLst>
              <a:ext uri="{FF2B5EF4-FFF2-40B4-BE49-F238E27FC236}">
                <a16:creationId xmlns:a16="http://schemas.microsoft.com/office/drawing/2014/main" id="{222BE608-8476-4C41-ADDB-4BD9100622FC}"/>
              </a:ext>
            </a:extLst>
          </p:cNvPr>
          <p:cNvSpPr/>
          <p:nvPr/>
        </p:nvSpPr>
        <p:spPr>
          <a:xfrm>
            <a:off x="147020" y="2981115"/>
            <a:ext cx="11768400" cy="1266000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96;g79b7674418_0_6">
            <a:extLst>
              <a:ext uri="{FF2B5EF4-FFF2-40B4-BE49-F238E27FC236}">
                <a16:creationId xmlns:a16="http://schemas.microsoft.com/office/drawing/2014/main" id="{06BAE97F-2AF0-4E2D-BA35-54DC19072C60}"/>
              </a:ext>
            </a:extLst>
          </p:cNvPr>
          <p:cNvSpPr txBox="1"/>
          <p:nvPr/>
        </p:nvSpPr>
        <p:spPr>
          <a:xfrm>
            <a:off x="163820" y="3001449"/>
            <a:ext cx="11734800" cy="11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Poin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pembahasan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  <a:endParaRPr sz="1200" b="1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Teknik resampling</a:t>
            </a: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Evaluasi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model machine learning</a:t>
            </a: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Solusi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bisnis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dari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hasil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feature importance machine learning</a:t>
            </a: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Persiapan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materi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presentasi</a:t>
            </a:r>
            <a:endParaRPr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500" b="1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" name="Google Shape;97;g79b7674418_0_6">
            <a:extLst>
              <a:ext uri="{FF2B5EF4-FFF2-40B4-BE49-F238E27FC236}">
                <a16:creationId xmlns:a16="http://schemas.microsoft.com/office/drawing/2014/main" id="{81537AFA-9074-4B09-A9F4-7F2A777A91D9}"/>
              </a:ext>
            </a:extLst>
          </p:cNvPr>
          <p:cNvSpPr/>
          <p:nvPr/>
        </p:nvSpPr>
        <p:spPr>
          <a:xfrm>
            <a:off x="147020" y="4373694"/>
            <a:ext cx="11768400" cy="1266000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98;g79b7674418_0_6">
            <a:extLst>
              <a:ext uri="{FF2B5EF4-FFF2-40B4-BE49-F238E27FC236}">
                <a16:creationId xmlns:a16="http://schemas.microsoft.com/office/drawing/2014/main" id="{4B3349F7-8ED3-425F-8415-D9A32EA278C7}"/>
              </a:ext>
            </a:extLst>
          </p:cNvPr>
          <p:cNvSpPr txBox="1"/>
          <p:nvPr/>
        </p:nvSpPr>
        <p:spPr>
          <a:xfrm>
            <a:off x="163820" y="4373685"/>
            <a:ext cx="4225000" cy="10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Hasil </a:t>
            </a:r>
            <a:r>
              <a:rPr lang="en-US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Diskusi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  <a:endParaRPr sz="1200" b="1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Memperbaiki 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teknik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 resampling.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Menambahkan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 confusion matrix dan roc plot 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nya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 bisa 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dihapus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Pindah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berfokus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ke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 precision/recall.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Decision tree 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tambahkan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 hyperparameter 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n_estimators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.</a:t>
            </a:r>
          </a:p>
        </p:txBody>
      </p:sp>
      <p:sp>
        <p:nvSpPr>
          <p:cNvPr id="24" name="Google Shape;99;g79b7674418_0_6">
            <a:extLst>
              <a:ext uri="{FF2B5EF4-FFF2-40B4-BE49-F238E27FC236}">
                <a16:creationId xmlns:a16="http://schemas.microsoft.com/office/drawing/2014/main" id="{1AFFFA0E-E417-4B6F-B2C6-13B7CCAB909F}"/>
              </a:ext>
            </a:extLst>
          </p:cNvPr>
          <p:cNvSpPr/>
          <p:nvPr/>
        </p:nvSpPr>
        <p:spPr>
          <a:xfrm>
            <a:off x="113320" y="5717265"/>
            <a:ext cx="11768400" cy="1266000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100;g79b7674418_0_6">
            <a:extLst>
              <a:ext uri="{FF2B5EF4-FFF2-40B4-BE49-F238E27FC236}">
                <a16:creationId xmlns:a16="http://schemas.microsoft.com/office/drawing/2014/main" id="{2DA67BBF-7F4C-471F-B869-2DDA1FD8A105}"/>
              </a:ext>
            </a:extLst>
          </p:cNvPr>
          <p:cNvSpPr txBox="1"/>
          <p:nvPr/>
        </p:nvSpPr>
        <p:spPr>
          <a:xfrm>
            <a:off x="130120" y="5766259"/>
            <a:ext cx="4258700" cy="1217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Tindak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Lanjut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Memperbaiki model ML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beserta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resamplingnya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.</a:t>
            </a: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Mengganti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roc plot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dengan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confusion matrix.</a:t>
            </a: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Setting hyperparameter di Decision Tree dan KNN.</a:t>
            </a: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Menambahkan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hue pada plot feature importance</a:t>
            </a:r>
            <a:endParaRPr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500" b="1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6" name="Google Shape;98;g79b7674418_0_6">
            <a:extLst>
              <a:ext uri="{FF2B5EF4-FFF2-40B4-BE49-F238E27FC236}">
                <a16:creationId xmlns:a16="http://schemas.microsoft.com/office/drawing/2014/main" id="{7606034D-87CC-4813-98A2-0578581CEAF7}"/>
              </a:ext>
            </a:extLst>
          </p:cNvPr>
          <p:cNvSpPr txBox="1"/>
          <p:nvPr/>
        </p:nvSpPr>
        <p:spPr>
          <a:xfrm>
            <a:off x="4600070" y="4428542"/>
            <a:ext cx="5801230" cy="1211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5. KNN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tambahkan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hyperparameter,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setidaknya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nilai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n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nya</a:t>
            </a:r>
            <a:endParaRPr lang="en-US" sz="1200" dirty="0">
              <a:solidFill>
                <a:schemeClr val="dk1"/>
              </a:solidFill>
              <a:latin typeface="Dosis"/>
              <a:ea typeface="Comic Sans MS"/>
              <a:cs typeface="Comic Sans MS"/>
              <a:sym typeface="Dosi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6.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Mengantisipasi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false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positif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7. Feature importance plot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ditambahkan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hue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nya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untuk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kelas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positif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dan negative.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8.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Kalau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hasilnya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masih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kurang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bagus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,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kembali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ke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preprocessing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lagi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.</a:t>
            </a:r>
          </a:p>
        </p:txBody>
      </p:sp>
      <p:sp>
        <p:nvSpPr>
          <p:cNvPr id="27" name="Google Shape;100;g79b7674418_0_6">
            <a:extLst>
              <a:ext uri="{FF2B5EF4-FFF2-40B4-BE49-F238E27FC236}">
                <a16:creationId xmlns:a16="http://schemas.microsoft.com/office/drawing/2014/main" id="{EBACD481-4745-4629-BB9C-DB06EE9117B7}"/>
              </a:ext>
            </a:extLst>
          </p:cNvPr>
          <p:cNvSpPr txBox="1"/>
          <p:nvPr/>
        </p:nvSpPr>
        <p:spPr>
          <a:xfrm>
            <a:off x="4600070" y="5702758"/>
            <a:ext cx="5267830" cy="1217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5.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Mendapatkan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skor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setidaknya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80%,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apabila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kurang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kembali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ke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preprocessing.</a:t>
            </a:r>
          </a:p>
        </p:txBody>
      </p:sp>
      <p:sp>
        <p:nvSpPr>
          <p:cNvPr id="30" name="Google Shape;94;g79b7674418_0_6">
            <a:extLst>
              <a:ext uri="{FF2B5EF4-FFF2-40B4-BE49-F238E27FC236}">
                <a16:creationId xmlns:a16="http://schemas.microsoft.com/office/drawing/2014/main" id="{A19AC11E-1EF8-4A0D-8ACB-D359F895FBFC}"/>
              </a:ext>
            </a:extLst>
          </p:cNvPr>
          <p:cNvSpPr txBox="1"/>
          <p:nvPr/>
        </p:nvSpPr>
        <p:spPr>
          <a:xfrm>
            <a:off x="3733493" y="1622324"/>
            <a:ext cx="4090963" cy="129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Nama: Ilham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Taufiqurrohim</a:t>
            </a:r>
            <a:endParaRPr lang="en-US"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Modeling: KNN, , Feature Importance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Nama : Putri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Maylita</a:t>
            </a:r>
            <a:endParaRPr lang="en-US"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Modeling: Random Forest, , Feature Importance 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Laporan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Project</a:t>
            </a:r>
          </a:p>
        </p:txBody>
      </p:sp>
      <p:sp>
        <p:nvSpPr>
          <p:cNvPr id="31" name="Google Shape;94;g79b7674418_0_6">
            <a:extLst>
              <a:ext uri="{FF2B5EF4-FFF2-40B4-BE49-F238E27FC236}">
                <a16:creationId xmlns:a16="http://schemas.microsoft.com/office/drawing/2014/main" id="{FBECCFD7-9BB4-4347-8C10-18B7BAEF04D4}"/>
              </a:ext>
            </a:extLst>
          </p:cNvPr>
          <p:cNvSpPr txBox="1"/>
          <p:nvPr/>
        </p:nvSpPr>
        <p:spPr>
          <a:xfrm>
            <a:off x="7824457" y="1639685"/>
            <a:ext cx="3655448" cy="129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Nama: Rama Putra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Modeling: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XGBoost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, , Feature Importance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225</Words>
  <Application>Microsoft Office PowerPoint</Application>
  <PresentationFormat>Widescreen</PresentationFormat>
  <Paragraphs>37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Dosis</vt:lpstr>
      <vt:lpstr>Comic Sans MS</vt:lpstr>
      <vt:lpstr>Arial</vt:lpstr>
      <vt:lpstr>Tema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msoffice5650</dc:creator>
  <cp:lastModifiedBy>M Chosasih Mahendra</cp:lastModifiedBy>
  <cp:revision>3</cp:revision>
  <dcterms:created xsi:type="dcterms:W3CDTF">2020-04-28T06:06:52Z</dcterms:created>
  <dcterms:modified xsi:type="dcterms:W3CDTF">2022-04-10T07:56:19Z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0x0101007A90A3EAE74D784A98B166F67BEEB090</vt:lpwstr>
  </property>
</Properties>
</file>