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5"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embeddedFontLst>
    <p:embeddedFont>
      <p:font typeface="Anaheim" panose="020B0604020202020204" charset="0"/>
      <p:regular r:id="rId25"/>
    </p:embeddedFont>
    <p:embeddedFont>
      <p:font typeface="Calibri" panose="020F0502020204030204" pitchFamily="34" charset="0"/>
      <p:regular r:id="rId26"/>
      <p:bold r:id="rId27"/>
      <p:italic r:id="rId28"/>
      <p:boldItalic r:id="rId29"/>
    </p:embeddedFont>
    <p:embeddedFont>
      <p:font typeface="Saira Semi Condensed" panose="020B0604020202020204" charset="0"/>
      <p:regular r:id="rId30"/>
      <p:bold r:id="rId31"/>
    </p:embeddedFont>
    <p:embeddedFont>
      <p:font typeface="Saira SemiCondensed Medium" panose="020B0604020202020204" charset="0"/>
      <p:regular r:id="rId32"/>
      <p:bold r:id="rId33"/>
    </p:embeddedFont>
    <p:embeddedFont>
      <p:font typeface="Verdana" panose="020B0604030504040204" pitchFamily="3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498" y="53"/>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Verdana"/>
                <a:ea typeface="Verdana"/>
                <a:cs typeface="Verdana"/>
                <a:sym typeface="Verdana"/>
              </a:rPr>
              <a:t>‹#›</a:t>
            </a:fld>
            <a:endParaRPr sz="1200" b="0" i="0" u="none" strike="noStrike" cap="none">
              <a:solidFill>
                <a:schemeClr val="dk1"/>
              </a:solidFill>
              <a:latin typeface="Verdana"/>
              <a:ea typeface="Verdana"/>
              <a:cs typeface="Verdana"/>
              <a:sym typeface="Verdana"/>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 name="Google Shape;7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a41fc3de8c_0_1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ga41fc3de8c_0_1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a41fc3de8c_0_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ga41fc3de8c_0_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a41fc3de8c_2_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ga41fc3de8c_2_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a41fc3de8c_2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ga41fc3de8c_2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a41fc3de8c_2_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ga41fc3de8c_2_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a41fc3de8c_2_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a41fc3de8c_2_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ga41fc3de8c_2_1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a41fc3de8c_2_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a41fc3de8c_2_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ga41fc3de8c_2_2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a41fc3de8c_2_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a41fc3de8c_2_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ga41fc3de8c_2_3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a41fc3de8c_0_6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ga41fc3de8c_0_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a41fc3de8c_0_9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4" name="Google Shape;234;ga41fc3de8c_0_9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0" name="Google Shape;80;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a41fc3de8c_0_10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ga41fc3de8c_0_10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a41fc3de8c_0_1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ga41fc3de8c_0_1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4" name="Google Shape;264;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a41fc3de8c_0_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ga41fc3de8c_0_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a41fc3de8c_0_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ga41fc3de8c_0_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a41fc3de8c_0_8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a41fc3de8c_0_8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ga41fc3de8c_0_8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a41fc3de8c_0_5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ga41fc3de8c_0_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8"/>
        <p:cNvGrpSpPr/>
        <p:nvPr/>
      </p:nvGrpSpPr>
      <p:grpSpPr>
        <a:xfrm>
          <a:off x="0" y="0"/>
          <a:ext cx="0" cy="0"/>
          <a:chOff x="0" y="0"/>
          <a:chExt cx="0" cy="0"/>
        </a:xfrm>
      </p:grpSpPr>
      <p:pic>
        <p:nvPicPr>
          <p:cNvPr id="19" name="Google Shape;19;p2" descr="C:\Users\Mystogan\Downloads\Compressed\2917_internet_ppt\template_main.jpg"/>
          <p:cNvPicPr preferRelativeResize="0"/>
          <p:nvPr/>
        </p:nvPicPr>
        <p:blipFill rotWithShape="1">
          <a:blip r:embed="rId2">
            <a:alphaModFix/>
          </a:blip>
          <a:srcRect/>
          <a:stretch/>
        </p:blipFill>
        <p:spPr>
          <a:xfrm>
            <a:off x="43394" y="3251531"/>
            <a:ext cx="3848669" cy="3094677"/>
          </a:xfrm>
          <a:prstGeom prst="rect">
            <a:avLst/>
          </a:prstGeom>
          <a:noFill/>
          <a:ln>
            <a:noFill/>
          </a:ln>
        </p:spPr>
      </p:pic>
      <p:sp>
        <p:nvSpPr>
          <p:cNvPr id="20" name="Google Shape;20;p2"/>
          <p:cNvSpPr txBox="1">
            <a:spLocks noGrp="1"/>
          </p:cNvSpPr>
          <p:nvPr>
            <p:ph type="ctrTitle"/>
          </p:nvPr>
        </p:nvSpPr>
        <p:spPr>
          <a:xfrm>
            <a:off x="1234684" y="1269242"/>
            <a:ext cx="7909316" cy="76505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sz="2800" b="1">
                <a:solidFill>
                  <a:schemeClr val="dk1"/>
                </a:solidFill>
                <a:latin typeface="Verdana"/>
                <a:ea typeface="Verdana"/>
                <a:cs typeface="Verdana"/>
                <a:sym typeface="Verdan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1234684" y="2227425"/>
            <a:ext cx="7909316" cy="429768"/>
          </a:xfrm>
          <a:prstGeom prst="rect">
            <a:avLst/>
          </a:prstGeom>
          <a:noFill/>
          <a:ln>
            <a:noFill/>
          </a:ln>
        </p:spPr>
        <p:txBody>
          <a:bodyPr spcFirstLastPara="1" wrap="square" lIns="91425" tIns="45700" rIns="91425" bIns="45700" anchor="t" anchorCtr="0">
            <a:noAutofit/>
          </a:bodyPr>
          <a:lstStyle>
            <a:lvl1pPr lvl="0" algn="l">
              <a:lnSpc>
                <a:spcPct val="90000"/>
              </a:lnSpc>
              <a:spcBef>
                <a:spcPts val="1800"/>
              </a:spcBef>
              <a:spcAft>
                <a:spcPts val="0"/>
              </a:spcAft>
              <a:buClr>
                <a:schemeClr val="dk1"/>
              </a:buClr>
              <a:buSzPts val="2700"/>
              <a:buFont typeface="Noto Sans Symbols"/>
              <a:buNone/>
              <a:defRPr sz="2000" b="0">
                <a:solidFill>
                  <a:schemeClr val="dk1"/>
                </a:solidFill>
                <a:latin typeface="Verdana"/>
                <a:ea typeface="Verdana"/>
                <a:cs typeface="Verdana"/>
                <a:sym typeface="Verdana"/>
              </a:defRPr>
            </a:lvl1pPr>
            <a:lvl2pPr lvl="1" algn="l">
              <a:spcBef>
                <a:spcPts val="800"/>
              </a:spcBef>
              <a:spcAft>
                <a:spcPts val="0"/>
              </a:spcAft>
              <a:buSzPts val="1800"/>
              <a:buChar char="–"/>
              <a:defRPr/>
            </a:lvl2pPr>
            <a:lvl3pPr lvl="2" algn="l">
              <a:spcBef>
                <a:spcPts val="700"/>
              </a:spcBef>
              <a:spcAft>
                <a:spcPts val="0"/>
              </a:spcAft>
              <a:buSzPts val="1800"/>
              <a:buChar char="▪"/>
              <a:defRPr/>
            </a:lvl3pPr>
            <a:lvl4pPr lvl="3" algn="l">
              <a:spcBef>
                <a:spcPts val="600"/>
              </a:spcBef>
              <a:spcAft>
                <a:spcPts val="0"/>
              </a:spcAft>
              <a:buSzPts val="1800"/>
              <a:buChar char="–"/>
              <a:defRPr/>
            </a:lvl4pPr>
            <a:lvl5pPr lvl="4" algn="l">
              <a:spcBef>
                <a:spcPts val="600"/>
              </a:spcBef>
              <a:spcAft>
                <a:spcPts val="0"/>
              </a:spcAft>
              <a:buSzPts val="1800"/>
              <a:buChar char="▪"/>
              <a:defRPr/>
            </a:lvl5pPr>
            <a:lvl6pPr lvl="5" algn="l">
              <a:spcBef>
                <a:spcPts val="360"/>
              </a:spcBef>
              <a:spcAft>
                <a:spcPts val="0"/>
              </a:spcAft>
              <a:buClr>
                <a:schemeClr val="dk1"/>
              </a:buClr>
              <a:buSzPts val="1800"/>
              <a:buChar char="•"/>
              <a:defRPr/>
            </a:lvl6pPr>
            <a:lvl7pPr lvl="6" algn="l">
              <a:spcBef>
                <a:spcPts val="360"/>
              </a:spcBef>
              <a:spcAft>
                <a:spcPts val="0"/>
              </a:spcAft>
              <a:buClr>
                <a:schemeClr val="dk1"/>
              </a:buClr>
              <a:buSzPts val="1800"/>
              <a:buChar char="•"/>
              <a:defRPr/>
            </a:lvl7pPr>
            <a:lvl8pPr lvl="7" algn="l">
              <a:spcBef>
                <a:spcPts val="360"/>
              </a:spcBef>
              <a:spcAft>
                <a:spcPts val="0"/>
              </a:spcAft>
              <a:buClr>
                <a:schemeClr val="dk1"/>
              </a:buClr>
              <a:buSzPts val="1800"/>
              <a:buChar char="•"/>
              <a:defRPr/>
            </a:lvl8pPr>
            <a:lvl9pPr lvl="8" algn="l">
              <a:spcBef>
                <a:spcPts val="360"/>
              </a:spcBef>
              <a:spcAft>
                <a:spcPts val="0"/>
              </a:spcAft>
              <a:buClr>
                <a:schemeClr val="dk1"/>
              </a:buClr>
              <a:buSzPts val="1800"/>
              <a:buChar char="•"/>
              <a:defRPr/>
            </a:lvl9pPr>
          </a:lstStyle>
          <a:p>
            <a:endParaRPr/>
          </a:p>
        </p:txBody>
      </p:sp>
      <p:sp>
        <p:nvSpPr>
          <p:cNvPr id="22" name="Google Shape;22;p2"/>
          <p:cNvSpPr txBox="1">
            <a:spLocks noGrp="1"/>
          </p:cNvSpPr>
          <p:nvPr>
            <p:ph type="body" idx="2"/>
          </p:nvPr>
        </p:nvSpPr>
        <p:spPr>
          <a:xfrm>
            <a:off x="1234684" y="2875084"/>
            <a:ext cx="7918022" cy="378005"/>
          </a:xfrm>
          <a:prstGeom prst="rect">
            <a:avLst/>
          </a:prstGeom>
          <a:noFill/>
          <a:ln>
            <a:noFill/>
          </a:ln>
        </p:spPr>
        <p:txBody>
          <a:bodyPr spcFirstLastPara="1" wrap="square" lIns="91425" tIns="45700" rIns="91425" bIns="45700" anchor="t" anchorCtr="0">
            <a:noAutofit/>
          </a:bodyPr>
          <a:lstStyle>
            <a:lvl1pPr marL="457200" lvl="0" indent="-228600" algn="l">
              <a:spcBef>
                <a:spcPts val="1800"/>
              </a:spcBef>
              <a:spcAft>
                <a:spcPts val="0"/>
              </a:spcAft>
              <a:buClr>
                <a:schemeClr val="dk1"/>
              </a:buClr>
              <a:buSzPts val="2160"/>
              <a:buFont typeface="Verdana"/>
              <a:buNone/>
              <a:defRPr sz="1600">
                <a:solidFill>
                  <a:schemeClr val="dk1"/>
                </a:solidFill>
                <a:latin typeface="Verdana"/>
                <a:ea typeface="Verdana"/>
                <a:cs typeface="Verdana"/>
                <a:sym typeface="Verdana"/>
              </a:defRPr>
            </a:lvl1pPr>
            <a:lvl2pPr marL="914400" lvl="1" indent="-342900" algn="l">
              <a:spcBef>
                <a:spcPts val="800"/>
              </a:spcBef>
              <a:spcAft>
                <a:spcPts val="0"/>
              </a:spcAft>
              <a:buSzPts val="1800"/>
              <a:buChar char="–"/>
              <a:defRPr/>
            </a:lvl2pPr>
            <a:lvl3pPr marL="1371600" lvl="2" indent="-342900" algn="l">
              <a:spcBef>
                <a:spcPts val="700"/>
              </a:spcBef>
              <a:spcAft>
                <a:spcPts val="0"/>
              </a:spcAft>
              <a:buSzPts val="1800"/>
              <a:buChar char="▪"/>
              <a:defRPr/>
            </a:lvl3pPr>
            <a:lvl4pPr marL="1828800" lvl="3" indent="-342900" algn="l">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 name="Google Shape;23;p2"/>
          <p:cNvSpPr txBox="1">
            <a:spLocks noGrp="1"/>
          </p:cNvSpPr>
          <p:nvPr>
            <p:ph type="dt" idx="10"/>
          </p:nvPr>
        </p:nvSpPr>
        <p:spPr>
          <a:xfrm>
            <a:off x="810596" y="6451886"/>
            <a:ext cx="1643062" cy="365125"/>
          </a:xfrm>
          <a:prstGeom prst="rect">
            <a:avLst/>
          </a:prstGeom>
          <a:noFill/>
          <a:ln>
            <a:noFill/>
          </a:ln>
        </p:spPr>
        <p:txBody>
          <a:bodyPr spcFirstLastPara="1" wrap="square" lIns="0" tIns="45700" rIns="91425" bIns="45700" anchor="ctr" anchorCtr="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
          <p:cNvSpPr txBox="1">
            <a:spLocks noGrp="1"/>
          </p:cNvSpPr>
          <p:nvPr>
            <p:ph type="sldNum" idx="12"/>
          </p:nvPr>
        </p:nvSpPr>
        <p:spPr>
          <a:xfrm>
            <a:off x="389908" y="6451886"/>
            <a:ext cx="358775" cy="365125"/>
          </a:xfrm>
          <a:prstGeom prst="rect">
            <a:avLst/>
          </a:prstGeom>
          <a:noFill/>
          <a:ln>
            <a:noFill/>
          </a:ln>
        </p:spPr>
        <p:txBody>
          <a:bodyPr spcFirstLastPara="1" wrap="square" lIns="0" tIns="45700" rIns="91425" bIns="45700" anchor="ctr" anchorCtr="0">
            <a:noAutofit/>
          </a:bodyPr>
          <a:lstStyle>
            <a:lvl1pPr marL="0" marR="0" lvl="0" indent="0" algn="l">
              <a:spcBef>
                <a:spcPts val="0"/>
              </a:spcBef>
              <a:spcAft>
                <a:spcPts val="0"/>
              </a:spcAft>
              <a:buNone/>
              <a:defRPr sz="1050">
                <a:solidFill>
                  <a:schemeClr val="dk1"/>
                </a:solidFill>
                <a:latin typeface="Verdana"/>
                <a:ea typeface="Verdana"/>
                <a:cs typeface="Verdana"/>
                <a:sym typeface="Verdana"/>
              </a:defRPr>
            </a:lvl1pPr>
            <a:lvl2pPr marL="0" marR="0" lvl="1" indent="0" algn="l">
              <a:spcBef>
                <a:spcPts val="0"/>
              </a:spcBef>
              <a:spcAft>
                <a:spcPts val="0"/>
              </a:spcAft>
              <a:buNone/>
              <a:defRPr sz="1050">
                <a:solidFill>
                  <a:schemeClr val="dk1"/>
                </a:solidFill>
                <a:latin typeface="Verdana"/>
                <a:ea typeface="Verdana"/>
                <a:cs typeface="Verdana"/>
                <a:sym typeface="Verdana"/>
              </a:defRPr>
            </a:lvl2pPr>
            <a:lvl3pPr marL="0" marR="0" lvl="2" indent="0" algn="l">
              <a:spcBef>
                <a:spcPts val="0"/>
              </a:spcBef>
              <a:spcAft>
                <a:spcPts val="0"/>
              </a:spcAft>
              <a:buNone/>
              <a:defRPr sz="1050">
                <a:solidFill>
                  <a:schemeClr val="dk1"/>
                </a:solidFill>
                <a:latin typeface="Verdana"/>
                <a:ea typeface="Verdana"/>
                <a:cs typeface="Verdana"/>
                <a:sym typeface="Verdana"/>
              </a:defRPr>
            </a:lvl3pPr>
            <a:lvl4pPr marL="0" marR="0" lvl="3" indent="0" algn="l">
              <a:spcBef>
                <a:spcPts val="0"/>
              </a:spcBef>
              <a:spcAft>
                <a:spcPts val="0"/>
              </a:spcAft>
              <a:buNone/>
              <a:defRPr sz="1050">
                <a:solidFill>
                  <a:schemeClr val="dk1"/>
                </a:solidFill>
                <a:latin typeface="Verdana"/>
                <a:ea typeface="Verdana"/>
                <a:cs typeface="Verdana"/>
                <a:sym typeface="Verdana"/>
              </a:defRPr>
            </a:lvl4pPr>
            <a:lvl5pPr marL="0" marR="0" lvl="4" indent="0" algn="l">
              <a:spcBef>
                <a:spcPts val="0"/>
              </a:spcBef>
              <a:spcAft>
                <a:spcPts val="0"/>
              </a:spcAft>
              <a:buNone/>
              <a:defRPr sz="1050">
                <a:solidFill>
                  <a:schemeClr val="dk1"/>
                </a:solidFill>
                <a:latin typeface="Verdana"/>
                <a:ea typeface="Verdana"/>
                <a:cs typeface="Verdana"/>
                <a:sym typeface="Verdana"/>
              </a:defRPr>
            </a:lvl5pPr>
            <a:lvl6pPr marL="0" marR="0" lvl="5" indent="0" algn="l">
              <a:spcBef>
                <a:spcPts val="0"/>
              </a:spcBef>
              <a:spcAft>
                <a:spcPts val="0"/>
              </a:spcAft>
              <a:buNone/>
              <a:defRPr sz="1050">
                <a:solidFill>
                  <a:schemeClr val="dk1"/>
                </a:solidFill>
                <a:latin typeface="Verdana"/>
                <a:ea typeface="Verdana"/>
                <a:cs typeface="Verdana"/>
                <a:sym typeface="Verdana"/>
              </a:defRPr>
            </a:lvl6pPr>
            <a:lvl7pPr marL="0" marR="0" lvl="6" indent="0" algn="l">
              <a:spcBef>
                <a:spcPts val="0"/>
              </a:spcBef>
              <a:spcAft>
                <a:spcPts val="0"/>
              </a:spcAft>
              <a:buNone/>
              <a:defRPr sz="1050">
                <a:solidFill>
                  <a:schemeClr val="dk1"/>
                </a:solidFill>
                <a:latin typeface="Verdana"/>
                <a:ea typeface="Verdana"/>
                <a:cs typeface="Verdana"/>
                <a:sym typeface="Verdana"/>
              </a:defRPr>
            </a:lvl7pPr>
            <a:lvl8pPr marL="0" marR="0" lvl="7" indent="0" algn="l">
              <a:spcBef>
                <a:spcPts val="0"/>
              </a:spcBef>
              <a:spcAft>
                <a:spcPts val="0"/>
              </a:spcAft>
              <a:buNone/>
              <a:defRPr sz="1050">
                <a:solidFill>
                  <a:schemeClr val="dk1"/>
                </a:solidFill>
                <a:latin typeface="Verdana"/>
                <a:ea typeface="Verdana"/>
                <a:cs typeface="Verdana"/>
                <a:sym typeface="Verdana"/>
              </a:defRPr>
            </a:lvl8pPr>
            <a:lvl9pPr marL="0" marR="0" lvl="8" indent="0" algn="l">
              <a:spcBef>
                <a:spcPts val="0"/>
              </a:spcBef>
              <a:spcAft>
                <a:spcPts val="0"/>
              </a:spcAft>
              <a:buNone/>
              <a:defRPr sz="1050">
                <a:solidFill>
                  <a:schemeClr val="dk1"/>
                </a:solidFill>
                <a:latin typeface="Verdana"/>
                <a:ea typeface="Verdana"/>
                <a:cs typeface="Verdana"/>
                <a:sym typeface="Verdana"/>
              </a:defRPr>
            </a:lvl9pPr>
          </a:lstStyle>
          <a:p>
            <a:pPr marL="0" lvl="0" indent="0" algn="l" rtl="0">
              <a:spcBef>
                <a:spcPts val="0"/>
              </a:spcBef>
              <a:spcAft>
                <a:spcPts val="0"/>
              </a:spcAft>
              <a:buNone/>
            </a:pPr>
            <a:fld id="{00000000-1234-1234-1234-123412341234}" type="slidenum">
              <a:rPr lang="en-US"/>
              <a:t>‹#›</a:t>
            </a:fld>
            <a:endParaRPr/>
          </a:p>
        </p:txBody>
      </p:sp>
      <p:sp>
        <p:nvSpPr>
          <p:cNvPr id="25" name="Google Shape;25;p2"/>
          <p:cNvSpPr/>
          <p:nvPr/>
        </p:nvSpPr>
        <p:spPr>
          <a:xfrm>
            <a:off x="0" y="0"/>
            <a:ext cx="9144000" cy="1269242"/>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Verdana"/>
              <a:ea typeface="Verdana"/>
              <a:cs typeface="Verdana"/>
              <a:sym typeface="Verdana"/>
            </a:endParaRPr>
          </a:p>
        </p:txBody>
      </p:sp>
      <p:pic>
        <p:nvPicPr>
          <p:cNvPr id="26" name="Google Shape;26;p2" descr="C:\Users\Mystogan\Pictures\Untitled-1.png"/>
          <p:cNvPicPr preferRelativeResize="0"/>
          <p:nvPr/>
        </p:nvPicPr>
        <p:blipFill rotWithShape="1">
          <a:blip r:embed="rId3">
            <a:alphaModFix/>
          </a:blip>
          <a:srcRect/>
          <a:stretch/>
        </p:blipFill>
        <p:spPr>
          <a:xfrm>
            <a:off x="5589705" y="216578"/>
            <a:ext cx="3264827" cy="64860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Slide">
  <p:cSld name="Content Slide">
    <p:spTree>
      <p:nvGrpSpPr>
        <p:cNvPr id="1" name="Shape 27"/>
        <p:cNvGrpSpPr/>
        <p:nvPr/>
      </p:nvGrpSpPr>
      <p:grpSpPr>
        <a:xfrm>
          <a:off x="0" y="0"/>
          <a:ext cx="0" cy="0"/>
          <a:chOff x="0" y="0"/>
          <a:chExt cx="0" cy="0"/>
        </a:xfrm>
      </p:grpSpPr>
      <p:sp>
        <p:nvSpPr>
          <p:cNvPr id="28" name="Google Shape;28;p3"/>
          <p:cNvSpPr txBox="1">
            <a:spLocks noGrp="1"/>
          </p:cNvSpPr>
          <p:nvPr>
            <p:ph type="body" idx="1"/>
          </p:nvPr>
        </p:nvSpPr>
        <p:spPr>
          <a:xfrm>
            <a:off x="365760" y="2009550"/>
            <a:ext cx="8326438" cy="4025490"/>
          </a:xfrm>
          <a:prstGeom prst="rect">
            <a:avLst/>
          </a:prstGeom>
          <a:noFill/>
          <a:ln>
            <a:noFill/>
          </a:ln>
        </p:spPr>
        <p:txBody>
          <a:bodyPr spcFirstLastPara="1" wrap="square" lIns="91425" tIns="45700" rIns="91425" bIns="45700" anchor="t" anchorCtr="0">
            <a:noAutofit/>
          </a:bodyPr>
          <a:lstStyle>
            <a:lvl1pPr marL="457200" lvl="0" indent="-382905" algn="l">
              <a:spcBef>
                <a:spcPts val="1800"/>
              </a:spcBef>
              <a:spcAft>
                <a:spcPts val="0"/>
              </a:spcAft>
              <a:buClr>
                <a:schemeClr val="dk1"/>
              </a:buClr>
              <a:buSzPts val="2430"/>
              <a:buChar char="•"/>
              <a:defRPr/>
            </a:lvl1pPr>
            <a:lvl2pPr marL="914400" lvl="1" indent="-342900" algn="l">
              <a:spcBef>
                <a:spcPts val="800"/>
              </a:spcBef>
              <a:spcAft>
                <a:spcPts val="0"/>
              </a:spcAft>
              <a:buSzPts val="1800"/>
              <a:buChar char="–"/>
              <a:defRPr/>
            </a:lvl2pPr>
            <a:lvl3pPr marL="1371600" lvl="2" indent="-342900" algn="l">
              <a:spcBef>
                <a:spcPts val="700"/>
              </a:spcBef>
              <a:spcAft>
                <a:spcPts val="0"/>
              </a:spcAft>
              <a:buSzPts val="1800"/>
              <a:buChar char="▪"/>
              <a:defRPr/>
            </a:lvl3pPr>
            <a:lvl4pPr marL="1828800" lvl="3" indent="-342900" algn="l">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 name="Google Shape;29;p3"/>
          <p:cNvSpPr txBox="1">
            <a:spLocks noGrp="1"/>
          </p:cNvSpPr>
          <p:nvPr>
            <p:ph type="sldNum" idx="12"/>
          </p:nvPr>
        </p:nvSpPr>
        <p:spPr>
          <a:xfrm>
            <a:off x="389908" y="6451886"/>
            <a:ext cx="358775" cy="365125"/>
          </a:xfrm>
          <a:prstGeom prst="rect">
            <a:avLst/>
          </a:prstGeom>
          <a:noFill/>
          <a:ln>
            <a:noFill/>
          </a:ln>
        </p:spPr>
        <p:txBody>
          <a:bodyPr spcFirstLastPara="1" wrap="square" lIns="0" tIns="45700" rIns="91425" bIns="45700" anchor="ctr" anchorCtr="0">
            <a:noAutofit/>
          </a:bodyPr>
          <a:lstStyle>
            <a:lvl1pPr marL="0" marR="0" lvl="0" indent="0" algn="l">
              <a:spcBef>
                <a:spcPts val="0"/>
              </a:spcBef>
              <a:spcAft>
                <a:spcPts val="0"/>
              </a:spcAft>
              <a:buNone/>
              <a:defRPr sz="1050">
                <a:solidFill>
                  <a:schemeClr val="lt1"/>
                </a:solidFill>
                <a:latin typeface="Verdana"/>
                <a:ea typeface="Verdana"/>
                <a:cs typeface="Verdana"/>
                <a:sym typeface="Verdana"/>
              </a:defRPr>
            </a:lvl1pPr>
            <a:lvl2pPr marL="0" marR="0" lvl="1" indent="0" algn="l">
              <a:spcBef>
                <a:spcPts val="0"/>
              </a:spcBef>
              <a:spcAft>
                <a:spcPts val="0"/>
              </a:spcAft>
              <a:buNone/>
              <a:defRPr sz="1050">
                <a:solidFill>
                  <a:schemeClr val="lt1"/>
                </a:solidFill>
                <a:latin typeface="Verdana"/>
                <a:ea typeface="Verdana"/>
                <a:cs typeface="Verdana"/>
                <a:sym typeface="Verdana"/>
              </a:defRPr>
            </a:lvl2pPr>
            <a:lvl3pPr marL="0" marR="0" lvl="2" indent="0" algn="l">
              <a:spcBef>
                <a:spcPts val="0"/>
              </a:spcBef>
              <a:spcAft>
                <a:spcPts val="0"/>
              </a:spcAft>
              <a:buNone/>
              <a:defRPr sz="1050">
                <a:solidFill>
                  <a:schemeClr val="lt1"/>
                </a:solidFill>
                <a:latin typeface="Verdana"/>
                <a:ea typeface="Verdana"/>
                <a:cs typeface="Verdana"/>
                <a:sym typeface="Verdana"/>
              </a:defRPr>
            </a:lvl3pPr>
            <a:lvl4pPr marL="0" marR="0" lvl="3" indent="0" algn="l">
              <a:spcBef>
                <a:spcPts val="0"/>
              </a:spcBef>
              <a:spcAft>
                <a:spcPts val="0"/>
              </a:spcAft>
              <a:buNone/>
              <a:defRPr sz="1050">
                <a:solidFill>
                  <a:schemeClr val="lt1"/>
                </a:solidFill>
                <a:latin typeface="Verdana"/>
                <a:ea typeface="Verdana"/>
                <a:cs typeface="Verdana"/>
                <a:sym typeface="Verdana"/>
              </a:defRPr>
            </a:lvl4pPr>
            <a:lvl5pPr marL="0" marR="0" lvl="4" indent="0" algn="l">
              <a:spcBef>
                <a:spcPts val="0"/>
              </a:spcBef>
              <a:spcAft>
                <a:spcPts val="0"/>
              </a:spcAft>
              <a:buNone/>
              <a:defRPr sz="1050">
                <a:solidFill>
                  <a:schemeClr val="lt1"/>
                </a:solidFill>
                <a:latin typeface="Verdana"/>
                <a:ea typeface="Verdana"/>
                <a:cs typeface="Verdana"/>
                <a:sym typeface="Verdana"/>
              </a:defRPr>
            </a:lvl5pPr>
            <a:lvl6pPr marL="0" marR="0" lvl="5" indent="0" algn="l">
              <a:spcBef>
                <a:spcPts val="0"/>
              </a:spcBef>
              <a:spcAft>
                <a:spcPts val="0"/>
              </a:spcAft>
              <a:buNone/>
              <a:defRPr sz="1050">
                <a:solidFill>
                  <a:schemeClr val="lt1"/>
                </a:solidFill>
                <a:latin typeface="Verdana"/>
                <a:ea typeface="Verdana"/>
                <a:cs typeface="Verdana"/>
                <a:sym typeface="Verdana"/>
              </a:defRPr>
            </a:lvl6pPr>
            <a:lvl7pPr marL="0" marR="0" lvl="6" indent="0" algn="l">
              <a:spcBef>
                <a:spcPts val="0"/>
              </a:spcBef>
              <a:spcAft>
                <a:spcPts val="0"/>
              </a:spcAft>
              <a:buNone/>
              <a:defRPr sz="1050">
                <a:solidFill>
                  <a:schemeClr val="lt1"/>
                </a:solidFill>
                <a:latin typeface="Verdana"/>
                <a:ea typeface="Verdana"/>
                <a:cs typeface="Verdana"/>
                <a:sym typeface="Verdana"/>
              </a:defRPr>
            </a:lvl7pPr>
            <a:lvl8pPr marL="0" marR="0" lvl="7" indent="0" algn="l">
              <a:spcBef>
                <a:spcPts val="0"/>
              </a:spcBef>
              <a:spcAft>
                <a:spcPts val="0"/>
              </a:spcAft>
              <a:buNone/>
              <a:defRPr sz="1050">
                <a:solidFill>
                  <a:schemeClr val="lt1"/>
                </a:solidFill>
                <a:latin typeface="Verdana"/>
                <a:ea typeface="Verdana"/>
                <a:cs typeface="Verdana"/>
                <a:sym typeface="Verdana"/>
              </a:defRPr>
            </a:lvl8pPr>
            <a:lvl9pPr marL="0" marR="0" lvl="8" indent="0" algn="l">
              <a:spcBef>
                <a:spcPts val="0"/>
              </a:spcBef>
              <a:spcAft>
                <a:spcPts val="0"/>
              </a:spcAft>
              <a:buNone/>
              <a:defRPr sz="1050">
                <a:solidFill>
                  <a:schemeClr val="lt1"/>
                </a:solidFill>
                <a:latin typeface="Verdana"/>
                <a:ea typeface="Verdana"/>
                <a:cs typeface="Verdana"/>
                <a:sym typeface="Verdana"/>
              </a:defRPr>
            </a:lvl9pPr>
          </a:lstStyle>
          <a:p>
            <a:pPr marL="0" lvl="0" indent="0" algn="l" rtl="0">
              <a:spcBef>
                <a:spcPts val="0"/>
              </a:spcBef>
              <a:spcAft>
                <a:spcPts val="0"/>
              </a:spcAft>
              <a:buNone/>
            </a:pPr>
            <a:fld id="{00000000-1234-1234-1234-123412341234}" type="slidenum">
              <a:rPr lang="en-US"/>
              <a:t>‹#›</a:t>
            </a:fld>
            <a:endParaRPr/>
          </a:p>
        </p:txBody>
      </p:sp>
      <p:sp>
        <p:nvSpPr>
          <p:cNvPr id="30" name="Google Shape;30;p3"/>
          <p:cNvSpPr txBox="1">
            <a:spLocks noGrp="1"/>
          </p:cNvSpPr>
          <p:nvPr>
            <p:ph type="dt" idx="10"/>
          </p:nvPr>
        </p:nvSpPr>
        <p:spPr>
          <a:xfrm>
            <a:off x="810596" y="6451886"/>
            <a:ext cx="1643062" cy="365125"/>
          </a:xfrm>
          <a:prstGeom prst="rect">
            <a:avLst/>
          </a:prstGeom>
          <a:noFill/>
          <a:ln>
            <a:noFill/>
          </a:ln>
        </p:spPr>
        <p:txBody>
          <a:bodyPr spcFirstLastPara="1" wrap="square" lIns="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
          <p:cNvSpPr/>
          <p:nvPr/>
        </p:nvSpPr>
        <p:spPr>
          <a:xfrm>
            <a:off x="0" y="1242940"/>
            <a:ext cx="9144000" cy="25305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32" name="Google Shape;32;p3"/>
          <p:cNvSpPr txBox="1">
            <a:spLocks noGrp="1"/>
          </p:cNvSpPr>
          <p:nvPr>
            <p:ph type="title"/>
          </p:nvPr>
        </p:nvSpPr>
        <p:spPr>
          <a:xfrm>
            <a:off x="365125" y="1336417"/>
            <a:ext cx="8326438" cy="641239"/>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3"/>
          <p:cNvSpPr txBox="1">
            <a:spLocks noGrp="1"/>
          </p:cNvSpPr>
          <p:nvPr>
            <p:ph type="body" idx="2"/>
          </p:nvPr>
        </p:nvSpPr>
        <p:spPr>
          <a:xfrm>
            <a:off x="5418163" y="6451600"/>
            <a:ext cx="3315778" cy="365125"/>
          </a:xfrm>
          <a:prstGeom prst="rect">
            <a:avLst/>
          </a:prstGeom>
          <a:noFill/>
          <a:ln>
            <a:noFill/>
          </a:ln>
        </p:spPr>
        <p:txBody>
          <a:bodyPr spcFirstLastPara="1" wrap="square" lIns="91425" tIns="45700" rIns="91425" bIns="45700" anchor="ctr" anchorCtr="0">
            <a:noAutofit/>
          </a:bodyPr>
          <a:lstStyle>
            <a:lvl1pPr marL="457200" lvl="0" indent="-228600" algn="r">
              <a:spcBef>
                <a:spcPts val="1800"/>
              </a:spcBef>
              <a:spcAft>
                <a:spcPts val="0"/>
              </a:spcAft>
              <a:buClr>
                <a:schemeClr val="lt1"/>
              </a:buClr>
              <a:buSzPts val="1418"/>
              <a:buFont typeface="Verdana"/>
              <a:buNone/>
              <a:defRPr sz="1050">
                <a:solidFill>
                  <a:schemeClr val="lt1"/>
                </a:solidFill>
              </a:defRPr>
            </a:lvl1pPr>
            <a:lvl2pPr marL="914400" lvl="1" indent="-295275" algn="l">
              <a:spcBef>
                <a:spcPts val="800"/>
              </a:spcBef>
              <a:spcAft>
                <a:spcPts val="0"/>
              </a:spcAft>
              <a:buSzPts val="1050"/>
              <a:buChar char="–"/>
              <a:defRPr sz="1050">
                <a:solidFill>
                  <a:schemeClr val="lt1"/>
                </a:solidFill>
              </a:defRPr>
            </a:lvl2pPr>
            <a:lvl3pPr marL="1371600" lvl="2" indent="-295275" algn="l">
              <a:spcBef>
                <a:spcPts val="700"/>
              </a:spcBef>
              <a:spcAft>
                <a:spcPts val="0"/>
              </a:spcAft>
              <a:buSzPts val="1050"/>
              <a:buChar char="▪"/>
              <a:defRPr sz="1050">
                <a:solidFill>
                  <a:schemeClr val="lt1"/>
                </a:solidFill>
              </a:defRPr>
            </a:lvl3pPr>
            <a:lvl4pPr marL="1828800" lvl="3" indent="-295275" algn="l">
              <a:spcBef>
                <a:spcPts val="600"/>
              </a:spcBef>
              <a:spcAft>
                <a:spcPts val="0"/>
              </a:spcAft>
              <a:buSzPts val="1050"/>
              <a:buChar char="–"/>
              <a:defRPr sz="1050">
                <a:solidFill>
                  <a:schemeClr val="lt1"/>
                </a:solidFill>
              </a:defRPr>
            </a:lvl4pPr>
            <a:lvl5pPr marL="2286000" lvl="4" indent="-295275" algn="l">
              <a:spcBef>
                <a:spcPts val="600"/>
              </a:spcBef>
              <a:spcAft>
                <a:spcPts val="0"/>
              </a:spcAft>
              <a:buSzPts val="1050"/>
              <a:buChar char="▪"/>
              <a:defRPr sz="105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Blank Slide">
  <p:cSld name="Title Only Blank Slide">
    <p:spTree>
      <p:nvGrpSpPr>
        <p:cNvPr id="1" name="Shape 34"/>
        <p:cNvGrpSpPr/>
        <p:nvPr/>
      </p:nvGrpSpPr>
      <p:grpSpPr>
        <a:xfrm>
          <a:off x="0" y="0"/>
          <a:ext cx="0" cy="0"/>
          <a:chOff x="0" y="0"/>
          <a:chExt cx="0" cy="0"/>
        </a:xfrm>
      </p:grpSpPr>
      <p:sp>
        <p:nvSpPr>
          <p:cNvPr id="35" name="Google Shape;35;p4"/>
          <p:cNvSpPr txBox="1">
            <a:spLocks noGrp="1"/>
          </p:cNvSpPr>
          <p:nvPr>
            <p:ph type="sldNum" idx="12"/>
          </p:nvPr>
        </p:nvSpPr>
        <p:spPr>
          <a:xfrm>
            <a:off x="389908" y="6451886"/>
            <a:ext cx="358775" cy="365125"/>
          </a:xfrm>
          <a:prstGeom prst="rect">
            <a:avLst/>
          </a:prstGeom>
          <a:noFill/>
          <a:ln>
            <a:noFill/>
          </a:ln>
        </p:spPr>
        <p:txBody>
          <a:bodyPr spcFirstLastPara="1" wrap="square" lIns="0" tIns="45700" rIns="91425" bIns="45700" anchor="ctr" anchorCtr="0">
            <a:noAutofit/>
          </a:bodyPr>
          <a:lstStyle>
            <a:lvl1pPr marL="0" marR="0" lvl="0" indent="0" algn="l">
              <a:spcBef>
                <a:spcPts val="0"/>
              </a:spcBef>
              <a:spcAft>
                <a:spcPts val="0"/>
              </a:spcAft>
              <a:buNone/>
              <a:defRPr sz="1050">
                <a:solidFill>
                  <a:schemeClr val="lt1"/>
                </a:solidFill>
                <a:latin typeface="Verdana"/>
                <a:ea typeface="Verdana"/>
                <a:cs typeface="Verdana"/>
                <a:sym typeface="Verdana"/>
              </a:defRPr>
            </a:lvl1pPr>
            <a:lvl2pPr marL="0" marR="0" lvl="1" indent="0" algn="l">
              <a:spcBef>
                <a:spcPts val="0"/>
              </a:spcBef>
              <a:spcAft>
                <a:spcPts val="0"/>
              </a:spcAft>
              <a:buNone/>
              <a:defRPr sz="1050">
                <a:solidFill>
                  <a:schemeClr val="lt1"/>
                </a:solidFill>
                <a:latin typeface="Verdana"/>
                <a:ea typeface="Verdana"/>
                <a:cs typeface="Verdana"/>
                <a:sym typeface="Verdana"/>
              </a:defRPr>
            </a:lvl2pPr>
            <a:lvl3pPr marL="0" marR="0" lvl="2" indent="0" algn="l">
              <a:spcBef>
                <a:spcPts val="0"/>
              </a:spcBef>
              <a:spcAft>
                <a:spcPts val="0"/>
              </a:spcAft>
              <a:buNone/>
              <a:defRPr sz="1050">
                <a:solidFill>
                  <a:schemeClr val="lt1"/>
                </a:solidFill>
                <a:latin typeface="Verdana"/>
                <a:ea typeface="Verdana"/>
                <a:cs typeface="Verdana"/>
                <a:sym typeface="Verdana"/>
              </a:defRPr>
            </a:lvl3pPr>
            <a:lvl4pPr marL="0" marR="0" lvl="3" indent="0" algn="l">
              <a:spcBef>
                <a:spcPts val="0"/>
              </a:spcBef>
              <a:spcAft>
                <a:spcPts val="0"/>
              </a:spcAft>
              <a:buNone/>
              <a:defRPr sz="1050">
                <a:solidFill>
                  <a:schemeClr val="lt1"/>
                </a:solidFill>
                <a:latin typeface="Verdana"/>
                <a:ea typeface="Verdana"/>
                <a:cs typeface="Verdana"/>
                <a:sym typeface="Verdana"/>
              </a:defRPr>
            </a:lvl4pPr>
            <a:lvl5pPr marL="0" marR="0" lvl="4" indent="0" algn="l">
              <a:spcBef>
                <a:spcPts val="0"/>
              </a:spcBef>
              <a:spcAft>
                <a:spcPts val="0"/>
              </a:spcAft>
              <a:buNone/>
              <a:defRPr sz="1050">
                <a:solidFill>
                  <a:schemeClr val="lt1"/>
                </a:solidFill>
                <a:latin typeface="Verdana"/>
                <a:ea typeface="Verdana"/>
                <a:cs typeface="Verdana"/>
                <a:sym typeface="Verdana"/>
              </a:defRPr>
            </a:lvl5pPr>
            <a:lvl6pPr marL="0" marR="0" lvl="5" indent="0" algn="l">
              <a:spcBef>
                <a:spcPts val="0"/>
              </a:spcBef>
              <a:spcAft>
                <a:spcPts val="0"/>
              </a:spcAft>
              <a:buNone/>
              <a:defRPr sz="1050">
                <a:solidFill>
                  <a:schemeClr val="lt1"/>
                </a:solidFill>
                <a:latin typeface="Verdana"/>
                <a:ea typeface="Verdana"/>
                <a:cs typeface="Verdana"/>
                <a:sym typeface="Verdana"/>
              </a:defRPr>
            </a:lvl6pPr>
            <a:lvl7pPr marL="0" marR="0" lvl="6" indent="0" algn="l">
              <a:spcBef>
                <a:spcPts val="0"/>
              </a:spcBef>
              <a:spcAft>
                <a:spcPts val="0"/>
              </a:spcAft>
              <a:buNone/>
              <a:defRPr sz="1050">
                <a:solidFill>
                  <a:schemeClr val="lt1"/>
                </a:solidFill>
                <a:latin typeface="Verdana"/>
                <a:ea typeface="Verdana"/>
                <a:cs typeface="Verdana"/>
                <a:sym typeface="Verdana"/>
              </a:defRPr>
            </a:lvl7pPr>
            <a:lvl8pPr marL="0" marR="0" lvl="7" indent="0" algn="l">
              <a:spcBef>
                <a:spcPts val="0"/>
              </a:spcBef>
              <a:spcAft>
                <a:spcPts val="0"/>
              </a:spcAft>
              <a:buNone/>
              <a:defRPr sz="1050">
                <a:solidFill>
                  <a:schemeClr val="lt1"/>
                </a:solidFill>
                <a:latin typeface="Verdana"/>
                <a:ea typeface="Verdana"/>
                <a:cs typeface="Verdana"/>
                <a:sym typeface="Verdana"/>
              </a:defRPr>
            </a:lvl8pPr>
            <a:lvl9pPr marL="0" marR="0" lvl="8" indent="0" algn="l">
              <a:spcBef>
                <a:spcPts val="0"/>
              </a:spcBef>
              <a:spcAft>
                <a:spcPts val="0"/>
              </a:spcAft>
              <a:buNone/>
              <a:defRPr sz="1050">
                <a:solidFill>
                  <a:schemeClr val="lt1"/>
                </a:solidFill>
                <a:latin typeface="Verdana"/>
                <a:ea typeface="Verdana"/>
                <a:cs typeface="Verdana"/>
                <a:sym typeface="Verdana"/>
              </a:defRPr>
            </a:lvl9pPr>
          </a:lstStyle>
          <a:p>
            <a:pPr marL="0" lvl="0" indent="0" algn="l" rtl="0">
              <a:spcBef>
                <a:spcPts val="0"/>
              </a:spcBef>
              <a:spcAft>
                <a:spcPts val="0"/>
              </a:spcAft>
              <a:buNone/>
            </a:pPr>
            <a:fld id="{00000000-1234-1234-1234-123412341234}" type="slidenum">
              <a:rPr lang="en-US"/>
              <a:t>‹#›</a:t>
            </a:fld>
            <a:endParaRPr/>
          </a:p>
        </p:txBody>
      </p:sp>
      <p:sp>
        <p:nvSpPr>
          <p:cNvPr id="36" name="Google Shape;36;p4"/>
          <p:cNvSpPr txBox="1">
            <a:spLocks noGrp="1"/>
          </p:cNvSpPr>
          <p:nvPr>
            <p:ph type="dt" idx="10"/>
          </p:nvPr>
        </p:nvSpPr>
        <p:spPr>
          <a:xfrm>
            <a:off x="810596" y="6451886"/>
            <a:ext cx="1643062" cy="365125"/>
          </a:xfrm>
          <a:prstGeom prst="rect">
            <a:avLst/>
          </a:prstGeom>
          <a:noFill/>
          <a:ln>
            <a:noFill/>
          </a:ln>
        </p:spPr>
        <p:txBody>
          <a:bodyPr spcFirstLastPara="1" wrap="square" lIns="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4"/>
          <p:cNvSpPr/>
          <p:nvPr/>
        </p:nvSpPr>
        <p:spPr>
          <a:xfrm>
            <a:off x="0" y="1242940"/>
            <a:ext cx="9144000" cy="25305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38" name="Google Shape;38;p4"/>
          <p:cNvSpPr txBox="1">
            <a:spLocks noGrp="1"/>
          </p:cNvSpPr>
          <p:nvPr>
            <p:ph type="title"/>
          </p:nvPr>
        </p:nvSpPr>
        <p:spPr>
          <a:xfrm>
            <a:off x="365125" y="1336417"/>
            <a:ext cx="8326438" cy="641239"/>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4"/>
          <p:cNvSpPr txBox="1">
            <a:spLocks noGrp="1"/>
          </p:cNvSpPr>
          <p:nvPr>
            <p:ph type="body" idx="1"/>
          </p:nvPr>
        </p:nvSpPr>
        <p:spPr>
          <a:xfrm>
            <a:off x="5418163" y="6451600"/>
            <a:ext cx="3315778" cy="365125"/>
          </a:xfrm>
          <a:prstGeom prst="rect">
            <a:avLst/>
          </a:prstGeom>
          <a:noFill/>
          <a:ln>
            <a:noFill/>
          </a:ln>
        </p:spPr>
        <p:txBody>
          <a:bodyPr spcFirstLastPara="1" wrap="square" lIns="91425" tIns="45700" rIns="91425" bIns="45700" anchor="ctr" anchorCtr="0">
            <a:noAutofit/>
          </a:bodyPr>
          <a:lstStyle>
            <a:lvl1pPr marL="457200" lvl="0" indent="-228600" algn="r">
              <a:spcBef>
                <a:spcPts val="1800"/>
              </a:spcBef>
              <a:spcAft>
                <a:spcPts val="0"/>
              </a:spcAft>
              <a:buClr>
                <a:schemeClr val="lt1"/>
              </a:buClr>
              <a:buSzPts val="1418"/>
              <a:buFont typeface="Verdana"/>
              <a:buNone/>
              <a:defRPr sz="1050">
                <a:solidFill>
                  <a:schemeClr val="lt1"/>
                </a:solidFill>
              </a:defRPr>
            </a:lvl1pPr>
            <a:lvl2pPr marL="914400" lvl="1" indent="-295275" algn="l">
              <a:spcBef>
                <a:spcPts val="800"/>
              </a:spcBef>
              <a:spcAft>
                <a:spcPts val="0"/>
              </a:spcAft>
              <a:buSzPts val="1050"/>
              <a:buChar char="–"/>
              <a:defRPr sz="1050">
                <a:solidFill>
                  <a:schemeClr val="lt1"/>
                </a:solidFill>
              </a:defRPr>
            </a:lvl2pPr>
            <a:lvl3pPr marL="1371600" lvl="2" indent="-295275" algn="l">
              <a:spcBef>
                <a:spcPts val="700"/>
              </a:spcBef>
              <a:spcAft>
                <a:spcPts val="0"/>
              </a:spcAft>
              <a:buSzPts val="1050"/>
              <a:buChar char="▪"/>
              <a:defRPr sz="1050">
                <a:solidFill>
                  <a:schemeClr val="lt1"/>
                </a:solidFill>
              </a:defRPr>
            </a:lvl3pPr>
            <a:lvl4pPr marL="1828800" lvl="3" indent="-295275" algn="l">
              <a:spcBef>
                <a:spcPts val="600"/>
              </a:spcBef>
              <a:spcAft>
                <a:spcPts val="0"/>
              </a:spcAft>
              <a:buSzPts val="1050"/>
              <a:buChar char="–"/>
              <a:defRPr sz="1050">
                <a:solidFill>
                  <a:schemeClr val="lt1"/>
                </a:solidFill>
              </a:defRPr>
            </a:lvl4pPr>
            <a:lvl5pPr marL="2286000" lvl="4" indent="-295275" algn="l">
              <a:spcBef>
                <a:spcPts val="600"/>
              </a:spcBef>
              <a:spcAft>
                <a:spcPts val="0"/>
              </a:spcAft>
              <a:buSzPts val="1050"/>
              <a:buChar char="▪"/>
              <a:defRPr sz="105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anks Slide">
  <p:cSld name="Thanks Slide">
    <p:spTree>
      <p:nvGrpSpPr>
        <p:cNvPr id="1" name="Shape 40"/>
        <p:cNvGrpSpPr/>
        <p:nvPr/>
      </p:nvGrpSpPr>
      <p:grpSpPr>
        <a:xfrm>
          <a:off x="0" y="0"/>
          <a:ext cx="0" cy="0"/>
          <a:chOff x="0" y="0"/>
          <a:chExt cx="0" cy="0"/>
        </a:xfrm>
      </p:grpSpPr>
      <p:sp>
        <p:nvSpPr>
          <p:cNvPr id="41" name="Google Shape;41;p5"/>
          <p:cNvSpPr txBox="1"/>
          <p:nvPr/>
        </p:nvSpPr>
        <p:spPr>
          <a:xfrm>
            <a:off x="434548" y="4489331"/>
            <a:ext cx="8326438" cy="2119293"/>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5400" b="1">
                <a:solidFill>
                  <a:srgbClr val="C00000"/>
                </a:solidFill>
                <a:latin typeface="Arial"/>
                <a:ea typeface="Arial"/>
                <a:cs typeface="Arial"/>
                <a:sym typeface="Arial"/>
              </a:rPr>
              <a:t>THANK YOU</a:t>
            </a:r>
            <a:endParaRPr/>
          </a:p>
        </p:txBody>
      </p:sp>
      <p:sp>
        <p:nvSpPr>
          <p:cNvPr id="42" name="Google Shape;42;p5"/>
          <p:cNvSpPr/>
          <p:nvPr/>
        </p:nvSpPr>
        <p:spPr>
          <a:xfrm>
            <a:off x="-489" y="4670967"/>
            <a:ext cx="9141923" cy="9368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pic>
        <p:nvPicPr>
          <p:cNvPr id="43" name="Google Shape;43;p5" descr="C:\Users\Mystogan\Pictures\red-digital-background.jpg"/>
          <p:cNvPicPr preferRelativeResize="0"/>
          <p:nvPr/>
        </p:nvPicPr>
        <p:blipFill rotWithShape="1">
          <a:blip r:embed="rId2">
            <a:alphaModFix/>
          </a:blip>
          <a:srcRect/>
          <a:stretch/>
        </p:blipFill>
        <p:spPr>
          <a:xfrm>
            <a:off x="-2566" y="0"/>
            <a:ext cx="9144000" cy="4670967"/>
          </a:xfrm>
          <a:prstGeom prst="rect">
            <a:avLst/>
          </a:prstGeom>
          <a:noFill/>
          <a:ln>
            <a:noFill/>
          </a:ln>
        </p:spPr>
      </p:pic>
      <p:pic>
        <p:nvPicPr>
          <p:cNvPr id="44" name="Google Shape;44;p5" descr="C:\Users\Mystogan\Pictures\logo-white.png"/>
          <p:cNvPicPr preferRelativeResize="0"/>
          <p:nvPr/>
        </p:nvPicPr>
        <p:blipFill rotWithShape="1">
          <a:blip r:embed="rId3">
            <a:alphaModFix/>
          </a:blip>
          <a:srcRect/>
          <a:stretch/>
        </p:blipFill>
        <p:spPr>
          <a:xfrm>
            <a:off x="154392" y="142946"/>
            <a:ext cx="3039184" cy="60378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2 Column Slide">
  <p:cSld name="Content 2 Column Slide">
    <p:spTree>
      <p:nvGrpSpPr>
        <p:cNvPr id="1" name="Shape 45"/>
        <p:cNvGrpSpPr/>
        <p:nvPr/>
      </p:nvGrpSpPr>
      <p:grpSpPr>
        <a:xfrm>
          <a:off x="0" y="0"/>
          <a:ext cx="0" cy="0"/>
          <a:chOff x="0" y="0"/>
          <a:chExt cx="0" cy="0"/>
        </a:xfrm>
      </p:grpSpPr>
      <p:sp>
        <p:nvSpPr>
          <p:cNvPr id="46" name="Google Shape;46;p6"/>
          <p:cNvSpPr txBox="1">
            <a:spLocks noGrp="1"/>
          </p:cNvSpPr>
          <p:nvPr>
            <p:ph type="body" idx="1"/>
          </p:nvPr>
        </p:nvSpPr>
        <p:spPr>
          <a:xfrm>
            <a:off x="374826" y="2009550"/>
            <a:ext cx="4035425" cy="4002313"/>
          </a:xfrm>
          <a:prstGeom prst="rect">
            <a:avLst/>
          </a:prstGeom>
          <a:noFill/>
          <a:ln>
            <a:noFill/>
          </a:ln>
        </p:spPr>
        <p:txBody>
          <a:bodyPr spcFirstLastPara="1" wrap="square" lIns="91425" tIns="45700" rIns="91425" bIns="45700" anchor="t" anchorCtr="0">
            <a:noAutofit/>
          </a:bodyPr>
          <a:lstStyle>
            <a:lvl1pPr marL="457200" lvl="0" indent="-382905" algn="l">
              <a:spcBef>
                <a:spcPts val="1800"/>
              </a:spcBef>
              <a:spcAft>
                <a:spcPts val="0"/>
              </a:spcAft>
              <a:buClr>
                <a:schemeClr val="dk1"/>
              </a:buClr>
              <a:buSzPts val="2430"/>
              <a:buChar char="•"/>
              <a:defRPr/>
            </a:lvl1pPr>
            <a:lvl2pPr marL="914400" lvl="1" indent="-342900" algn="l">
              <a:spcBef>
                <a:spcPts val="800"/>
              </a:spcBef>
              <a:spcAft>
                <a:spcPts val="0"/>
              </a:spcAft>
              <a:buSzPts val="1800"/>
              <a:buChar char="–"/>
              <a:defRPr/>
            </a:lvl2pPr>
            <a:lvl3pPr marL="1371600" lvl="2" indent="-342900" algn="l">
              <a:spcBef>
                <a:spcPts val="700"/>
              </a:spcBef>
              <a:spcAft>
                <a:spcPts val="0"/>
              </a:spcAft>
              <a:buSzPts val="1800"/>
              <a:buChar char="▪"/>
              <a:defRPr/>
            </a:lvl3pPr>
            <a:lvl4pPr marL="1828800" lvl="3" indent="-342900" algn="l">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7" name="Google Shape;47;p6"/>
          <p:cNvSpPr txBox="1">
            <a:spLocks noGrp="1"/>
          </p:cNvSpPr>
          <p:nvPr>
            <p:ph type="body" idx="2"/>
          </p:nvPr>
        </p:nvSpPr>
        <p:spPr>
          <a:xfrm>
            <a:off x="4738863" y="2009550"/>
            <a:ext cx="4035425" cy="4002313"/>
          </a:xfrm>
          <a:prstGeom prst="rect">
            <a:avLst/>
          </a:prstGeom>
          <a:noFill/>
          <a:ln>
            <a:noFill/>
          </a:ln>
        </p:spPr>
        <p:txBody>
          <a:bodyPr spcFirstLastPara="1" wrap="square" lIns="91425" tIns="45700" rIns="91425" bIns="45700" anchor="t" anchorCtr="0">
            <a:noAutofit/>
          </a:bodyPr>
          <a:lstStyle>
            <a:lvl1pPr marL="457200" lvl="0" indent="-382905" algn="l">
              <a:spcBef>
                <a:spcPts val="1800"/>
              </a:spcBef>
              <a:spcAft>
                <a:spcPts val="0"/>
              </a:spcAft>
              <a:buClr>
                <a:schemeClr val="dk1"/>
              </a:buClr>
              <a:buSzPts val="2430"/>
              <a:buChar char="•"/>
              <a:defRPr/>
            </a:lvl1pPr>
            <a:lvl2pPr marL="914400" lvl="1" indent="-342900" algn="l">
              <a:spcBef>
                <a:spcPts val="800"/>
              </a:spcBef>
              <a:spcAft>
                <a:spcPts val="0"/>
              </a:spcAft>
              <a:buSzPts val="1800"/>
              <a:buChar char="–"/>
              <a:defRPr/>
            </a:lvl2pPr>
            <a:lvl3pPr marL="1371600" lvl="2" indent="-342900" algn="l">
              <a:spcBef>
                <a:spcPts val="700"/>
              </a:spcBef>
              <a:spcAft>
                <a:spcPts val="0"/>
              </a:spcAft>
              <a:buSzPts val="1800"/>
              <a:buChar char="▪"/>
              <a:defRPr/>
            </a:lvl3pPr>
            <a:lvl4pPr marL="1828800" lvl="3" indent="-342900" algn="l">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8" name="Google Shape;48;p6"/>
          <p:cNvSpPr txBox="1">
            <a:spLocks noGrp="1"/>
          </p:cNvSpPr>
          <p:nvPr>
            <p:ph type="sldNum" idx="12"/>
          </p:nvPr>
        </p:nvSpPr>
        <p:spPr>
          <a:xfrm>
            <a:off x="389908" y="6451886"/>
            <a:ext cx="358775" cy="365125"/>
          </a:xfrm>
          <a:prstGeom prst="rect">
            <a:avLst/>
          </a:prstGeom>
          <a:noFill/>
          <a:ln>
            <a:noFill/>
          </a:ln>
        </p:spPr>
        <p:txBody>
          <a:bodyPr spcFirstLastPara="1" wrap="square" lIns="0" tIns="45700" rIns="91425" bIns="45700" anchor="ctr" anchorCtr="0">
            <a:noAutofit/>
          </a:bodyPr>
          <a:lstStyle>
            <a:lvl1pPr marL="0" marR="0" lvl="0" indent="0" algn="l">
              <a:spcBef>
                <a:spcPts val="0"/>
              </a:spcBef>
              <a:spcAft>
                <a:spcPts val="0"/>
              </a:spcAft>
              <a:buNone/>
              <a:defRPr sz="1050">
                <a:solidFill>
                  <a:schemeClr val="lt1"/>
                </a:solidFill>
                <a:latin typeface="Verdana"/>
                <a:ea typeface="Verdana"/>
                <a:cs typeface="Verdana"/>
                <a:sym typeface="Verdana"/>
              </a:defRPr>
            </a:lvl1pPr>
            <a:lvl2pPr marL="0" marR="0" lvl="1" indent="0" algn="l">
              <a:spcBef>
                <a:spcPts val="0"/>
              </a:spcBef>
              <a:spcAft>
                <a:spcPts val="0"/>
              </a:spcAft>
              <a:buNone/>
              <a:defRPr sz="1050">
                <a:solidFill>
                  <a:schemeClr val="lt1"/>
                </a:solidFill>
                <a:latin typeface="Verdana"/>
                <a:ea typeface="Verdana"/>
                <a:cs typeface="Verdana"/>
                <a:sym typeface="Verdana"/>
              </a:defRPr>
            </a:lvl2pPr>
            <a:lvl3pPr marL="0" marR="0" lvl="2" indent="0" algn="l">
              <a:spcBef>
                <a:spcPts val="0"/>
              </a:spcBef>
              <a:spcAft>
                <a:spcPts val="0"/>
              </a:spcAft>
              <a:buNone/>
              <a:defRPr sz="1050">
                <a:solidFill>
                  <a:schemeClr val="lt1"/>
                </a:solidFill>
                <a:latin typeface="Verdana"/>
                <a:ea typeface="Verdana"/>
                <a:cs typeface="Verdana"/>
                <a:sym typeface="Verdana"/>
              </a:defRPr>
            </a:lvl3pPr>
            <a:lvl4pPr marL="0" marR="0" lvl="3" indent="0" algn="l">
              <a:spcBef>
                <a:spcPts val="0"/>
              </a:spcBef>
              <a:spcAft>
                <a:spcPts val="0"/>
              </a:spcAft>
              <a:buNone/>
              <a:defRPr sz="1050">
                <a:solidFill>
                  <a:schemeClr val="lt1"/>
                </a:solidFill>
                <a:latin typeface="Verdana"/>
                <a:ea typeface="Verdana"/>
                <a:cs typeface="Verdana"/>
                <a:sym typeface="Verdana"/>
              </a:defRPr>
            </a:lvl4pPr>
            <a:lvl5pPr marL="0" marR="0" lvl="4" indent="0" algn="l">
              <a:spcBef>
                <a:spcPts val="0"/>
              </a:spcBef>
              <a:spcAft>
                <a:spcPts val="0"/>
              </a:spcAft>
              <a:buNone/>
              <a:defRPr sz="1050">
                <a:solidFill>
                  <a:schemeClr val="lt1"/>
                </a:solidFill>
                <a:latin typeface="Verdana"/>
                <a:ea typeface="Verdana"/>
                <a:cs typeface="Verdana"/>
                <a:sym typeface="Verdana"/>
              </a:defRPr>
            </a:lvl5pPr>
            <a:lvl6pPr marL="0" marR="0" lvl="5" indent="0" algn="l">
              <a:spcBef>
                <a:spcPts val="0"/>
              </a:spcBef>
              <a:spcAft>
                <a:spcPts val="0"/>
              </a:spcAft>
              <a:buNone/>
              <a:defRPr sz="1050">
                <a:solidFill>
                  <a:schemeClr val="lt1"/>
                </a:solidFill>
                <a:latin typeface="Verdana"/>
                <a:ea typeface="Verdana"/>
                <a:cs typeface="Verdana"/>
                <a:sym typeface="Verdana"/>
              </a:defRPr>
            </a:lvl6pPr>
            <a:lvl7pPr marL="0" marR="0" lvl="6" indent="0" algn="l">
              <a:spcBef>
                <a:spcPts val="0"/>
              </a:spcBef>
              <a:spcAft>
                <a:spcPts val="0"/>
              </a:spcAft>
              <a:buNone/>
              <a:defRPr sz="1050">
                <a:solidFill>
                  <a:schemeClr val="lt1"/>
                </a:solidFill>
                <a:latin typeface="Verdana"/>
                <a:ea typeface="Verdana"/>
                <a:cs typeface="Verdana"/>
                <a:sym typeface="Verdana"/>
              </a:defRPr>
            </a:lvl7pPr>
            <a:lvl8pPr marL="0" marR="0" lvl="7" indent="0" algn="l">
              <a:spcBef>
                <a:spcPts val="0"/>
              </a:spcBef>
              <a:spcAft>
                <a:spcPts val="0"/>
              </a:spcAft>
              <a:buNone/>
              <a:defRPr sz="1050">
                <a:solidFill>
                  <a:schemeClr val="lt1"/>
                </a:solidFill>
                <a:latin typeface="Verdana"/>
                <a:ea typeface="Verdana"/>
                <a:cs typeface="Verdana"/>
                <a:sym typeface="Verdana"/>
              </a:defRPr>
            </a:lvl8pPr>
            <a:lvl9pPr marL="0" marR="0" lvl="8" indent="0" algn="l">
              <a:spcBef>
                <a:spcPts val="0"/>
              </a:spcBef>
              <a:spcAft>
                <a:spcPts val="0"/>
              </a:spcAft>
              <a:buNone/>
              <a:defRPr sz="1050">
                <a:solidFill>
                  <a:schemeClr val="lt1"/>
                </a:solidFill>
                <a:latin typeface="Verdana"/>
                <a:ea typeface="Verdana"/>
                <a:cs typeface="Verdana"/>
                <a:sym typeface="Verdana"/>
              </a:defRPr>
            </a:lvl9pPr>
          </a:lstStyle>
          <a:p>
            <a:pPr marL="0" lvl="0" indent="0" algn="l" rtl="0">
              <a:spcBef>
                <a:spcPts val="0"/>
              </a:spcBef>
              <a:spcAft>
                <a:spcPts val="0"/>
              </a:spcAft>
              <a:buNone/>
            </a:pPr>
            <a:fld id="{00000000-1234-1234-1234-123412341234}" type="slidenum">
              <a:rPr lang="en-US"/>
              <a:t>‹#›</a:t>
            </a:fld>
            <a:endParaRPr/>
          </a:p>
        </p:txBody>
      </p:sp>
      <p:sp>
        <p:nvSpPr>
          <p:cNvPr id="49" name="Google Shape;49;p6"/>
          <p:cNvSpPr txBox="1">
            <a:spLocks noGrp="1"/>
          </p:cNvSpPr>
          <p:nvPr>
            <p:ph type="dt" idx="10"/>
          </p:nvPr>
        </p:nvSpPr>
        <p:spPr>
          <a:xfrm>
            <a:off x="810596" y="6451886"/>
            <a:ext cx="1643062" cy="365125"/>
          </a:xfrm>
          <a:prstGeom prst="rect">
            <a:avLst/>
          </a:prstGeom>
          <a:noFill/>
          <a:ln>
            <a:noFill/>
          </a:ln>
        </p:spPr>
        <p:txBody>
          <a:bodyPr spcFirstLastPara="1" wrap="square" lIns="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6"/>
          <p:cNvSpPr/>
          <p:nvPr/>
        </p:nvSpPr>
        <p:spPr>
          <a:xfrm>
            <a:off x="0" y="1242940"/>
            <a:ext cx="9144000" cy="25305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51" name="Google Shape;51;p6"/>
          <p:cNvSpPr txBox="1">
            <a:spLocks noGrp="1"/>
          </p:cNvSpPr>
          <p:nvPr>
            <p:ph type="title"/>
          </p:nvPr>
        </p:nvSpPr>
        <p:spPr>
          <a:xfrm>
            <a:off x="365124" y="1336417"/>
            <a:ext cx="8409163" cy="641239"/>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body" idx="3"/>
          </p:nvPr>
        </p:nvSpPr>
        <p:spPr>
          <a:xfrm>
            <a:off x="5418163" y="6451600"/>
            <a:ext cx="3315778" cy="365125"/>
          </a:xfrm>
          <a:prstGeom prst="rect">
            <a:avLst/>
          </a:prstGeom>
          <a:noFill/>
          <a:ln>
            <a:noFill/>
          </a:ln>
        </p:spPr>
        <p:txBody>
          <a:bodyPr spcFirstLastPara="1" wrap="square" lIns="91425" tIns="45700" rIns="91425" bIns="45700" anchor="ctr" anchorCtr="0">
            <a:noAutofit/>
          </a:bodyPr>
          <a:lstStyle>
            <a:lvl1pPr marL="457200" lvl="0" indent="-228600" algn="r">
              <a:spcBef>
                <a:spcPts val="1800"/>
              </a:spcBef>
              <a:spcAft>
                <a:spcPts val="0"/>
              </a:spcAft>
              <a:buClr>
                <a:schemeClr val="lt1"/>
              </a:buClr>
              <a:buSzPts val="1418"/>
              <a:buFont typeface="Verdana"/>
              <a:buNone/>
              <a:defRPr sz="1050">
                <a:solidFill>
                  <a:schemeClr val="lt1"/>
                </a:solidFill>
              </a:defRPr>
            </a:lvl1pPr>
            <a:lvl2pPr marL="914400" lvl="1" indent="-295275" algn="l">
              <a:spcBef>
                <a:spcPts val="800"/>
              </a:spcBef>
              <a:spcAft>
                <a:spcPts val="0"/>
              </a:spcAft>
              <a:buSzPts val="1050"/>
              <a:buChar char="–"/>
              <a:defRPr sz="1050">
                <a:solidFill>
                  <a:schemeClr val="lt1"/>
                </a:solidFill>
              </a:defRPr>
            </a:lvl2pPr>
            <a:lvl3pPr marL="1371600" lvl="2" indent="-295275" algn="l">
              <a:spcBef>
                <a:spcPts val="700"/>
              </a:spcBef>
              <a:spcAft>
                <a:spcPts val="0"/>
              </a:spcAft>
              <a:buSzPts val="1050"/>
              <a:buChar char="▪"/>
              <a:defRPr sz="1050">
                <a:solidFill>
                  <a:schemeClr val="lt1"/>
                </a:solidFill>
              </a:defRPr>
            </a:lvl3pPr>
            <a:lvl4pPr marL="1828800" lvl="3" indent="-295275" algn="l">
              <a:spcBef>
                <a:spcPts val="600"/>
              </a:spcBef>
              <a:spcAft>
                <a:spcPts val="0"/>
              </a:spcAft>
              <a:buSzPts val="1050"/>
              <a:buChar char="–"/>
              <a:defRPr sz="1050">
                <a:solidFill>
                  <a:schemeClr val="lt1"/>
                </a:solidFill>
              </a:defRPr>
            </a:lvl4pPr>
            <a:lvl5pPr marL="2286000" lvl="4" indent="-295275" algn="l">
              <a:spcBef>
                <a:spcPts val="600"/>
              </a:spcBef>
              <a:spcAft>
                <a:spcPts val="0"/>
              </a:spcAft>
              <a:buSzPts val="1050"/>
              <a:buChar char="▪"/>
              <a:defRPr sz="105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Slide">
  <p:cSld name="Comparison Slide">
    <p:spTree>
      <p:nvGrpSpPr>
        <p:cNvPr id="1" name="Shape 53"/>
        <p:cNvGrpSpPr/>
        <p:nvPr/>
      </p:nvGrpSpPr>
      <p:grpSpPr>
        <a:xfrm>
          <a:off x="0" y="0"/>
          <a:ext cx="0" cy="0"/>
          <a:chOff x="0" y="0"/>
          <a:chExt cx="0" cy="0"/>
        </a:xfrm>
      </p:grpSpPr>
      <p:sp>
        <p:nvSpPr>
          <p:cNvPr id="54" name="Google Shape;54;p7"/>
          <p:cNvSpPr txBox="1">
            <a:spLocks noGrp="1"/>
          </p:cNvSpPr>
          <p:nvPr>
            <p:ph type="body" idx="1"/>
          </p:nvPr>
        </p:nvSpPr>
        <p:spPr>
          <a:xfrm>
            <a:off x="366889" y="1645920"/>
            <a:ext cx="4035247" cy="789828"/>
          </a:xfrm>
          <a:prstGeom prst="rect">
            <a:avLst/>
          </a:prstGeom>
          <a:noFill/>
          <a:ln>
            <a:noFill/>
          </a:ln>
        </p:spPr>
        <p:txBody>
          <a:bodyPr spcFirstLastPara="1" wrap="square" lIns="91425" tIns="45700" rIns="91425" bIns="45700" anchor="b" anchorCtr="0">
            <a:noAutofit/>
          </a:bodyPr>
          <a:lstStyle>
            <a:lvl1pPr marL="457200" lvl="0" indent="-228600" algn="ctr">
              <a:lnSpc>
                <a:spcPct val="115384"/>
              </a:lnSpc>
              <a:spcBef>
                <a:spcPts val="0"/>
              </a:spcBef>
              <a:spcAft>
                <a:spcPts val="0"/>
              </a:spcAft>
              <a:buClr>
                <a:schemeClr val="dk1"/>
              </a:buClr>
              <a:buSzPts val="3510"/>
              <a:buFont typeface="Verdana"/>
              <a:buNone/>
              <a:defRPr sz="2600" b="0"/>
            </a:lvl1pPr>
            <a:lvl2pPr marL="914400" lvl="1" indent="-228600" algn="l">
              <a:spcBef>
                <a:spcPts val="800"/>
              </a:spcBef>
              <a:spcAft>
                <a:spcPts val="0"/>
              </a:spcAft>
              <a:buSzPts val="2000"/>
              <a:buNone/>
              <a:defRPr sz="2000" b="1"/>
            </a:lvl2pPr>
            <a:lvl3pPr marL="1371600" lvl="2" indent="-228600" algn="l">
              <a:spcBef>
                <a:spcPts val="700"/>
              </a:spcBef>
              <a:spcAft>
                <a:spcPts val="0"/>
              </a:spcAft>
              <a:buSzPts val="1800"/>
              <a:buNone/>
              <a:defRPr sz="1800" b="1"/>
            </a:lvl3pPr>
            <a:lvl4pPr marL="1828800" lvl="3" indent="-228600" algn="l">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5" name="Google Shape;55;p7"/>
          <p:cNvSpPr txBox="1">
            <a:spLocks noGrp="1"/>
          </p:cNvSpPr>
          <p:nvPr>
            <p:ph type="body" idx="2"/>
          </p:nvPr>
        </p:nvSpPr>
        <p:spPr>
          <a:xfrm>
            <a:off x="4703762" y="1645920"/>
            <a:ext cx="4045126" cy="789828"/>
          </a:xfrm>
          <a:prstGeom prst="rect">
            <a:avLst/>
          </a:prstGeom>
          <a:noFill/>
          <a:ln>
            <a:noFill/>
          </a:ln>
        </p:spPr>
        <p:txBody>
          <a:bodyPr spcFirstLastPara="1" wrap="square" lIns="91425" tIns="45700" rIns="91425" bIns="45700" anchor="b" anchorCtr="0">
            <a:noAutofit/>
          </a:bodyPr>
          <a:lstStyle>
            <a:lvl1pPr marL="457200" lvl="0" indent="-228600" algn="ctr">
              <a:lnSpc>
                <a:spcPct val="115384"/>
              </a:lnSpc>
              <a:spcBef>
                <a:spcPts val="0"/>
              </a:spcBef>
              <a:spcAft>
                <a:spcPts val="0"/>
              </a:spcAft>
              <a:buClr>
                <a:schemeClr val="dk1"/>
              </a:buClr>
              <a:buSzPts val="3510"/>
              <a:buFont typeface="Verdana"/>
              <a:buNone/>
              <a:defRPr sz="2600" b="0"/>
            </a:lvl1pPr>
            <a:lvl2pPr marL="914400" lvl="1" indent="-228600" algn="l">
              <a:spcBef>
                <a:spcPts val="800"/>
              </a:spcBef>
              <a:spcAft>
                <a:spcPts val="0"/>
              </a:spcAft>
              <a:buSzPts val="2000"/>
              <a:buNone/>
              <a:defRPr sz="2000" b="1"/>
            </a:lvl2pPr>
            <a:lvl3pPr marL="1371600" lvl="2" indent="-228600" algn="l">
              <a:spcBef>
                <a:spcPts val="700"/>
              </a:spcBef>
              <a:spcAft>
                <a:spcPts val="0"/>
              </a:spcAft>
              <a:buSzPts val="1800"/>
              <a:buNone/>
              <a:defRPr sz="1800" b="1"/>
            </a:lvl3pPr>
            <a:lvl4pPr marL="1828800" lvl="3" indent="-228600" algn="l">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6" name="Google Shape;56;p7"/>
          <p:cNvSpPr txBox="1">
            <a:spLocks noGrp="1"/>
          </p:cNvSpPr>
          <p:nvPr>
            <p:ph type="body" idx="3"/>
          </p:nvPr>
        </p:nvSpPr>
        <p:spPr>
          <a:xfrm>
            <a:off x="357187" y="2659063"/>
            <a:ext cx="4044950" cy="3352800"/>
          </a:xfrm>
          <a:prstGeom prst="rect">
            <a:avLst/>
          </a:prstGeom>
          <a:noFill/>
          <a:ln>
            <a:noFill/>
          </a:ln>
        </p:spPr>
        <p:txBody>
          <a:bodyPr spcFirstLastPara="1" wrap="square" lIns="91425" tIns="45700" rIns="91425" bIns="45700" anchor="t" anchorCtr="0">
            <a:noAutofit/>
          </a:bodyPr>
          <a:lstStyle>
            <a:lvl1pPr marL="457200" lvl="0" indent="-382905" algn="l">
              <a:spcBef>
                <a:spcPts val="1800"/>
              </a:spcBef>
              <a:spcAft>
                <a:spcPts val="0"/>
              </a:spcAft>
              <a:buClr>
                <a:schemeClr val="dk1"/>
              </a:buClr>
              <a:buSzPts val="2430"/>
              <a:buChar char="•"/>
              <a:defRPr/>
            </a:lvl1pPr>
            <a:lvl2pPr marL="914400" lvl="1" indent="-342900" algn="l">
              <a:spcBef>
                <a:spcPts val="800"/>
              </a:spcBef>
              <a:spcAft>
                <a:spcPts val="0"/>
              </a:spcAft>
              <a:buSzPts val="1800"/>
              <a:buChar char="–"/>
              <a:defRPr/>
            </a:lvl2pPr>
            <a:lvl3pPr marL="1371600" lvl="2" indent="-342900" algn="l">
              <a:spcBef>
                <a:spcPts val="700"/>
              </a:spcBef>
              <a:spcAft>
                <a:spcPts val="0"/>
              </a:spcAft>
              <a:buSzPts val="1800"/>
              <a:buChar char="▪"/>
              <a:defRPr/>
            </a:lvl3pPr>
            <a:lvl4pPr marL="1828800" lvl="3" indent="-342900" algn="l">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7" name="Google Shape;57;p7"/>
          <p:cNvSpPr txBox="1">
            <a:spLocks noGrp="1"/>
          </p:cNvSpPr>
          <p:nvPr>
            <p:ph type="body" idx="4"/>
          </p:nvPr>
        </p:nvSpPr>
        <p:spPr>
          <a:xfrm>
            <a:off x="4703762" y="2659063"/>
            <a:ext cx="4044950" cy="3352800"/>
          </a:xfrm>
          <a:prstGeom prst="rect">
            <a:avLst/>
          </a:prstGeom>
          <a:noFill/>
          <a:ln>
            <a:noFill/>
          </a:ln>
        </p:spPr>
        <p:txBody>
          <a:bodyPr spcFirstLastPara="1" wrap="square" lIns="91425" tIns="45700" rIns="91425" bIns="45700" anchor="t" anchorCtr="0">
            <a:noAutofit/>
          </a:bodyPr>
          <a:lstStyle>
            <a:lvl1pPr marL="457200" lvl="0" indent="-382905" algn="l">
              <a:spcBef>
                <a:spcPts val="1800"/>
              </a:spcBef>
              <a:spcAft>
                <a:spcPts val="0"/>
              </a:spcAft>
              <a:buClr>
                <a:schemeClr val="dk1"/>
              </a:buClr>
              <a:buSzPts val="2430"/>
              <a:buChar char="•"/>
              <a:defRPr/>
            </a:lvl1pPr>
            <a:lvl2pPr marL="914400" lvl="1" indent="-342900" algn="l">
              <a:spcBef>
                <a:spcPts val="800"/>
              </a:spcBef>
              <a:spcAft>
                <a:spcPts val="0"/>
              </a:spcAft>
              <a:buSzPts val="1800"/>
              <a:buChar char="–"/>
              <a:defRPr/>
            </a:lvl2pPr>
            <a:lvl3pPr marL="1371600" lvl="2" indent="-342900" algn="l">
              <a:spcBef>
                <a:spcPts val="700"/>
              </a:spcBef>
              <a:spcAft>
                <a:spcPts val="0"/>
              </a:spcAft>
              <a:buSzPts val="1800"/>
              <a:buChar char="▪"/>
              <a:defRPr/>
            </a:lvl3pPr>
            <a:lvl4pPr marL="1828800" lvl="3" indent="-342900" algn="l">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8" name="Google Shape;58;p7"/>
          <p:cNvSpPr txBox="1">
            <a:spLocks noGrp="1"/>
          </p:cNvSpPr>
          <p:nvPr>
            <p:ph type="sldNum" idx="12"/>
          </p:nvPr>
        </p:nvSpPr>
        <p:spPr>
          <a:xfrm>
            <a:off x="389908" y="6451886"/>
            <a:ext cx="358775" cy="365125"/>
          </a:xfrm>
          <a:prstGeom prst="rect">
            <a:avLst/>
          </a:prstGeom>
          <a:noFill/>
          <a:ln>
            <a:noFill/>
          </a:ln>
        </p:spPr>
        <p:txBody>
          <a:bodyPr spcFirstLastPara="1" wrap="square" lIns="0" tIns="45700" rIns="91425" bIns="45700" anchor="ctr" anchorCtr="0">
            <a:noAutofit/>
          </a:bodyPr>
          <a:lstStyle>
            <a:lvl1pPr marL="0" marR="0" lvl="0" indent="0" algn="l">
              <a:spcBef>
                <a:spcPts val="0"/>
              </a:spcBef>
              <a:spcAft>
                <a:spcPts val="0"/>
              </a:spcAft>
              <a:buNone/>
              <a:defRPr sz="1050">
                <a:solidFill>
                  <a:schemeClr val="lt1"/>
                </a:solidFill>
                <a:latin typeface="Verdana"/>
                <a:ea typeface="Verdana"/>
                <a:cs typeface="Verdana"/>
                <a:sym typeface="Verdana"/>
              </a:defRPr>
            </a:lvl1pPr>
            <a:lvl2pPr marL="0" marR="0" lvl="1" indent="0" algn="l">
              <a:spcBef>
                <a:spcPts val="0"/>
              </a:spcBef>
              <a:spcAft>
                <a:spcPts val="0"/>
              </a:spcAft>
              <a:buNone/>
              <a:defRPr sz="1050">
                <a:solidFill>
                  <a:schemeClr val="lt1"/>
                </a:solidFill>
                <a:latin typeface="Verdana"/>
                <a:ea typeface="Verdana"/>
                <a:cs typeface="Verdana"/>
                <a:sym typeface="Verdana"/>
              </a:defRPr>
            </a:lvl2pPr>
            <a:lvl3pPr marL="0" marR="0" lvl="2" indent="0" algn="l">
              <a:spcBef>
                <a:spcPts val="0"/>
              </a:spcBef>
              <a:spcAft>
                <a:spcPts val="0"/>
              </a:spcAft>
              <a:buNone/>
              <a:defRPr sz="1050">
                <a:solidFill>
                  <a:schemeClr val="lt1"/>
                </a:solidFill>
                <a:latin typeface="Verdana"/>
                <a:ea typeface="Verdana"/>
                <a:cs typeface="Verdana"/>
                <a:sym typeface="Verdana"/>
              </a:defRPr>
            </a:lvl3pPr>
            <a:lvl4pPr marL="0" marR="0" lvl="3" indent="0" algn="l">
              <a:spcBef>
                <a:spcPts val="0"/>
              </a:spcBef>
              <a:spcAft>
                <a:spcPts val="0"/>
              </a:spcAft>
              <a:buNone/>
              <a:defRPr sz="1050">
                <a:solidFill>
                  <a:schemeClr val="lt1"/>
                </a:solidFill>
                <a:latin typeface="Verdana"/>
                <a:ea typeface="Verdana"/>
                <a:cs typeface="Verdana"/>
                <a:sym typeface="Verdana"/>
              </a:defRPr>
            </a:lvl4pPr>
            <a:lvl5pPr marL="0" marR="0" lvl="4" indent="0" algn="l">
              <a:spcBef>
                <a:spcPts val="0"/>
              </a:spcBef>
              <a:spcAft>
                <a:spcPts val="0"/>
              </a:spcAft>
              <a:buNone/>
              <a:defRPr sz="1050">
                <a:solidFill>
                  <a:schemeClr val="lt1"/>
                </a:solidFill>
                <a:latin typeface="Verdana"/>
                <a:ea typeface="Verdana"/>
                <a:cs typeface="Verdana"/>
                <a:sym typeface="Verdana"/>
              </a:defRPr>
            </a:lvl5pPr>
            <a:lvl6pPr marL="0" marR="0" lvl="5" indent="0" algn="l">
              <a:spcBef>
                <a:spcPts val="0"/>
              </a:spcBef>
              <a:spcAft>
                <a:spcPts val="0"/>
              </a:spcAft>
              <a:buNone/>
              <a:defRPr sz="1050">
                <a:solidFill>
                  <a:schemeClr val="lt1"/>
                </a:solidFill>
                <a:latin typeface="Verdana"/>
                <a:ea typeface="Verdana"/>
                <a:cs typeface="Verdana"/>
                <a:sym typeface="Verdana"/>
              </a:defRPr>
            </a:lvl6pPr>
            <a:lvl7pPr marL="0" marR="0" lvl="6" indent="0" algn="l">
              <a:spcBef>
                <a:spcPts val="0"/>
              </a:spcBef>
              <a:spcAft>
                <a:spcPts val="0"/>
              </a:spcAft>
              <a:buNone/>
              <a:defRPr sz="1050">
                <a:solidFill>
                  <a:schemeClr val="lt1"/>
                </a:solidFill>
                <a:latin typeface="Verdana"/>
                <a:ea typeface="Verdana"/>
                <a:cs typeface="Verdana"/>
                <a:sym typeface="Verdana"/>
              </a:defRPr>
            </a:lvl7pPr>
            <a:lvl8pPr marL="0" marR="0" lvl="7" indent="0" algn="l">
              <a:spcBef>
                <a:spcPts val="0"/>
              </a:spcBef>
              <a:spcAft>
                <a:spcPts val="0"/>
              </a:spcAft>
              <a:buNone/>
              <a:defRPr sz="1050">
                <a:solidFill>
                  <a:schemeClr val="lt1"/>
                </a:solidFill>
                <a:latin typeface="Verdana"/>
                <a:ea typeface="Verdana"/>
                <a:cs typeface="Verdana"/>
                <a:sym typeface="Verdana"/>
              </a:defRPr>
            </a:lvl8pPr>
            <a:lvl9pPr marL="0" marR="0" lvl="8" indent="0" algn="l">
              <a:spcBef>
                <a:spcPts val="0"/>
              </a:spcBef>
              <a:spcAft>
                <a:spcPts val="0"/>
              </a:spcAft>
              <a:buNone/>
              <a:defRPr sz="1050">
                <a:solidFill>
                  <a:schemeClr val="lt1"/>
                </a:solidFill>
                <a:latin typeface="Verdana"/>
                <a:ea typeface="Verdana"/>
                <a:cs typeface="Verdana"/>
                <a:sym typeface="Verdana"/>
              </a:defRPr>
            </a:lvl9pPr>
          </a:lstStyle>
          <a:p>
            <a:pPr marL="0" lvl="0" indent="0" algn="l" rtl="0">
              <a:spcBef>
                <a:spcPts val="0"/>
              </a:spcBef>
              <a:spcAft>
                <a:spcPts val="0"/>
              </a:spcAft>
              <a:buNone/>
            </a:pPr>
            <a:fld id="{00000000-1234-1234-1234-123412341234}" type="slidenum">
              <a:rPr lang="en-US"/>
              <a:t>‹#›</a:t>
            </a:fld>
            <a:endParaRPr/>
          </a:p>
        </p:txBody>
      </p:sp>
      <p:sp>
        <p:nvSpPr>
          <p:cNvPr id="59" name="Google Shape;59;p7"/>
          <p:cNvSpPr txBox="1">
            <a:spLocks noGrp="1"/>
          </p:cNvSpPr>
          <p:nvPr>
            <p:ph type="dt" idx="10"/>
          </p:nvPr>
        </p:nvSpPr>
        <p:spPr>
          <a:xfrm>
            <a:off x="810596" y="6451886"/>
            <a:ext cx="1643062" cy="365125"/>
          </a:xfrm>
          <a:prstGeom prst="rect">
            <a:avLst/>
          </a:prstGeom>
          <a:noFill/>
          <a:ln>
            <a:noFill/>
          </a:ln>
        </p:spPr>
        <p:txBody>
          <a:bodyPr spcFirstLastPara="1" wrap="square" lIns="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7"/>
          <p:cNvSpPr/>
          <p:nvPr/>
        </p:nvSpPr>
        <p:spPr>
          <a:xfrm>
            <a:off x="0" y="1242940"/>
            <a:ext cx="9144000" cy="25305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61" name="Google Shape;61;p7"/>
          <p:cNvSpPr txBox="1">
            <a:spLocks noGrp="1"/>
          </p:cNvSpPr>
          <p:nvPr>
            <p:ph type="body" idx="5"/>
          </p:nvPr>
        </p:nvSpPr>
        <p:spPr>
          <a:xfrm>
            <a:off x="5418163" y="6451600"/>
            <a:ext cx="3315778" cy="365125"/>
          </a:xfrm>
          <a:prstGeom prst="rect">
            <a:avLst/>
          </a:prstGeom>
          <a:noFill/>
          <a:ln>
            <a:noFill/>
          </a:ln>
        </p:spPr>
        <p:txBody>
          <a:bodyPr spcFirstLastPara="1" wrap="square" lIns="91425" tIns="45700" rIns="91425" bIns="45700" anchor="ctr" anchorCtr="0">
            <a:noAutofit/>
          </a:bodyPr>
          <a:lstStyle>
            <a:lvl1pPr marL="457200" lvl="0" indent="-228600" algn="r">
              <a:spcBef>
                <a:spcPts val="1800"/>
              </a:spcBef>
              <a:spcAft>
                <a:spcPts val="0"/>
              </a:spcAft>
              <a:buClr>
                <a:schemeClr val="lt1"/>
              </a:buClr>
              <a:buSzPts val="1418"/>
              <a:buFont typeface="Verdana"/>
              <a:buNone/>
              <a:defRPr sz="1050">
                <a:solidFill>
                  <a:schemeClr val="lt1"/>
                </a:solidFill>
              </a:defRPr>
            </a:lvl1pPr>
            <a:lvl2pPr marL="914400" lvl="1" indent="-295275" algn="l">
              <a:spcBef>
                <a:spcPts val="800"/>
              </a:spcBef>
              <a:spcAft>
                <a:spcPts val="0"/>
              </a:spcAft>
              <a:buSzPts val="1050"/>
              <a:buChar char="–"/>
              <a:defRPr sz="1050">
                <a:solidFill>
                  <a:schemeClr val="lt1"/>
                </a:solidFill>
              </a:defRPr>
            </a:lvl2pPr>
            <a:lvl3pPr marL="1371600" lvl="2" indent="-295275" algn="l">
              <a:spcBef>
                <a:spcPts val="700"/>
              </a:spcBef>
              <a:spcAft>
                <a:spcPts val="0"/>
              </a:spcAft>
              <a:buSzPts val="1050"/>
              <a:buChar char="▪"/>
              <a:defRPr sz="1050">
                <a:solidFill>
                  <a:schemeClr val="lt1"/>
                </a:solidFill>
              </a:defRPr>
            </a:lvl3pPr>
            <a:lvl4pPr marL="1828800" lvl="3" indent="-295275" algn="l">
              <a:spcBef>
                <a:spcPts val="600"/>
              </a:spcBef>
              <a:spcAft>
                <a:spcPts val="0"/>
              </a:spcAft>
              <a:buSzPts val="1050"/>
              <a:buChar char="–"/>
              <a:defRPr sz="1050">
                <a:solidFill>
                  <a:schemeClr val="lt1"/>
                </a:solidFill>
              </a:defRPr>
            </a:lvl4pPr>
            <a:lvl5pPr marL="2286000" lvl="4" indent="-295275" algn="l">
              <a:spcBef>
                <a:spcPts val="600"/>
              </a:spcBef>
              <a:spcAft>
                <a:spcPts val="0"/>
              </a:spcAft>
              <a:buSzPts val="1050"/>
              <a:buChar char="▪"/>
              <a:defRPr sz="105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ext, 1 Content Slide">
  <p:cSld name="Text, 1 Content Slide">
    <p:spTree>
      <p:nvGrpSpPr>
        <p:cNvPr id="1" name="Shape 62"/>
        <p:cNvGrpSpPr/>
        <p:nvPr/>
      </p:nvGrpSpPr>
      <p:grpSpPr>
        <a:xfrm>
          <a:off x="0" y="0"/>
          <a:ext cx="0" cy="0"/>
          <a:chOff x="0" y="0"/>
          <a:chExt cx="0" cy="0"/>
        </a:xfrm>
      </p:grpSpPr>
      <p:sp>
        <p:nvSpPr>
          <p:cNvPr id="63" name="Google Shape;63;p8"/>
          <p:cNvSpPr txBox="1">
            <a:spLocks noGrp="1"/>
          </p:cNvSpPr>
          <p:nvPr>
            <p:ph type="body" idx="1"/>
          </p:nvPr>
        </p:nvSpPr>
        <p:spPr>
          <a:xfrm>
            <a:off x="4678538" y="2009550"/>
            <a:ext cx="4035425" cy="4002313"/>
          </a:xfrm>
          <a:prstGeom prst="rect">
            <a:avLst/>
          </a:prstGeom>
          <a:noFill/>
          <a:ln>
            <a:noFill/>
          </a:ln>
        </p:spPr>
        <p:txBody>
          <a:bodyPr spcFirstLastPara="1" wrap="square" lIns="91425" tIns="45700" rIns="91425" bIns="45700" anchor="t" anchorCtr="0">
            <a:noAutofit/>
          </a:bodyPr>
          <a:lstStyle>
            <a:lvl1pPr marL="457200" lvl="0" indent="-382905" algn="l">
              <a:spcBef>
                <a:spcPts val="1800"/>
              </a:spcBef>
              <a:spcAft>
                <a:spcPts val="0"/>
              </a:spcAft>
              <a:buClr>
                <a:schemeClr val="dk1"/>
              </a:buClr>
              <a:buSzPts val="2430"/>
              <a:buChar char="•"/>
              <a:defRPr/>
            </a:lvl1pPr>
            <a:lvl2pPr marL="914400" lvl="1" indent="-342900" algn="l">
              <a:spcBef>
                <a:spcPts val="800"/>
              </a:spcBef>
              <a:spcAft>
                <a:spcPts val="0"/>
              </a:spcAft>
              <a:buSzPts val="1800"/>
              <a:buChar char="–"/>
              <a:defRPr/>
            </a:lvl2pPr>
            <a:lvl3pPr marL="1371600" lvl="2" indent="-342900" algn="l">
              <a:spcBef>
                <a:spcPts val="700"/>
              </a:spcBef>
              <a:spcAft>
                <a:spcPts val="0"/>
              </a:spcAft>
              <a:buSzPts val="1800"/>
              <a:buChar char="▪"/>
              <a:defRPr/>
            </a:lvl3pPr>
            <a:lvl4pPr marL="1828800" lvl="3" indent="-342900" algn="l">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4" name="Google Shape;64;p8"/>
          <p:cNvSpPr>
            <a:spLocks noGrp="1"/>
          </p:cNvSpPr>
          <p:nvPr>
            <p:ph type="pic" idx="2"/>
          </p:nvPr>
        </p:nvSpPr>
        <p:spPr>
          <a:xfrm>
            <a:off x="365125" y="2009550"/>
            <a:ext cx="3997325" cy="4002313"/>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1800"/>
              </a:spcBef>
              <a:spcAft>
                <a:spcPts val="0"/>
              </a:spcAft>
              <a:buClr>
                <a:schemeClr val="dk1"/>
              </a:buClr>
              <a:buSzPts val="2700"/>
              <a:buFont typeface="Verdana"/>
              <a:buNone/>
              <a:defRPr sz="2000" b="0" i="0" u="none" strike="noStrike" cap="none">
                <a:solidFill>
                  <a:schemeClr val="dk1"/>
                </a:solidFill>
                <a:latin typeface="Verdana"/>
                <a:ea typeface="Verdana"/>
                <a:cs typeface="Verdana"/>
                <a:sym typeface="Verdana"/>
              </a:defRPr>
            </a:lvl1pPr>
            <a:lvl2pPr marR="0" lvl="1" algn="l" rtl="0">
              <a:spcBef>
                <a:spcPts val="800"/>
              </a:spcBef>
              <a:spcAft>
                <a:spcPts val="0"/>
              </a:spcAft>
              <a:buClr>
                <a:srgbClr val="595959"/>
              </a:buClr>
              <a:buSzPts val="2000"/>
              <a:buFont typeface="Merriweather Sans"/>
              <a:buChar char="–"/>
              <a:defRPr sz="2000" b="0" i="0" u="none" strike="noStrike" cap="none">
                <a:solidFill>
                  <a:schemeClr val="dk1"/>
                </a:solidFill>
                <a:latin typeface="Verdana"/>
                <a:ea typeface="Verdana"/>
                <a:cs typeface="Verdana"/>
                <a:sym typeface="Verdana"/>
              </a:defRPr>
            </a:lvl2pPr>
            <a:lvl3pPr marR="0" lvl="2" algn="l" rtl="0">
              <a:spcBef>
                <a:spcPts val="700"/>
              </a:spcBef>
              <a:spcAft>
                <a:spcPts val="0"/>
              </a:spcAft>
              <a:buClr>
                <a:srgbClr val="595959"/>
              </a:buClr>
              <a:buSzPts val="1800"/>
              <a:buFont typeface="Noto Sans Symbols"/>
              <a:buChar char="▪"/>
              <a:defRPr sz="1800" b="0" i="0" u="none" strike="noStrike" cap="none">
                <a:solidFill>
                  <a:schemeClr val="dk1"/>
                </a:solidFill>
                <a:latin typeface="Verdana"/>
                <a:ea typeface="Verdana"/>
                <a:cs typeface="Verdana"/>
                <a:sym typeface="Verdana"/>
              </a:defRPr>
            </a:lvl3pPr>
            <a:lvl4pPr marR="0" lvl="3" algn="l" rtl="0">
              <a:spcBef>
                <a:spcPts val="600"/>
              </a:spcBef>
              <a:spcAft>
                <a:spcPts val="0"/>
              </a:spcAft>
              <a:buClr>
                <a:srgbClr val="595959"/>
              </a:buClr>
              <a:buSzPts val="1600"/>
              <a:buFont typeface="Arial"/>
              <a:buChar char="–"/>
              <a:defRPr sz="1600" b="0" i="0" u="none" strike="noStrike" cap="none">
                <a:solidFill>
                  <a:schemeClr val="dk1"/>
                </a:solidFill>
                <a:latin typeface="Verdana"/>
                <a:ea typeface="Verdana"/>
                <a:cs typeface="Verdana"/>
                <a:sym typeface="Verdana"/>
              </a:defRPr>
            </a:lvl4pPr>
            <a:lvl5pPr marR="0" lvl="4" algn="l" rtl="0">
              <a:spcBef>
                <a:spcPts val="600"/>
              </a:spcBef>
              <a:spcAft>
                <a:spcPts val="0"/>
              </a:spcAft>
              <a:buClr>
                <a:srgbClr val="7F7F7F"/>
              </a:buClr>
              <a:buSzPts val="1600"/>
              <a:buFont typeface="Noto Sans Symbols"/>
              <a:buChar char="▪"/>
              <a:defRPr sz="1600" b="0" i="0" u="none" strike="noStrike" cap="none">
                <a:solidFill>
                  <a:schemeClr val="dk1"/>
                </a:solidFill>
                <a:latin typeface="Verdana"/>
                <a:ea typeface="Verdana"/>
                <a:cs typeface="Verdana"/>
                <a:sym typeface="Verdana"/>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9pPr>
          </a:lstStyle>
          <a:p>
            <a:endParaRPr/>
          </a:p>
        </p:txBody>
      </p:sp>
      <p:sp>
        <p:nvSpPr>
          <p:cNvPr id="65" name="Google Shape;65;p8"/>
          <p:cNvSpPr txBox="1">
            <a:spLocks noGrp="1"/>
          </p:cNvSpPr>
          <p:nvPr>
            <p:ph type="sldNum" idx="12"/>
          </p:nvPr>
        </p:nvSpPr>
        <p:spPr>
          <a:xfrm>
            <a:off x="389908" y="6451886"/>
            <a:ext cx="358775" cy="365125"/>
          </a:xfrm>
          <a:prstGeom prst="rect">
            <a:avLst/>
          </a:prstGeom>
          <a:noFill/>
          <a:ln>
            <a:noFill/>
          </a:ln>
        </p:spPr>
        <p:txBody>
          <a:bodyPr spcFirstLastPara="1" wrap="square" lIns="0" tIns="45700" rIns="91425" bIns="45700" anchor="ctr" anchorCtr="0">
            <a:noAutofit/>
          </a:bodyPr>
          <a:lstStyle>
            <a:lvl1pPr marL="0" marR="0" lvl="0" indent="0" algn="l">
              <a:spcBef>
                <a:spcPts val="0"/>
              </a:spcBef>
              <a:spcAft>
                <a:spcPts val="0"/>
              </a:spcAft>
              <a:buNone/>
              <a:defRPr sz="1050">
                <a:solidFill>
                  <a:schemeClr val="lt1"/>
                </a:solidFill>
                <a:latin typeface="Verdana"/>
                <a:ea typeface="Verdana"/>
                <a:cs typeface="Verdana"/>
                <a:sym typeface="Verdana"/>
              </a:defRPr>
            </a:lvl1pPr>
            <a:lvl2pPr marL="0" marR="0" lvl="1" indent="0" algn="l">
              <a:spcBef>
                <a:spcPts val="0"/>
              </a:spcBef>
              <a:spcAft>
                <a:spcPts val="0"/>
              </a:spcAft>
              <a:buNone/>
              <a:defRPr sz="1050">
                <a:solidFill>
                  <a:schemeClr val="lt1"/>
                </a:solidFill>
                <a:latin typeface="Verdana"/>
                <a:ea typeface="Verdana"/>
                <a:cs typeface="Verdana"/>
                <a:sym typeface="Verdana"/>
              </a:defRPr>
            </a:lvl2pPr>
            <a:lvl3pPr marL="0" marR="0" lvl="2" indent="0" algn="l">
              <a:spcBef>
                <a:spcPts val="0"/>
              </a:spcBef>
              <a:spcAft>
                <a:spcPts val="0"/>
              </a:spcAft>
              <a:buNone/>
              <a:defRPr sz="1050">
                <a:solidFill>
                  <a:schemeClr val="lt1"/>
                </a:solidFill>
                <a:latin typeface="Verdana"/>
                <a:ea typeface="Verdana"/>
                <a:cs typeface="Verdana"/>
                <a:sym typeface="Verdana"/>
              </a:defRPr>
            </a:lvl3pPr>
            <a:lvl4pPr marL="0" marR="0" lvl="3" indent="0" algn="l">
              <a:spcBef>
                <a:spcPts val="0"/>
              </a:spcBef>
              <a:spcAft>
                <a:spcPts val="0"/>
              </a:spcAft>
              <a:buNone/>
              <a:defRPr sz="1050">
                <a:solidFill>
                  <a:schemeClr val="lt1"/>
                </a:solidFill>
                <a:latin typeface="Verdana"/>
                <a:ea typeface="Verdana"/>
                <a:cs typeface="Verdana"/>
                <a:sym typeface="Verdana"/>
              </a:defRPr>
            </a:lvl4pPr>
            <a:lvl5pPr marL="0" marR="0" lvl="4" indent="0" algn="l">
              <a:spcBef>
                <a:spcPts val="0"/>
              </a:spcBef>
              <a:spcAft>
                <a:spcPts val="0"/>
              </a:spcAft>
              <a:buNone/>
              <a:defRPr sz="1050">
                <a:solidFill>
                  <a:schemeClr val="lt1"/>
                </a:solidFill>
                <a:latin typeface="Verdana"/>
                <a:ea typeface="Verdana"/>
                <a:cs typeface="Verdana"/>
                <a:sym typeface="Verdana"/>
              </a:defRPr>
            </a:lvl5pPr>
            <a:lvl6pPr marL="0" marR="0" lvl="5" indent="0" algn="l">
              <a:spcBef>
                <a:spcPts val="0"/>
              </a:spcBef>
              <a:spcAft>
                <a:spcPts val="0"/>
              </a:spcAft>
              <a:buNone/>
              <a:defRPr sz="1050">
                <a:solidFill>
                  <a:schemeClr val="lt1"/>
                </a:solidFill>
                <a:latin typeface="Verdana"/>
                <a:ea typeface="Verdana"/>
                <a:cs typeface="Verdana"/>
                <a:sym typeface="Verdana"/>
              </a:defRPr>
            </a:lvl6pPr>
            <a:lvl7pPr marL="0" marR="0" lvl="6" indent="0" algn="l">
              <a:spcBef>
                <a:spcPts val="0"/>
              </a:spcBef>
              <a:spcAft>
                <a:spcPts val="0"/>
              </a:spcAft>
              <a:buNone/>
              <a:defRPr sz="1050">
                <a:solidFill>
                  <a:schemeClr val="lt1"/>
                </a:solidFill>
                <a:latin typeface="Verdana"/>
                <a:ea typeface="Verdana"/>
                <a:cs typeface="Verdana"/>
                <a:sym typeface="Verdana"/>
              </a:defRPr>
            </a:lvl7pPr>
            <a:lvl8pPr marL="0" marR="0" lvl="7" indent="0" algn="l">
              <a:spcBef>
                <a:spcPts val="0"/>
              </a:spcBef>
              <a:spcAft>
                <a:spcPts val="0"/>
              </a:spcAft>
              <a:buNone/>
              <a:defRPr sz="1050">
                <a:solidFill>
                  <a:schemeClr val="lt1"/>
                </a:solidFill>
                <a:latin typeface="Verdana"/>
                <a:ea typeface="Verdana"/>
                <a:cs typeface="Verdana"/>
                <a:sym typeface="Verdana"/>
              </a:defRPr>
            </a:lvl8pPr>
            <a:lvl9pPr marL="0" marR="0" lvl="8" indent="0" algn="l">
              <a:spcBef>
                <a:spcPts val="0"/>
              </a:spcBef>
              <a:spcAft>
                <a:spcPts val="0"/>
              </a:spcAft>
              <a:buNone/>
              <a:defRPr sz="1050">
                <a:solidFill>
                  <a:schemeClr val="lt1"/>
                </a:solidFill>
                <a:latin typeface="Verdana"/>
                <a:ea typeface="Verdana"/>
                <a:cs typeface="Verdana"/>
                <a:sym typeface="Verdana"/>
              </a:defRPr>
            </a:lvl9pPr>
          </a:lstStyle>
          <a:p>
            <a:pPr marL="0" lvl="0" indent="0" algn="l" rtl="0">
              <a:spcBef>
                <a:spcPts val="0"/>
              </a:spcBef>
              <a:spcAft>
                <a:spcPts val="0"/>
              </a:spcAft>
              <a:buNone/>
            </a:pPr>
            <a:fld id="{00000000-1234-1234-1234-123412341234}" type="slidenum">
              <a:rPr lang="en-US"/>
              <a:t>‹#›</a:t>
            </a:fld>
            <a:endParaRPr/>
          </a:p>
        </p:txBody>
      </p:sp>
      <p:sp>
        <p:nvSpPr>
          <p:cNvPr id="66" name="Google Shape;66;p8"/>
          <p:cNvSpPr txBox="1">
            <a:spLocks noGrp="1"/>
          </p:cNvSpPr>
          <p:nvPr>
            <p:ph type="dt" idx="10"/>
          </p:nvPr>
        </p:nvSpPr>
        <p:spPr>
          <a:xfrm>
            <a:off x="810596" y="6451886"/>
            <a:ext cx="1643062" cy="365125"/>
          </a:xfrm>
          <a:prstGeom prst="rect">
            <a:avLst/>
          </a:prstGeom>
          <a:noFill/>
          <a:ln>
            <a:noFill/>
          </a:ln>
        </p:spPr>
        <p:txBody>
          <a:bodyPr spcFirstLastPara="1" wrap="square" lIns="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8"/>
          <p:cNvSpPr/>
          <p:nvPr/>
        </p:nvSpPr>
        <p:spPr>
          <a:xfrm>
            <a:off x="0" y="1242940"/>
            <a:ext cx="9144000" cy="25305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68" name="Google Shape;68;p8"/>
          <p:cNvSpPr txBox="1">
            <a:spLocks noGrp="1"/>
          </p:cNvSpPr>
          <p:nvPr>
            <p:ph type="title"/>
          </p:nvPr>
        </p:nvSpPr>
        <p:spPr>
          <a:xfrm>
            <a:off x="365125" y="1336417"/>
            <a:ext cx="8326438" cy="641239"/>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8"/>
          <p:cNvSpPr txBox="1">
            <a:spLocks noGrp="1"/>
          </p:cNvSpPr>
          <p:nvPr>
            <p:ph type="body" idx="3"/>
          </p:nvPr>
        </p:nvSpPr>
        <p:spPr>
          <a:xfrm>
            <a:off x="5418163" y="6451600"/>
            <a:ext cx="3315778" cy="365125"/>
          </a:xfrm>
          <a:prstGeom prst="rect">
            <a:avLst/>
          </a:prstGeom>
          <a:noFill/>
          <a:ln>
            <a:noFill/>
          </a:ln>
        </p:spPr>
        <p:txBody>
          <a:bodyPr spcFirstLastPara="1" wrap="square" lIns="91425" tIns="45700" rIns="91425" bIns="45700" anchor="ctr" anchorCtr="0">
            <a:noAutofit/>
          </a:bodyPr>
          <a:lstStyle>
            <a:lvl1pPr marL="457200" lvl="0" indent="-228600" algn="r">
              <a:spcBef>
                <a:spcPts val="1800"/>
              </a:spcBef>
              <a:spcAft>
                <a:spcPts val="0"/>
              </a:spcAft>
              <a:buClr>
                <a:schemeClr val="lt1"/>
              </a:buClr>
              <a:buSzPts val="1418"/>
              <a:buFont typeface="Verdana"/>
              <a:buNone/>
              <a:defRPr sz="1050">
                <a:solidFill>
                  <a:schemeClr val="lt1"/>
                </a:solidFill>
              </a:defRPr>
            </a:lvl1pPr>
            <a:lvl2pPr marL="914400" lvl="1" indent="-295275" algn="l">
              <a:spcBef>
                <a:spcPts val="800"/>
              </a:spcBef>
              <a:spcAft>
                <a:spcPts val="0"/>
              </a:spcAft>
              <a:buSzPts val="1050"/>
              <a:buChar char="–"/>
              <a:defRPr sz="1050">
                <a:solidFill>
                  <a:schemeClr val="lt1"/>
                </a:solidFill>
              </a:defRPr>
            </a:lvl2pPr>
            <a:lvl3pPr marL="1371600" lvl="2" indent="-295275" algn="l">
              <a:spcBef>
                <a:spcPts val="700"/>
              </a:spcBef>
              <a:spcAft>
                <a:spcPts val="0"/>
              </a:spcAft>
              <a:buSzPts val="1050"/>
              <a:buChar char="▪"/>
              <a:defRPr sz="1050">
                <a:solidFill>
                  <a:schemeClr val="lt1"/>
                </a:solidFill>
              </a:defRPr>
            </a:lvl3pPr>
            <a:lvl4pPr marL="1828800" lvl="3" indent="-295275" algn="l">
              <a:spcBef>
                <a:spcPts val="600"/>
              </a:spcBef>
              <a:spcAft>
                <a:spcPts val="0"/>
              </a:spcAft>
              <a:buSzPts val="1050"/>
              <a:buChar char="–"/>
              <a:defRPr sz="1050">
                <a:solidFill>
                  <a:schemeClr val="lt1"/>
                </a:solidFill>
              </a:defRPr>
            </a:lvl4pPr>
            <a:lvl5pPr marL="2286000" lvl="4" indent="-295275" algn="l">
              <a:spcBef>
                <a:spcPts val="600"/>
              </a:spcBef>
              <a:spcAft>
                <a:spcPts val="0"/>
              </a:spcAft>
              <a:buSzPts val="1050"/>
              <a:buChar char="▪"/>
              <a:defRPr sz="105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jp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9">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p:nvPr/>
        </p:nvSpPr>
        <p:spPr>
          <a:xfrm>
            <a:off x="0" y="0"/>
            <a:ext cx="9143999" cy="6858001"/>
          </a:xfrm>
          <a:prstGeom prst="rect">
            <a:avLst/>
          </a:prstGeom>
          <a:solidFill>
            <a:schemeClr val="lt1"/>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Verdana"/>
              <a:ea typeface="Verdana"/>
              <a:cs typeface="Verdana"/>
              <a:sym typeface="Verdana"/>
            </a:endParaRPr>
          </a:p>
        </p:txBody>
      </p:sp>
      <p:sp>
        <p:nvSpPr>
          <p:cNvPr id="11" name="Google Shape;11;p1"/>
          <p:cNvSpPr txBox="1">
            <a:spLocks noGrp="1"/>
          </p:cNvSpPr>
          <p:nvPr>
            <p:ph type="title"/>
          </p:nvPr>
        </p:nvSpPr>
        <p:spPr>
          <a:xfrm>
            <a:off x="365125" y="1336417"/>
            <a:ext cx="8326438" cy="641239"/>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2800" b="1" i="0" u="none" strike="noStrike" cap="none">
                <a:solidFill>
                  <a:srgbClr val="3F3F3F"/>
                </a:solidFill>
                <a:latin typeface="Verdana"/>
                <a:ea typeface="Verdana"/>
                <a:cs typeface="Verdana"/>
                <a:sym typeface="Verdana"/>
              </a:defRPr>
            </a:lvl1pPr>
            <a:lvl2pPr marR="0" lvl="1" algn="l" rtl="0">
              <a:spcBef>
                <a:spcPts val="0"/>
              </a:spcBef>
              <a:spcAft>
                <a:spcPts val="0"/>
              </a:spcAft>
              <a:buSzPts val="1400"/>
              <a:buNone/>
              <a:defRPr sz="3200" b="1" i="0" u="none" strike="noStrike" cap="none">
                <a:solidFill>
                  <a:schemeClr val="lt1"/>
                </a:solidFill>
                <a:latin typeface="Verdana"/>
                <a:ea typeface="Verdana"/>
                <a:cs typeface="Verdana"/>
                <a:sym typeface="Verdana"/>
              </a:defRPr>
            </a:lvl2pPr>
            <a:lvl3pPr marR="0" lvl="2" algn="l" rtl="0">
              <a:spcBef>
                <a:spcPts val="0"/>
              </a:spcBef>
              <a:spcAft>
                <a:spcPts val="0"/>
              </a:spcAft>
              <a:buSzPts val="1400"/>
              <a:buNone/>
              <a:defRPr sz="3200" b="1" i="0" u="none" strike="noStrike" cap="none">
                <a:solidFill>
                  <a:schemeClr val="lt1"/>
                </a:solidFill>
                <a:latin typeface="Verdana"/>
                <a:ea typeface="Verdana"/>
                <a:cs typeface="Verdana"/>
                <a:sym typeface="Verdana"/>
              </a:defRPr>
            </a:lvl3pPr>
            <a:lvl4pPr marR="0" lvl="3" algn="l" rtl="0">
              <a:spcBef>
                <a:spcPts val="0"/>
              </a:spcBef>
              <a:spcAft>
                <a:spcPts val="0"/>
              </a:spcAft>
              <a:buSzPts val="1400"/>
              <a:buNone/>
              <a:defRPr sz="3200" b="1" i="0" u="none" strike="noStrike" cap="none">
                <a:solidFill>
                  <a:schemeClr val="lt1"/>
                </a:solidFill>
                <a:latin typeface="Verdana"/>
                <a:ea typeface="Verdana"/>
                <a:cs typeface="Verdana"/>
                <a:sym typeface="Verdana"/>
              </a:defRPr>
            </a:lvl4pPr>
            <a:lvl5pPr marR="0" lvl="4" algn="l" rtl="0">
              <a:spcBef>
                <a:spcPts val="0"/>
              </a:spcBef>
              <a:spcAft>
                <a:spcPts val="0"/>
              </a:spcAft>
              <a:buSzPts val="1400"/>
              <a:buNone/>
              <a:defRPr sz="3200" b="1" i="0" u="none" strike="noStrike" cap="none">
                <a:solidFill>
                  <a:schemeClr val="lt1"/>
                </a:solidFill>
                <a:latin typeface="Verdana"/>
                <a:ea typeface="Verdana"/>
                <a:cs typeface="Verdana"/>
                <a:sym typeface="Verdana"/>
              </a:defRPr>
            </a:lvl5pPr>
            <a:lvl6pPr marR="0" lvl="5" algn="l" rtl="0">
              <a:spcBef>
                <a:spcPts val="0"/>
              </a:spcBef>
              <a:spcAft>
                <a:spcPts val="0"/>
              </a:spcAft>
              <a:buSzPts val="1400"/>
              <a:buNone/>
              <a:defRPr sz="3200" b="1" i="0" u="none" strike="noStrike" cap="none">
                <a:solidFill>
                  <a:schemeClr val="lt1"/>
                </a:solidFill>
                <a:latin typeface="Verdana"/>
                <a:ea typeface="Verdana"/>
                <a:cs typeface="Verdana"/>
                <a:sym typeface="Verdana"/>
              </a:defRPr>
            </a:lvl6pPr>
            <a:lvl7pPr marR="0" lvl="6" algn="l" rtl="0">
              <a:spcBef>
                <a:spcPts val="0"/>
              </a:spcBef>
              <a:spcAft>
                <a:spcPts val="0"/>
              </a:spcAft>
              <a:buSzPts val="1400"/>
              <a:buNone/>
              <a:defRPr sz="3200" b="1" i="0" u="none" strike="noStrike" cap="none">
                <a:solidFill>
                  <a:schemeClr val="lt1"/>
                </a:solidFill>
                <a:latin typeface="Verdana"/>
                <a:ea typeface="Verdana"/>
                <a:cs typeface="Verdana"/>
                <a:sym typeface="Verdana"/>
              </a:defRPr>
            </a:lvl7pPr>
            <a:lvl8pPr marR="0" lvl="7" algn="l" rtl="0">
              <a:spcBef>
                <a:spcPts val="0"/>
              </a:spcBef>
              <a:spcAft>
                <a:spcPts val="0"/>
              </a:spcAft>
              <a:buSzPts val="1400"/>
              <a:buNone/>
              <a:defRPr sz="3200" b="1" i="0" u="none" strike="noStrike" cap="none">
                <a:solidFill>
                  <a:schemeClr val="lt1"/>
                </a:solidFill>
                <a:latin typeface="Verdana"/>
                <a:ea typeface="Verdana"/>
                <a:cs typeface="Verdana"/>
                <a:sym typeface="Verdana"/>
              </a:defRPr>
            </a:lvl8pPr>
            <a:lvl9pPr marR="0" lvl="8" algn="l" rtl="0">
              <a:spcBef>
                <a:spcPts val="0"/>
              </a:spcBef>
              <a:spcAft>
                <a:spcPts val="0"/>
              </a:spcAft>
              <a:buSzPts val="1400"/>
              <a:buNone/>
              <a:defRPr sz="3200" b="1" i="0" u="none" strike="noStrike" cap="none">
                <a:solidFill>
                  <a:schemeClr val="lt1"/>
                </a:solidFill>
                <a:latin typeface="Verdana"/>
                <a:ea typeface="Verdana"/>
                <a:cs typeface="Verdana"/>
                <a:sym typeface="Verdana"/>
              </a:defRPr>
            </a:lvl9pPr>
          </a:lstStyle>
          <a:p>
            <a:endParaRPr/>
          </a:p>
        </p:txBody>
      </p:sp>
      <p:pic>
        <p:nvPicPr>
          <p:cNvPr id="12" name="Google Shape;12;p1" descr="C:\Users\Mystogan\Pictures\75_big.jpg"/>
          <p:cNvPicPr preferRelativeResize="0"/>
          <p:nvPr/>
        </p:nvPicPr>
        <p:blipFill rotWithShape="1">
          <a:blip r:embed="rId10">
            <a:alphaModFix/>
          </a:blip>
          <a:srcRect/>
          <a:stretch/>
        </p:blipFill>
        <p:spPr>
          <a:xfrm>
            <a:off x="0" y="6248401"/>
            <a:ext cx="9143999" cy="609600"/>
          </a:xfrm>
          <a:prstGeom prst="rect">
            <a:avLst/>
          </a:prstGeom>
          <a:noFill/>
          <a:ln>
            <a:noFill/>
          </a:ln>
        </p:spPr>
      </p:pic>
      <p:sp>
        <p:nvSpPr>
          <p:cNvPr id="13" name="Google Shape;13;p1"/>
          <p:cNvSpPr txBox="1">
            <a:spLocks noGrp="1"/>
          </p:cNvSpPr>
          <p:nvPr>
            <p:ph type="sldNum" idx="12"/>
          </p:nvPr>
        </p:nvSpPr>
        <p:spPr>
          <a:xfrm>
            <a:off x="389908" y="6451886"/>
            <a:ext cx="358775" cy="365125"/>
          </a:xfrm>
          <a:prstGeom prst="rect">
            <a:avLst/>
          </a:prstGeom>
          <a:noFill/>
          <a:ln>
            <a:noFill/>
          </a:ln>
        </p:spPr>
        <p:txBody>
          <a:bodyPr spcFirstLastPara="1" wrap="square" lIns="0" tIns="45700" rIns="91425" bIns="45700" anchor="ctr" anchorCtr="0">
            <a:noAutofit/>
          </a:bodyPr>
          <a:lstStyle>
            <a:lvl1pPr marL="0" marR="0" lvl="0" indent="0" algn="l" rtl="0">
              <a:spcBef>
                <a:spcPts val="0"/>
              </a:spcBef>
              <a:spcAft>
                <a:spcPts val="0"/>
              </a:spcAft>
              <a:buNone/>
              <a:defRPr sz="1050" b="0" i="0" u="none" strike="noStrike" cap="none">
                <a:solidFill>
                  <a:schemeClr val="lt1"/>
                </a:solidFill>
                <a:latin typeface="Verdana"/>
                <a:ea typeface="Verdana"/>
                <a:cs typeface="Verdana"/>
                <a:sym typeface="Verdana"/>
              </a:defRPr>
            </a:lvl1pPr>
            <a:lvl2pPr marL="0" marR="0" lvl="1" indent="0" algn="l" rtl="0">
              <a:spcBef>
                <a:spcPts val="0"/>
              </a:spcBef>
              <a:spcAft>
                <a:spcPts val="0"/>
              </a:spcAft>
              <a:buNone/>
              <a:defRPr sz="1050" b="0" i="0" u="none" strike="noStrike" cap="none">
                <a:solidFill>
                  <a:schemeClr val="lt1"/>
                </a:solidFill>
                <a:latin typeface="Verdana"/>
                <a:ea typeface="Verdana"/>
                <a:cs typeface="Verdana"/>
                <a:sym typeface="Verdana"/>
              </a:defRPr>
            </a:lvl2pPr>
            <a:lvl3pPr marL="0" marR="0" lvl="2" indent="0" algn="l" rtl="0">
              <a:spcBef>
                <a:spcPts val="0"/>
              </a:spcBef>
              <a:spcAft>
                <a:spcPts val="0"/>
              </a:spcAft>
              <a:buNone/>
              <a:defRPr sz="1050" b="0" i="0" u="none" strike="noStrike" cap="none">
                <a:solidFill>
                  <a:schemeClr val="lt1"/>
                </a:solidFill>
                <a:latin typeface="Verdana"/>
                <a:ea typeface="Verdana"/>
                <a:cs typeface="Verdana"/>
                <a:sym typeface="Verdana"/>
              </a:defRPr>
            </a:lvl3pPr>
            <a:lvl4pPr marL="0" marR="0" lvl="3" indent="0" algn="l" rtl="0">
              <a:spcBef>
                <a:spcPts val="0"/>
              </a:spcBef>
              <a:spcAft>
                <a:spcPts val="0"/>
              </a:spcAft>
              <a:buNone/>
              <a:defRPr sz="1050" b="0" i="0" u="none" strike="noStrike" cap="none">
                <a:solidFill>
                  <a:schemeClr val="lt1"/>
                </a:solidFill>
                <a:latin typeface="Verdana"/>
                <a:ea typeface="Verdana"/>
                <a:cs typeface="Verdana"/>
                <a:sym typeface="Verdana"/>
              </a:defRPr>
            </a:lvl4pPr>
            <a:lvl5pPr marL="0" marR="0" lvl="4" indent="0" algn="l" rtl="0">
              <a:spcBef>
                <a:spcPts val="0"/>
              </a:spcBef>
              <a:spcAft>
                <a:spcPts val="0"/>
              </a:spcAft>
              <a:buNone/>
              <a:defRPr sz="1050" b="0" i="0" u="none" strike="noStrike" cap="none">
                <a:solidFill>
                  <a:schemeClr val="lt1"/>
                </a:solidFill>
                <a:latin typeface="Verdana"/>
                <a:ea typeface="Verdana"/>
                <a:cs typeface="Verdana"/>
                <a:sym typeface="Verdana"/>
              </a:defRPr>
            </a:lvl5pPr>
            <a:lvl6pPr marL="0" marR="0" lvl="5" indent="0" algn="l" rtl="0">
              <a:spcBef>
                <a:spcPts val="0"/>
              </a:spcBef>
              <a:spcAft>
                <a:spcPts val="0"/>
              </a:spcAft>
              <a:buNone/>
              <a:defRPr sz="1050" b="0" i="0" u="none" strike="noStrike" cap="none">
                <a:solidFill>
                  <a:schemeClr val="lt1"/>
                </a:solidFill>
                <a:latin typeface="Verdana"/>
                <a:ea typeface="Verdana"/>
                <a:cs typeface="Verdana"/>
                <a:sym typeface="Verdana"/>
              </a:defRPr>
            </a:lvl6pPr>
            <a:lvl7pPr marL="0" marR="0" lvl="6" indent="0" algn="l" rtl="0">
              <a:spcBef>
                <a:spcPts val="0"/>
              </a:spcBef>
              <a:spcAft>
                <a:spcPts val="0"/>
              </a:spcAft>
              <a:buNone/>
              <a:defRPr sz="1050" b="0" i="0" u="none" strike="noStrike" cap="none">
                <a:solidFill>
                  <a:schemeClr val="lt1"/>
                </a:solidFill>
                <a:latin typeface="Verdana"/>
                <a:ea typeface="Verdana"/>
                <a:cs typeface="Verdana"/>
                <a:sym typeface="Verdana"/>
              </a:defRPr>
            </a:lvl7pPr>
            <a:lvl8pPr marL="0" marR="0" lvl="7" indent="0" algn="l" rtl="0">
              <a:spcBef>
                <a:spcPts val="0"/>
              </a:spcBef>
              <a:spcAft>
                <a:spcPts val="0"/>
              </a:spcAft>
              <a:buNone/>
              <a:defRPr sz="1050" b="0" i="0" u="none" strike="noStrike" cap="none">
                <a:solidFill>
                  <a:schemeClr val="lt1"/>
                </a:solidFill>
                <a:latin typeface="Verdana"/>
                <a:ea typeface="Verdana"/>
                <a:cs typeface="Verdana"/>
                <a:sym typeface="Verdana"/>
              </a:defRPr>
            </a:lvl8pPr>
            <a:lvl9pPr marL="0" marR="0" lvl="8" indent="0" algn="l" rtl="0">
              <a:spcBef>
                <a:spcPts val="0"/>
              </a:spcBef>
              <a:spcAft>
                <a:spcPts val="0"/>
              </a:spcAft>
              <a:buNone/>
              <a:defRPr sz="1050" b="0" i="0" u="none" strike="noStrike" cap="none">
                <a:solidFill>
                  <a:schemeClr val="lt1"/>
                </a:solidFill>
                <a:latin typeface="Verdana"/>
                <a:ea typeface="Verdana"/>
                <a:cs typeface="Verdana"/>
                <a:sym typeface="Verdana"/>
              </a:defRPr>
            </a:lvl9pPr>
          </a:lstStyle>
          <a:p>
            <a:pPr marL="0" lvl="0" indent="0" algn="l" rtl="0">
              <a:spcBef>
                <a:spcPts val="0"/>
              </a:spcBef>
              <a:spcAft>
                <a:spcPts val="0"/>
              </a:spcAft>
              <a:buNone/>
            </a:pPr>
            <a:fld id="{00000000-1234-1234-1234-123412341234}" type="slidenum">
              <a:rPr lang="en-US"/>
              <a:t>‹#›</a:t>
            </a:fld>
            <a:endParaRPr/>
          </a:p>
        </p:txBody>
      </p:sp>
      <p:sp>
        <p:nvSpPr>
          <p:cNvPr id="14" name="Google Shape;14;p1"/>
          <p:cNvSpPr txBox="1">
            <a:spLocks noGrp="1"/>
          </p:cNvSpPr>
          <p:nvPr>
            <p:ph type="dt" idx="10"/>
          </p:nvPr>
        </p:nvSpPr>
        <p:spPr>
          <a:xfrm>
            <a:off x="810596" y="6451886"/>
            <a:ext cx="1643062" cy="365125"/>
          </a:xfrm>
          <a:prstGeom prst="rect">
            <a:avLst/>
          </a:prstGeom>
          <a:noFill/>
          <a:ln>
            <a:noFill/>
          </a:ln>
        </p:spPr>
        <p:txBody>
          <a:bodyPr spcFirstLastPara="1" wrap="square" lIns="0" tIns="45700" rIns="91425" bIns="45700" anchor="ctr" anchorCtr="0">
            <a:noAutofit/>
          </a:bodyPr>
          <a:lstStyle>
            <a:lvl1pPr marR="0" lvl="0" algn="l" rtl="0">
              <a:spcBef>
                <a:spcPts val="0"/>
              </a:spcBef>
              <a:spcAft>
                <a:spcPts val="0"/>
              </a:spcAft>
              <a:buSzPts val="1400"/>
              <a:buNone/>
              <a:defRPr sz="1050" b="0" i="0" u="none" strike="noStrike" cap="none">
                <a:solidFill>
                  <a:schemeClr val="lt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5" name="Google Shape;15;p1"/>
          <p:cNvSpPr/>
          <p:nvPr/>
        </p:nvSpPr>
        <p:spPr>
          <a:xfrm rot="-5400000">
            <a:off x="9449594" y="5911057"/>
            <a:ext cx="1709737" cy="1841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00" b="0" i="0" u="none" strike="noStrike" cap="none">
                <a:solidFill>
                  <a:srgbClr val="7F7F7F"/>
                </a:solidFill>
                <a:latin typeface="Verdana"/>
                <a:ea typeface="Verdana"/>
                <a:cs typeface="Verdana"/>
                <a:sym typeface="Verdana"/>
              </a:rPr>
              <a:t>12-CRS-0106 REVISED 8 FEB 2013</a:t>
            </a:r>
            <a:endParaRPr/>
          </a:p>
        </p:txBody>
      </p:sp>
      <p:sp>
        <p:nvSpPr>
          <p:cNvPr id="16" name="Google Shape;16;p1"/>
          <p:cNvSpPr txBox="1">
            <a:spLocks noGrp="1"/>
          </p:cNvSpPr>
          <p:nvPr>
            <p:ph type="body" idx="1"/>
          </p:nvPr>
        </p:nvSpPr>
        <p:spPr>
          <a:xfrm>
            <a:off x="365125" y="1977656"/>
            <a:ext cx="8326438" cy="4054844"/>
          </a:xfrm>
          <a:prstGeom prst="rect">
            <a:avLst/>
          </a:prstGeom>
          <a:noFill/>
          <a:ln>
            <a:noFill/>
          </a:ln>
        </p:spPr>
        <p:txBody>
          <a:bodyPr spcFirstLastPara="1" wrap="square" lIns="91425" tIns="45700" rIns="91425" bIns="45700" anchor="t" anchorCtr="0">
            <a:noAutofit/>
          </a:bodyPr>
          <a:lstStyle>
            <a:lvl1pPr marL="457200" marR="0" lvl="0" indent="-434340" algn="l" rtl="0">
              <a:spcBef>
                <a:spcPts val="1800"/>
              </a:spcBef>
              <a:spcAft>
                <a:spcPts val="0"/>
              </a:spcAft>
              <a:buClr>
                <a:schemeClr val="dk1"/>
              </a:buClr>
              <a:buSzPts val="3240"/>
              <a:buFont typeface="Verdana"/>
              <a:buChar char="•"/>
              <a:defRPr sz="2400" b="0" i="0" u="none" strike="noStrike" cap="none">
                <a:solidFill>
                  <a:schemeClr val="dk1"/>
                </a:solidFill>
                <a:latin typeface="Verdana"/>
                <a:ea typeface="Verdana"/>
                <a:cs typeface="Verdana"/>
                <a:sym typeface="Verdana"/>
              </a:defRPr>
            </a:lvl1pPr>
            <a:lvl2pPr marL="914400" marR="0" lvl="1" indent="-355600" algn="l" rtl="0">
              <a:spcBef>
                <a:spcPts val="800"/>
              </a:spcBef>
              <a:spcAft>
                <a:spcPts val="0"/>
              </a:spcAft>
              <a:buClr>
                <a:srgbClr val="595959"/>
              </a:buClr>
              <a:buSzPts val="2000"/>
              <a:buFont typeface="Merriweather Sans"/>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700"/>
              </a:spcBef>
              <a:spcAft>
                <a:spcPts val="0"/>
              </a:spcAft>
              <a:buClr>
                <a:srgbClr val="595959"/>
              </a:buClr>
              <a:buSzPts val="1800"/>
              <a:buFont typeface="Noto Sans Symbols"/>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600"/>
              </a:spcBef>
              <a:spcAft>
                <a:spcPts val="0"/>
              </a:spcAft>
              <a:buClr>
                <a:srgbClr val="595959"/>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600"/>
              </a:spcBef>
              <a:spcAft>
                <a:spcPts val="0"/>
              </a:spcAft>
              <a:buClr>
                <a:srgbClr val="7F7F7F"/>
              </a:buClr>
              <a:buSzPts val="1600"/>
              <a:buFont typeface="Noto Sans Symbols"/>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9pPr>
          </a:lstStyle>
          <a:p>
            <a:endParaRPr/>
          </a:p>
        </p:txBody>
      </p:sp>
      <p:pic>
        <p:nvPicPr>
          <p:cNvPr id="17" name="Google Shape;17;p1"/>
          <p:cNvPicPr preferRelativeResize="0"/>
          <p:nvPr/>
        </p:nvPicPr>
        <p:blipFill rotWithShape="1">
          <a:blip r:embed="rId11">
            <a:alphaModFix/>
          </a:blip>
          <a:srcRect/>
          <a:stretch/>
        </p:blipFill>
        <p:spPr>
          <a:xfrm>
            <a:off x="3" y="0"/>
            <a:ext cx="9143993" cy="124777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Lst>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9"/>
          <p:cNvSpPr txBox="1">
            <a:spLocks noGrp="1"/>
          </p:cNvSpPr>
          <p:nvPr>
            <p:ph type="ctrTitle"/>
          </p:nvPr>
        </p:nvSpPr>
        <p:spPr>
          <a:xfrm>
            <a:off x="400800" y="1339450"/>
            <a:ext cx="8342400" cy="16563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None/>
            </a:pPr>
            <a:r>
              <a:rPr lang="en-US" sz="2400"/>
              <a:t>Akun Paling Berpengaruh di Jejaring Sosial Media Twitter pada Kampanye Penerapan Protokol Kesehatan di Indonesia dengan Metode Degree Centrality</a:t>
            </a:r>
            <a:endParaRPr sz="2400"/>
          </a:p>
        </p:txBody>
      </p:sp>
      <p:sp>
        <p:nvSpPr>
          <p:cNvPr id="75" name="Google Shape;75;p9"/>
          <p:cNvSpPr txBox="1">
            <a:spLocks noGrp="1"/>
          </p:cNvSpPr>
          <p:nvPr>
            <p:ph type="dt" idx="10"/>
          </p:nvPr>
        </p:nvSpPr>
        <p:spPr>
          <a:xfrm>
            <a:off x="810596" y="6451886"/>
            <a:ext cx="1643062" cy="365125"/>
          </a:xfrm>
          <a:prstGeom prst="rect">
            <a:avLst/>
          </a:prstGeom>
          <a:noFill/>
          <a:ln>
            <a:noFill/>
          </a:ln>
        </p:spPr>
        <p:txBody>
          <a:bodyPr spcFirstLastPara="1" wrap="square" lIns="0" tIns="45700" rIns="91425" bIns="45700" anchor="ctr" anchorCtr="0">
            <a:noAutofit/>
          </a:bodyPr>
          <a:lstStyle/>
          <a:p>
            <a:pPr marL="0" lvl="0" indent="0" algn="l" rtl="0">
              <a:spcBef>
                <a:spcPts val="0"/>
              </a:spcBef>
              <a:spcAft>
                <a:spcPts val="0"/>
              </a:spcAft>
              <a:buNone/>
            </a:pPr>
            <a:r>
              <a:rPr lang="en-US"/>
              <a:t>10/20/2020</a:t>
            </a:r>
            <a:endParaRPr/>
          </a:p>
        </p:txBody>
      </p:sp>
      <p:sp>
        <p:nvSpPr>
          <p:cNvPr id="76" name="Google Shape;76;p9"/>
          <p:cNvSpPr txBox="1">
            <a:spLocks noGrp="1"/>
          </p:cNvSpPr>
          <p:nvPr>
            <p:ph type="sldNum" idx="12"/>
          </p:nvPr>
        </p:nvSpPr>
        <p:spPr>
          <a:xfrm>
            <a:off x="389908" y="6451886"/>
            <a:ext cx="358775" cy="365125"/>
          </a:xfrm>
          <a:prstGeom prst="rect">
            <a:avLst/>
          </a:prstGeom>
          <a:noFill/>
          <a:ln>
            <a:noFill/>
          </a:ln>
        </p:spPr>
        <p:txBody>
          <a:bodyPr spcFirstLastPara="1" wrap="square" lIns="0" tIns="45700" rIns="91425" bIns="45700" anchor="ctr" anchorCtr="0">
            <a:noAutofit/>
          </a:bodyPr>
          <a:lstStyle/>
          <a:p>
            <a:pPr marL="0" lvl="0" indent="0" algn="l" rtl="0">
              <a:spcBef>
                <a:spcPts val="0"/>
              </a:spcBef>
              <a:spcAft>
                <a:spcPts val="0"/>
              </a:spcAft>
              <a:buNone/>
            </a:pPr>
            <a:fld id="{00000000-1234-1234-1234-123412341234}" type="slidenum">
              <a:rPr lang="en-US"/>
              <a:t>1</a:t>
            </a:fld>
            <a:endParaRPr/>
          </a:p>
        </p:txBody>
      </p:sp>
      <p:sp>
        <p:nvSpPr>
          <p:cNvPr id="77" name="Google Shape;77;p9"/>
          <p:cNvSpPr txBox="1">
            <a:spLocks noGrp="1"/>
          </p:cNvSpPr>
          <p:nvPr>
            <p:ph type="subTitle" idx="1"/>
          </p:nvPr>
        </p:nvSpPr>
        <p:spPr>
          <a:xfrm>
            <a:off x="3822000" y="4741650"/>
            <a:ext cx="4921200" cy="4299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40"/>
              <a:buFont typeface="Noto Sans Symbols"/>
              <a:buNone/>
            </a:pPr>
            <a:r>
              <a:rPr lang="en-US" sz="2100" dirty="0"/>
              <a:t>Bimo Satrio Aji	- 1301171248</a:t>
            </a:r>
            <a:endParaRPr sz="2100" dirty="0"/>
          </a:p>
          <a:p>
            <a:pPr marL="0" lvl="0" indent="0" algn="l" rtl="0">
              <a:lnSpc>
                <a:spcPct val="90000"/>
              </a:lnSpc>
              <a:spcBef>
                <a:spcPts val="0"/>
              </a:spcBef>
              <a:spcAft>
                <a:spcPts val="0"/>
              </a:spcAft>
              <a:buClr>
                <a:schemeClr val="dk1"/>
              </a:buClr>
              <a:buSzPts val="3240"/>
              <a:buFont typeface="Noto Sans Symbols"/>
              <a:buNone/>
            </a:pPr>
            <a:r>
              <a:rPr lang="en-US" sz="2100" dirty="0"/>
              <a:t>Ilham Wahyu Adli	- 1301173380</a:t>
            </a:r>
            <a:endParaRPr sz="21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8"/>
          <p:cNvSpPr txBox="1">
            <a:spLocks noGrp="1"/>
          </p:cNvSpPr>
          <p:nvPr>
            <p:ph type="sldNum" idx="12"/>
          </p:nvPr>
        </p:nvSpPr>
        <p:spPr>
          <a:xfrm>
            <a:off x="389908" y="6451886"/>
            <a:ext cx="358800" cy="365100"/>
          </a:xfrm>
          <a:prstGeom prst="rect">
            <a:avLst/>
          </a:prstGeom>
          <a:noFill/>
          <a:ln>
            <a:noFill/>
          </a:ln>
        </p:spPr>
        <p:txBody>
          <a:bodyPr spcFirstLastPara="1" wrap="square" lIns="0" tIns="45700" rIns="91425" bIns="45700" anchor="ctr" anchorCtr="0">
            <a:noAutofit/>
          </a:bodyPr>
          <a:lstStyle/>
          <a:p>
            <a:pPr marL="0" lvl="0" indent="0" algn="l" rtl="0">
              <a:spcBef>
                <a:spcPts val="0"/>
              </a:spcBef>
              <a:spcAft>
                <a:spcPts val="0"/>
              </a:spcAft>
              <a:buNone/>
            </a:pPr>
            <a:fld id="{00000000-1234-1234-1234-123412341234}" type="slidenum">
              <a:rPr lang="en-US"/>
              <a:t>10</a:t>
            </a:fld>
            <a:endParaRPr/>
          </a:p>
        </p:txBody>
      </p:sp>
      <p:sp>
        <p:nvSpPr>
          <p:cNvPr id="162" name="Google Shape;162;p18"/>
          <p:cNvSpPr txBox="1">
            <a:spLocks noGrp="1"/>
          </p:cNvSpPr>
          <p:nvPr>
            <p:ph type="dt" idx="10"/>
          </p:nvPr>
        </p:nvSpPr>
        <p:spPr>
          <a:xfrm>
            <a:off x="810596" y="6451886"/>
            <a:ext cx="1643100" cy="365100"/>
          </a:xfrm>
          <a:prstGeom prst="rect">
            <a:avLst/>
          </a:prstGeom>
          <a:noFill/>
          <a:ln>
            <a:noFill/>
          </a:ln>
        </p:spPr>
        <p:txBody>
          <a:bodyPr spcFirstLastPara="1" wrap="square" lIns="0" tIns="45700" rIns="91425" bIns="45700" anchor="ctr" anchorCtr="0">
            <a:noAutofit/>
          </a:bodyPr>
          <a:lstStyle/>
          <a:p>
            <a:pPr marL="0" lvl="0" indent="0" algn="l" rtl="0">
              <a:spcBef>
                <a:spcPts val="0"/>
              </a:spcBef>
              <a:spcAft>
                <a:spcPts val="0"/>
              </a:spcAft>
              <a:buNone/>
            </a:pPr>
            <a:r>
              <a:rPr lang="en-US"/>
              <a:t>10/20/2020</a:t>
            </a:r>
            <a:endParaRPr/>
          </a:p>
        </p:txBody>
      </p:sp>
      <p:sp>
        <p:nvSpPr>
          <p:cNvPr id="163" name="Google Shape;163;p18"/>
          <p:cNvSpPr txBox="1">
            <a:spLocks noGrp="1"/>
          </p:cNvSpPr>
          <p:nvPr>
            <p:ph type="body" idx="1"/>
          </p:nvPr>
        </p:nvSpPr>
        <p:spPr>
          <a:xfrm>
            <a:off x="5418163" y="6451600"/>
            <a:ext cx="33159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chemeClr val="lt1"/>
              </a:buClr>
              <a:buSzPts val="1350"/>
              <a:buFont typeface="Verdana"/>
              <a:buNone/>
            </a:pPr>
            <a:r>
              <a:rPr lang="en-US"/>
              <a:t>Convolutional Neural Network</a:t>
            </a:r>
            <a:endParaRPr/>
          </a:p>
        </p:txBody>
      </p:sp>
      <p:sp>
        <p:nvSpPr>
          <p:cNvPr id="164" name="Google Shape;164;p18"/>
          <p:cNvSpPr txBox="1">
            <a:spLocks noGrp="1"/>
          </p:cNvSpPr>
          <p:nvPr>
            <p:ph type="title"/>
          </p:nvPr>
        </p:nvSpPr>
        <p:spPr>
          <a:xfrm>
            <a:off x="85100" y="1407975"/>
            <a:ext cx="4560600" cy="641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2400"/>
              <a:t>Degree Centrality</a:t>
            </a:r>
            <a:endParaRPr sz="2400"/>
          </a:p>
        </p:txBody>
      </p:sp>
      <p:sp>
        <p:nvSpPr>
          <p:cNvPr id="165" name="Google Shape;165;p18"/>
          <p:cNvSpPr txBox="1"/>
          <p:nvPr/>
        </p:nvSpPr>
        <p:spPr>
          <a:xfrm>
            <a:off x="1250850" y="2143050"/>
            <a:ext cx="6642300" cy="25719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200"/>
              </a:spcBef>
              <a:spcAft>
                <a:spcPts val="1200"/>
              </a:spcAft>
              <a:buNone/>
            </a:pPr>
            <a:r>
              <a:rPr lang="en-US" sz="1300" i="1">
                <a:solidFill>
                  <a:schemeClr val="dk1"/>
                </a:solidFill>
                <a:latin typeface="Times New Roman"/>
                <a:ea typeface="Times New Roman"/>
                <a:cs typeface="Times New Roman"/>
                <a:sym typeface="Times New Roman"/>
              </a:rPr>
              <a:t>Degree Centrality</a:t>
            </a:r>
            <a:r>
              <a:rPr lang="en-US" sz="1300">
                <a:solidFill>
                  <a:schemeClr val="dk1"/>
                </a:solidFill>
                <a:latin typeface="Times New Roman"/>
                <a:ea typeface="Times New Roman"/>
                <a:cs typeface="Times New Roman"/>
                <a:sym typeface="Times New Roman"/>
              </a:rPr>
              <a:t> atau derajat sentralitas adalah jumlah koneksi yang dimiliki sebuah node. Menurut V Latora dan M Marchiori (2007) </a:t>
            </a:r>
            <a:r>
              <a:rPr lang="en-US" sz="1300" i="1">
                <a:solidFill>
                  <a:schemeClr val="dk1"/>
                </a:solidFill>
                <a:latin typeface="Times New Roman"/>
                <a:ea typeface="Times New Roman"/>
                <a:cs typeface="Times New Roman"/>
                <a:sym typeface="Times New Roman"/>
              </a:rPr>
              <a:t>Degree Centrality</a:t>
            </a:r>
            <a:r>
              <a:rPr lang="en-US" sz="1300">
                <a:solidFill>
                  <a:schemeClr val="dk1"/>
                </a:solidFill>
                <a:latin typeface="Times New Roman"/>
                <a:ea typeface="Times New Roman"/>
                <a:cs typeface="Times New Roman"/>
                <a:sym typeface="Times New Roman"/>
              </a:rPr>
              <a:t> adalah salah satu cara untuk mengukur sentralisasi dalam suatu jaringan yang fokus terhadap seberapa banyak suatu node berikatan (terhubung) dengan node lainnya.</a:t>
            </a:r>
            <a:endParaRPr sz="2100">
              <a:latin typeface="Anaheim"/>
              <a:ea typeface="Anaheim"/>
              <a:cs typeface="Anaheim"/>
              <a:sym typeface="Anaheim"/>
            </a:endParaRPr>
          </a:p>
        </p:txBody>
      </p:sp>
      <p:pic>
        <p:nvPicPr>
          <p:cNvPr id="166" name="Google Shape;166;p18"/>
          <p:cNvPicPr preferRelativeResize="0"/>
          <p:nvPr/>
        </p:nvPicPr>
        <p:blipFill>
          <a:blip r:embed="rId3">
            <a:alphaModFix/>
          </a:blip>
          <a:stretch>
            <a:fillRect/>
          </a:stretch>
        </p:blipFill>
        <p:spPr>
          <a:xfrm>
            <a:off x="5793477" y="3648350"/>
            <a:ext cx="2203050" cy="21364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9"/>
          <p:cNvSpPr txBox="1">
            <a:spLocks noGrp="1"/>
          </p:cNvSpPr>
          <p:nvPr>
            <p:ph type="sldNum" idx="12"/>
          </p:nvPr>
        </p:nvSpPr>
        <p:spPr>
          <a:xfrm>
            <a:off x="389908" y="6451886"/>
            <a:ext cx="358800" cy="365100"/>
          </a:xfrm>
          <a:prstGeom prst="rect">
            <a:avLst/>
          </a:prstGeom>
          <a:noFill/>
          <a:ln>
            <a:noFill/>
          </a:ln>
        </p:spPr>
        <p:txBody>
          <a:bodyPr spcFirstLastPara="1" wrap="square" lIns="0" tIns="45700" rIns="91425" bIns="45700" anchor="ctr" anchorCtr="0">
            <a:noAutofit/>
          </a:bodyPr>
          <a:lstStyle/>
          <a:p>
            <a:pPr marL="0" lvl="0" indent="0" algn="l" rtl="0">
              <a:spcBef>
                <a:spcPts val="0"/>
              </a:spcBef>
              <a:spcAft>
                <a:spcPts val="0"/>
              </a:spcAft>
              <a:buNone/>
            </a:pPr>
            <a:fld id="{00000000-1234-1234-1234-123412341234}" type="slidenum">
              <a:rPr lang="en-US"/>
              <a:t>11</a:t>
            </a:fld>
            <a:endParaRPr/>
          </a:p>
        </p:txBody>
      </p:sp>
      <p:sp>
        <p:nvSpPr>
          <p:cNvPr id="172" name="Google Shape;172;p19"/>
          <p:cNvSpPr txBox="1">
            <a:spLocks noGrp="1"/>
          </p:cNvSpPr>
          <p:nvPr>
            <p:ph type="dt" idx="10"/>
          </p:nvPr>
        </p:nvSpPr>
        <p:spPr>
          <a:xfrm>
            <a:off x="810596" y="6451886"/>
            <a:ext cx="1643100" cy="365100"/>
          </a:xfrm>
          <a:prstGeom prst="rect">
            <a:avLst/>
          </a:prstGeom>
          <a:noFill/>
          <a:ln>
            <a:noFill/>
          </a:ln>
        </p:spPr>
        <p:txBody>
          <a:bodyPr spcFirstLastPara="1" wrap="square" lIns="0" tIns="45700" rIns="91425" bIns="45700" anchor="ctr" anchorCtr="0">
            <a:noAutofit/>
          </a:bodyPr>
          <a:lstStyle/>
          <a:p>
            <a:pPr marL="0" lvl="0" indent="0" algn="l" rtl="0">
              <a:spcBef>
                <a:spcPts val="0"/>
              </a:spcBef>
              <a:spcAft>
                <a:spcPts val="0"/>
              </a:spcAft>
              <a:buNone/>
            </a:pPr>
            <a:r>
              <a:rPr lang="en-US"/>
              <a:t>10/20/2020</a:t>
            </a:r>
            <a:endParaRPr/>
          </a:p>
        </p:txBody>
      </p:sp>
      <p:sp>
        <p:nvSpPr>
          <p:cNvPr id="173" name="Google Shape;173;p19"/>
          <p:cNvSpPr txBox="1">
            <a:spLocks noGrp="1"/>
          </p:cNvSpPr>
          <p:nvPr>
            <p:ph type="title"/>
          </p:nvPr>
        </p:nvSpPr>
        <p:spPr>
          <a:xfrm>
            <a:off x="408781" y="3001929"/>
            <a:ext cx="8326500" cy="641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Percobaan dan Hasil</a:t>
            </a:r>
            <a:endParaRPr/>
          </a:p>
        </p:txBody>
      </p:sp>
      <p:sp>
        <p:nvSpPr>
          <p:cNvPr id="174" name="Google Shape;174;p19"/>
          <p:cNvSpPr txBox="1">
            <a:spLocks noGrp="1"/>
          </p:cNvSpPr>
          <p:nvPr>
            <p:ph type="body" idx="1"/>
          </p:nvPr>
        </p:nvSpPr>
        <p:spPr>
          <a:xfrm>
            <a:off x="5418163" y="6451600"/>
            <a:ext cx="33159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chemeClr val="lt1"/>
              </a:buClr>
              <a:buSzPts val="1350"/>
              <a:buFont typeface="Verdana"/>
              <a:buNone/>
            </a:pPr>
            <a:r>
              <a:rPr lang="en-US"/>
              <a:t>Convolutional Neural Network</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0"/>
          <p:cNvSpPr txBox="1">
            <a:spLocks noGrp="1"/>
          </p:cNvSpPr>
          <p:nvPr>
            <p:ph type="sldNum" idx="12"/>
          </p:nvPr>
        </p:nvSpPr>
        <p:spPr>
          <a:xfrm>
            <a:off x="389908" y="6451886"/>
            <a:ext cx="358800" cy="365100"/>
          </a:xfrm>
          <a:prstGeom prst="rect">
            <a:avLst/>
          </a:prstGeom>
          <a:noFill/>
          <a:ln>
            <a:noFill/>
          </a:ln>
        </p:spPr>
        <p:txBody>
          <a:bodyPr spcFirstLastPara="1" wrap="square" lIns="0" tIns="45700" rIns="91425" bIns="45700" anchor="ctr" anchorCtr="0">
            <a:noAutofit/>
          </a:bodyPr>
          <a:lstStyle/>
          <a:p>
            <a:pPr marL="0" lvl="0" indent="0" algn="l" rtl="0">
              <a:spcBef>
                <a:spcPts val="0"/>
              </a:spcBef>
              <a:spcAft>
                <a:spcPts val="0"/>
              </a:spcAft>
              <a:buNone/>
            </a:pPr>
            <a:fld id="{00000000-1234-1234-1234-123412341234}" type="slidenum">
              <a:rPr lang="en-US"/>
              <a:t>12</a:t>
            </a:fld>
            <a:endParaRPr/>
          </a:p>
        </p:txBody>
      </p:sp>
      <p:sp>
        <p:nvSpPr>
          <p:cNvPr id="180" name="Google Shape;180;p20"/>
          <p:cNvSpPr txBox="1">
            <a:spLocks noGrp="1"/>
          </p:cNvSpPr>
          <p:nvPr>
            <p:ph type="dt" idx="10"/>
          </p:nvPr>
        </p:nvSpPr>
        <p:spPr>
          <a:xfrm>
            <a:off x="810596" y="6451886"/>
            <a:ext cx="1643100" cy="365100"/>
          </a:xfrm>
          <a:prstGeom prst="rect">
            <a:avLst/>
          </a:prstGeom>
          <a:noFill/>
          <a:ln>
            <a:noFill/>
          </a:ln>
        </p:spPr>
        <p:txBody>
          <a:bodyPr spcFirstLastPara="1" wrap="square" lIns="0" tIns="45700" rIns="91425" bIns="45700" anchor="ctr" anchorCtr="0">
            <a:noAutofit/>
          </a:bodyPr>
          <a:lstStyle/>
          <a:p>
            <a:pPr marL="0" lvl="0" indent="0" algn="l" rtl="0">
              <a:spcBef>
                <a:spcPts val="0"/>
              </a:spcBef>
              <a:spcAft>
                <a:spcPts val="0"/>
              </a:spcAft>
              <a:buNone/>
            </a:pPr>
            <a:r>
              <a:rPr lang="en-US"/>
              <a:t>10/20/2020</a:t>
            </a:r>
            <a:endParaRPr/>
          </a:p>
        </p:txBody>
      </p:sp>
      <p:sp>
        <p:nvSpPr>
          <p:cNvPr id="181" name="Google Shape;181;p20"/>
          <p:cNvSpPr txBox="1">
            <a:spLocks noGrp="1"/>
          </p:cNvSpPr>
          <p:nvPr>
            <p:ph type="body" idx="1"/>
          </p:nvPr>
        </p:nvSpPr>
        <p:spPr>
          <a:xfrm>
            <a:off x="5418163" y="6451600"/>
            <a:ext cx="33159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chemeClr val="lt1"/>
              </a:buClr>
              <a:buSzPts val="1350"/>
              <a:buFont typeface="Verdana"/>
              <a:buNone/>
            </a:pPr>
            <a:r>
              <a:rPr lang="en-US"/>
              <a:t>Convolutional Neural Network</a:t>
            </a:r>
            <a:endParaRPr/>
          </a:p>
        </p:txBody>
      </p:sp>
      <p:pic>
        <p:nvPicPr>
          <p:cNvPr id="182" name="Google Shape;182;p20"/>
          <p:cNvPicPr preferRelativeResize="0"/>
          <p:nvPr/>
        </p:nvPicPr>
        <p:blipFill>
          <a:blip r:embed="rId3">
            <a:alphaModFix/>
          </a:blip>
          <a:stretch>
            <a:fillRect/>
          </a:stretch>
        </p:blipFill>
        <p:spPr>
          <a:xfrm>
            <a:off x="2589125" y="2157525"/>
            <a:ext cx="3810000" cy="3829050"/>
          </a:xfrm>
          <a:prstGeom prst="rect">
            <a:avLst/>
          </a:prstGeom>
          <a:noFill/>
          <a:ln>
            <a:noFill/>
          </a:ln>
        </p:spPr>
      </p:pic>
      <p:sp>
        <p:nvSpPr>
          <p:cNvPr id="183" name="Google Shape;183;p20"/>
          <p:cNvSpPr txBox="1">
            <a:spLocks noGrp="1"/>
          </p:cNvSpPr>
          <p:nvPr>
            <p:ph type="title"/>
          </p:nvPr>
        </p:nvSpPr>
        <p:spPr>
          <a:xfrm>
            <a:off x="389900" y="1407975"/>
            <a:ext cx="4560600" cy="641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2400"/>
              <a:t>Skenario Penelitian</a:t>
            </a:r>
            <a:endParaRPr sz="240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1"/>
          <p:cNvSpPr txBox="1">
            <a:spLocks noGrp="1"/>
          </p:cNvSpPr>
          <p:nvPr>
            <p:ph type="sldNum" idx="12"/>
          </p:nvPr>
        </p:nvSpPr>
        <p:spPr>
          <a:xfrm>
            <a:off x="389908" y="6451886"/>
            <a:ext cx="358800" cy="365100"/>
          </a:xfrm>
          <a:prstGeom prst="rect">
            <a:avLst/>
          </a:prstGeom>
          <a:noFill/>
          <a:ln>
            <a:noFill/>
          </a:ln>
        </p:spPr>
        <p:txBody>
          <a:bodyPr spcFirstLastPara="1" wrap="square" lIns="0" tIns="45700" rIns="91425" bIns="45700" anchor="ctr" anchorCtr="0">
            <a:noAutofit/>
          </a:bodyPr>
          <a:lstStyle/>
          <a:p>
            <a:pPr marL="0" lvl="0" indent="0" algn="l" rtl="0">
              <a:spcBef>
                <a:spcPts val="0"/>
              </a:spcBef>
              <a:spcAft>
                <a:spcPts val="0"/>
              </a:spcAft>
              <a:buNone/>
            </a:pPr>
            <a:fld id="{00000000-1234-1234-1234-123412341234}" type="slidenum">
              <a:rPr lang="en-US"/>
              <a:t>13</a:t>
            </a:fld>
            <a:endParaRPr/>
          </a:p>
        </p:txBody>
      </p:sp>
      <p:sp>
        <p:nvSpPr>
          <p:cNvPr id="189" name="Google Shape;189;p21"/>
          <p:cNvSpPr txBox="1">
            <a:spLocks noGrp="1"/>
          </p:cNvSpPr>
          <p:nvPr>
            <p:ph type="dt" idx="10"/>
          </p:nvPr>
        </p:nvSpPr>
        <p:spPr>
          <a:xfrm>
            <a:off x="810596" y="6451886"/>
            <a:ext cx="1643100" cy="365100"/>
          </a:xfrm>
          <a:prstGeom prst="rect">
            <a:avLst/>
          </a:prstGeom>
          <a:noFill/>
          <a:ln>
            <a:noFill/>
          </a:ln>
        </p:spPr>
        <p:txBody>
          <a:bodyPr spcFirstLastPara="1" wrap="square" lIns="0" tIns="45700" rIns="91425" bIns="45700" anchor="ctr" anchorCtr="0">
            <a:noAutofit/>
          </a:bodyPr>
          <a:lstStyle/>
          <a:p>
            <a:pPr marL="0" lvl="0" indent="0" algn="l" rtl="0">
              <a:spcBef>
                <a:spcPts val="0"/>
              </a:spcBef>
              <a:spcAft>
                <a:spcPts val="0"/>
              </a:spcAft>
              <a:buNone/>
            </a:pPr>
            <a:r>
              <a:rPr lang="en-US"/>
              <a:t>10/20/2020</a:t>
            </a:r>
            <a:endParaRPr/>
          </a:p>
        </p:txBody>
      </p:sp>
      <p:sp>
        <p:nvSpPr>
          <p:cNvPr id="190" name="Google Shape;190;p21"/>
          <p:cNvSpPr txBox="1">
            <a:spLocks noGrp="1"/>
          </p:cNvSpPr>
          <p:nvPr>
            <p:ph type="body" idx="1"/>
          </p:nvPr>
        </p:nvSpPr>
        <p:spPr>
          <a:xfrm>
            <a:off x="5418163" y="6451600"/>
            <a:ext cx="33159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chemeClr val="lt1"/>
              </a:buClr>
              <a:buSzPts val="1350"/>
              <a:buFont typeface="Verdana"/>
              <a:buNone/>
            </a:pPr>
            <a:r>
              <a:rPr lang="en-US"/>
              <a:t>Convolutional Neural Network</a:t>
            </a:r>
            <a:endParaRPr/>
          </a:p>
        </p:txBody>
      </p:sp>
      <p:pic>
        <p:nvPicPr>
          <p:cNvPr id="191" name="Google Shape;191;p21"/>
          <p:cNvPicPr preferRelativeResize="0"/>
          <p:nvPr/>
        </p:nvPicPr>
        <p:blipFill>
          <a:blip r:embed="rId3">
            <a:alphaModFix/>
          </a:blip>
          <a:stretch>
            <a:fillRect/>
          </a:stretch>
        </p:blipFill>
        <p:spPr>
          <a:xfrm>
            <a:off x="971524" y="1334449"/>
            <a:ext cx="7200950" cy="46990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2"/>
          <p:cNvSpPr txBox="1">
            <a:spLocks noGrp="1"/>
          </p:cNvSpPr>
          <p:nvPr>
            <p:ph type="sldNum" idx="12"/>
          </p:nvPr>
        </p:nvSpPr>
        <p:spPr>
          <a:xfrm>
            <a:off x="389908" y="6451886"/>
            <a:ext cx="358800" cy="365100"/>
          </a:xfrm>
          <a:prstGeom prst="rect">
            <a:avLst/>
          </a:prstGeom>
          <a:noFill/>
          <a:ln>
            <a:noFill/>
          </a:ln>
        </p:spPr>
        <p:txBody>
          <a:bodyPr spcFirstLastPara="1" wrap="square" lIns="0" tIns="45700" rIns="91425" bIns="45700" anchor="ctr" anchorCtr="0">
            <a:noAutofit/>
          </a:bodyPr>
          <a:lstStyle/>
          <a:p>
            <a:pPr marL="0" lvl="0" indent="0" algn="l" rtl="0">
              <a:spcBef>
                <a:spcPts val="0"/>
              </a:spcBef>
              <a:spcAft>
                <a:spcPts val="0"/>
              </a:spcAft>
              <a:buNone/>
            </a:pPr>
            <a:fld id="{00000000-1234-1234-1234-123412341234}" type="slidenum">
              <a:rPr lang="en-US"/>
              <a:t>14</a:t>
            </a:fld>
            <a:endParaRPr/>
          </a:p>
        </p:txBody>
      </p:sp>
      <p:sp>
        <p:nvSpPr>
          <p:cNvPr id="197" name="Google Shape;197;p22"/>
          <p:cNvSpPr txBox="1">
            <a:spLocks noGrp="1"/>
          </p:cNvSpPr>
          <p:nvPr>
            <p:ph type="dt" idx="10"/>
          </p:nvPr>
        </p:nvSpPr>
        <p:spPr>
          <a:xfrm>
            <a:off x="810596" y="6451886"/>
            <a:ext cx="1643100" cy="365100"/>
          </a:xfrm>
          <a:prstGeom prst="rect">
            <a:avLst/>
          </a:prstGeom>
          <a:noFill/>
          <a:ln>
            <a:noFill/>
          </a:ln>
        </p:spPr>
        <p:txBody>
          <a:bodyPr spcFirstLastPara="1" wrap="square" lIns="0" tIns="45700" rIns="91425" bIns="45700" anchor="ctr" anchorCtr="0">
            <a:noAutofit/>
          </a:bodyPr>
          <a:lstStyle/>
          <a:p>
            <a:pPr marL="0" lvl="0" indent="0" algn="l" rtl="0">
              <a:spcBef>
                <a:spcPts val="0"/>
              </a:spcBef>
              <a:spcAft>
                <a:spcPts val="0"/>
              </a:spcAft>
              <a:buNone/>
            </a:pPr>
            <a:r>
              <a:rPr lang="en-US"/>
              <a:t>10/20/2020</a:t>
            </a:r>
            <a:endParaRPr/>
          </a:p>
        </p:txBody>
      </p:sp>
      <p:sp>
        <p:nvSpPr>
          <p:cNvPr id="198" name="Google Shape;198;p22"/>
          <p:cNvSpPr txBox="1">
            <a:spLocks noGrp="1"/>
          </p:cNvSpPr>
          <p:nvPr>
            <p:ph type="body" idx="1"/>
          </p:nvPr>
        </p:nvSpPr>
        <p:spPr>
          <a:xfrm>
            <a:off x="5418163" y="6451600"/>
            <a:ext cx="33159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chemeClr val="lt1"/>
              </a:buClr>
              <a:buSzPts val="1350"/>
              <a:buFont typeface="Verdana"/>
              <a:buNone/>
            </a:pPr>
            <a:r>
              <a:rPr lang="en-US"/>
              <a:t>Convolutional Neural Network</a:t>
            </a:r>
            <a:endParaRPr/>
          </a:p>
        </p:txBody>
      </p:sp>
      <p:pic>
        <p:nvPicPr>
          <p:cNvPr id="199" name="Google Shape;199;p22"/>
          <p:cNvPicPr preferRelativeResize="0"/>
          <p:nvPr/>
        </p:nvPicPr>
        <p:blipFill>
          <a:blip r:embed="rId3">
            <a:alphaModFix/>
          </a:blip>
          <a:stretch>
            <a:fillRect/>
          </a:stretch>
        </p:blipFill>
        <p:spPr>
          <a:xfrm>
            <a:off x="931575" y="1365450"/>
            <a:ext cx="7280850" cy="46043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3"/>
          <p:cNvSpPr txBox="1">
            <a:spLocks noGrp="1"/>
          </p:cNvSpPr>
          <p:nvPr>
            <p:ph type="sldNum" idx="12"/>
          </p:nvPr>
        </p:nvSpPr>
        <p:spPr>
          <a:xfrm>
            <a:off x="389908" y="6451886"/>
            <a:ext cx="358800" cy="365100"/>
          </a:xfrm>
          <a:prstGeom prst="rect">
            <a:avLst/>
          </a:prstGeom>
        </p:spPr>
        <p:txBody>
          <a:bodyPr spcFirstLastPara="1" wrap="square" lIns="0" tIns="45700" rIns="91425" bIns="45700" anchor="ctr" anchorCtr="0">
            <a:noAutofit/>
          </a:bodyPr>
          <a:lstStyle/>
          <a:p>
            <a:pPr marL="0" lvl="0" indent="0" algn="l" rtl="0">
              <a:spcBef>
                <a:spcPts val="0"/>
              </a:spcBef>
              <a:spcAft>
                <a:spcPts val="0"/>
              </a:spcAft>
              <a:buClr>
                <a:srgbClr val="000000"/>
              </a:buClr>
              <a:buFont typeface="Arial"/>
              <a:buNone/>
            </a:pPr>
            <a:fld id="{00000000-1234-1234-1234-123412341234}" type="slidenum">
              <a:rPr lang="en-US"/>
              <a:t>15</a:t>
            </a:fld>
            <a:endParaRPr/>
          </a:p>
        </p:txBody>
      </p:sp>
      <p:sp>
        <p:nvSpPr>
          <p:cNvPr id="206" name="Google Shape;206;p23"/>
          <p:cNvSpPr txBox="1">
            <a:spLocks noGrp="1"/>
          </p:cNvSpPr>
          <p:nvPr>
            <p:ph type="body" idx="1"/>
          </p:nvPr>
        </p:nvSpPr>
        <p:spPr>
          <a:xfrm>
            <a:off x="5418163" y="6451600"/>
            <a:ext cx="3315900" cy="365100"/>
          </a:xfrm>
          <a:prstGeom prst="rect">
            <a:avLst/>
          </a:prstGeom>
        </p:spPr>
        <p:txBody>
          <a:bodyPr spcFirstLastPara="1" wrap="square" lIns="91425" tIns="45700" rIns="91425" bIns="45700" anchor="ctr" anchorCtr="0">
            <a:noAutofit/>
          </a:bodyPr>
          <a:lstStyle/>
          <a:p>
            <a:pPr marL="0" lvl="0" indent="0" algn="r" rtl="0">
              <a:spcBef>
                <a:spcPts val="1800"/>
              </a:spcBef>
              <a:spcAft>
                <a:spcPts val="0"/>
              </a:spcAft>
              <a:buNone/>
            </a:pPr>
            <a:endParaRPr/>
          </a:p>
        </p:txBody>
      </p:sp>
      <p:pic>
        <p:nvPicPr>
          <p:cNvPr id="207" name="Google Shape;207;p23"/>
          <p:cNvPicPr preferRelativeResize="0"/>
          <p:nvPr/>
        </p:nvPicPr>
        <p:blipFill>
          <a:blip r:embed="rId3">
            <a:alphaModFix/>
          </a:blip>
          <a:stretch>
            <a:fillRect/>
          </a:stretch>
        </p:blipFill>
        <p:spPr>
          <a:xfrm>
            <a:off x="919025" y="1395575"/>
            <a:ext cx="7305950" cy="45445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4"/>
          <p:cNvSpPr txBox="1">
            <a:spLocks noGrp="1"/>
          </p:cNvSpPr>
          <p:nvPr>
            <p:ph type="sldNum" idx="12"/>
          </p:nvPr>
        </p:nvSpPr>
        <p:spPr>
          <a:xfrm>
            <a:off x="389908" y="6451886"/>
            <a:ext cx="358800" cy="365100"/>
          </a:xfrm>
          <a:prstGeom prst="rect">
            <a:avLst/>
          </a:prstGeom>
        </p:spPr>
        <p:txBody>
          <a:bodyPr spcFirstLastPara="1" wrap="square" lIns="0" tIns="45700" rIns="91425" bIns="45700" anchor="ctr" anchorCtr="0">
            <a:noAutofit/>
          </a:bodyPr>
          <a:lstStyle/>
          <a:p>
            <a:pPr marL="0" lvl="0" indent="0" algn="l" rtl="0">
              <a:spcBef>
                <a:spcPts val="0"/>
              </a:spcBef>
              <a:spcAft>
                <a:spcPts val="0"/>
              </a:spcAft>
              <a:buClr>
                <a:srgbClr val="000000"/>
              </a:buClr>
              <a:buFont typeface="Arial"/>
              <a:buNone/>
            </a:pPr>
            <a:fld id="{00000000-1234-1234-1234-123412341234}" type="slidenum">
              <a:rPr lang="en-US"/>
              <a:t>16</a:t>
            </a:fld>
            <a:endParaRPr/>
          </a:p>
        </p:txBody>
      </p:sp>
      <p:sp>
        <p:nvSpPr>
          <p:cNvPr id="214" name="Google Shape;214;p24"/>
          <p:cNvSpPr txBox="1">
            <a:spLocks noGrp="1"/>
          </p:cNvSpPr>
          <p:nvPr>
            <p:ph type="body" idx="1"/>
          </p:nvPr>
        </p:nvSpPr>
        <p:spPr>
          <a:xfrm>
            <a:off x="5418163" y="6451600"/>
            <a:ext cx="3315900" cy="365100"/>
          </a:xfrm>
          <a:prstGeom prst="rect">
            <a:avLst/>
          </a:prstGeom>
        </p:spPr>
        <p:txBody>
          <a:bodyPr spcFirstLastPara="1" wrap="square" lIns="91425" tIns="45700" rIns="91425" bIns="45700" anchor="ctr" anchorCtr="0">
            <a:noAutofit/>
          </a:bodyPr>
          <a:lstStyle/>
          <a:p>
            <a:pPr marL="0" lvl="0" indent="0" algn="r" rtl="0">
              <a:spcBef>
                <a:spcPts val="1800"/>
              </a:spcBef>
              <a:spcAft>
                <a:spcPts val="0"/>
              </a:spcAft>
              <a:buNone/>
            </a:pPr>
            <a:endParaRPr/>
          </a:p>
        </p:txBody>
      </p:sp>
      <p:pic>
        <p:nvPicPr>
          <p:cNvPr id="215" name="Google Shape;215;p24"/>
          <p:cNvPicPr preferRelativeResize="0"/>
          <p:nvPr/>
        </p:nvPicPr>
        <p:blipFill>
          <a:blip r:embed="rId3">
            <a:alphaModFix/>
          </a:blip>
          <a:stretch>
            <a:fillRect/>
          </a:stretch>
        </p:blipFill>
        <p:spPr>
          <a:xfrm>
            <a:off x="1039288" y="1429675"/>
            <a:ext cx="7065425" cy="44778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5"/>
          <p:cNvSpPr txBox="1">
            <a:spLocks noGrp="1"/>
          </p:cNvSpPr>
          <p:nvPr>
            <p:ph type="sldNum" idx="12"/>
          </p:nvPr>
        </p:nvSpPr>
        <p:spPr>
          <a:xfrm>
            <a:off x="389908" y="6451886"/>
            <a:ext cx="358800" cy="365100"/>
          </a:xfrm>
          <a:prstGeom prst="rect">
            <a:avLst/>
          </a:prstGeom>
        </p:spPr>
        <p:txBody>
          <a:bodyPr spcFirstLastPara="1" wrap="square" lIns="0" tIns="45700" rIns="91425" bIns="45700" anchor="ctr" anchorCtr="0">
            <a:noAutofit/>
          </a:bodyPr>
          <a:lstStyle/>
          <a:p>
            <a:pPr marL="0" lvl="0" indent="0" algn="l" rtl="0">
              <a:spcBef>
                <a:spcPts val="0"/>
              </a:spcBef>
              <a:spcAft>
                <a:spcPts val="0"/>
              </a:spcAft>
              <a:buClr>
                <a:srgbClr val="000000"/>
              </a:buClr>
              <a:buFont typeface="Arial"/>
              <a:buNone/>
            </a:pPr>
            <a:fld id="{00000000-1234-1234-1234-123412341234}" type="slidenum">
              <a:rPr lang="en-US"/>
              <a:t>17</a:t>
            </a:fld>
            <a:endParaRPr/>
          </a:p>
        </p:txBody>
      </p:sp>
      <p:sp>
        <p:nvSpPr>
          <p:cNvPr id="222" name="Google Shape;222;p25"/>
          <p:cNvSpPr txBox="1">
            <a:spLocks noGrp="1"/>
          </p:cNvSpPr>
          <p:nvPr>
            <p:ph type="body" idx="1"/>
          </p:nvPr>
        </p:nvSpPr>
        <p:spPr>
          <a:xfrm>
            <a:off x="5418163" y="6451600"/>
            <a:ext cx="3315900" cy="365100"/>
          </a:xfrm>
          <a:prstGeom prst="rect">
            <a:avLst/>
          </a:prstGeom>
        </p:spPr>
        <p:txBody>
          <a:bodyPr spcFirstLastPara="1" wrap="square" lIns="91425" tIns="45700" rIns="91425" bIns="45700" anchor="ctr" anchorCtr="0">
            <a:noAutofit/>
          </a:bodyPr>
          <a:lstStyle/>
          <a:p>
            <a:pPr marL="0" lvl="0" indent="0" algn="r" rtl="0">
              <a:spcBef>
                <a:spcPts val="1800"/>
              </a:spcBef>
              <a:spcAft>
                <a:spcPts val="0"/>
              </a:spcAft>
              <a:buNone/>
            </a:pPr>
            <a:endParaRPr/>
          </a:p>
        </p:txBody>
      </p:sp>
      <p:pic>
        <p:nvPicPr>
          <p:cNvPr id="223" name="Google Shape;223;p25"/>
          <p:cNvPicPr preferRelativeResize="0"/>
          <p:nvPr/>
        </p:nvPicPr>
        <p:blipFill>
          <a:blip r:embed="rId3">
            <a:alphaModFix/>
          </a:blip>
          <a:stretch>
            <a:fillRect/>
          </a:stretch>
        </p:blipFill>
        <p:spPr>
          <a:xfrm>
            <a:off x="1090850" y="1396100"/>
            <a:ext cx="6962300" cy="45783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6"/>
          <p:cNvSpPr txBox="1">
            <a:spLocks noGrp="1"/>
          </p:cNvSpPr>
          <p:nvPr>
            <p:ph type="sldNum" idx="12"/>
          </p:nvPr>
        </p:nvSpPr>
        <p:spPr>
          <a:xfrm>
            <a:off x="389908" y="6451886"/>
            <a:ext cx="358800" cy="365100"/>
          </a:xfrm>
          <a:prstGeom prst="rect">
            <a:avLst/>
          </a:prstGeom>
          <a:noFill/>
          <a:ln>
            <a:noFill/>
          </a:ln>
        </p:spPr>
        <p:txBody>
          <a:bodyPr spcFirstLastPara="1" wrap="square" lIns="0" tIns="45700" rIns="91425" bIns="45700" anchor="ctr" anchorCtr="0">
            <a:noAutofit/>
          </a:bodyPr>
          <a:lstStyle/>
          <a:p>
            <a:pPr marL="0" lvl="0" indent="0" algn="l" rtl="0">
              <a:spcBef>
                <a:spcPts val="0"/>
              </a:spcBef>
              <a:spcAft>
                <a:spcPts val="0"/>
              </a:spcAft>
              <a:buNone/>
            </a:pPr>
            <a:fld id="{00000000-1234-1234-1234-123412341234}" type="slidenum">
              <a:rPr lang="en-US"/>
              <a:t>18</a:t>
            </a:fld>
            <a:endParaRPr/>
          </a:p>
        </p:txBody>
      </p:sp>
      <p:sp>
        <p:nvSpPr>
          <p:cNvPr id="229" name="Google Shape;229;p26"/>
          <p:cNvSpPr txBox="1">
            <a:spLocks noGrp="1"/>
          </p:cNvSpPr>
          <p:nvPr>
            <p:ph type="dt" idx="10"/>
          </p:nvPr>
        </p:nvSpPr>
        <p:spPr>
          <a:xfrm>
            <a:off x="810596" y="6451886"/>
            <a:ext cx="1643100" cy="365100"/>
          </a:xfrm>
          <a:prstGeom prst="rect">
            <a:avLst/>
          </a:prstGeom>
          <a:noFill/>
          <a:ln>
            <a:noFill/>
          </a:ln>
        </p:spPr>
        <p:txBody>
          <a:bodyPr spcFirstLastPara="1" wrap="square" lIns="0" tIns="45700" rIns="91425" bIns="45700" anchor="ctr" anchorCtr="0">
            <a:noAutofit/>
          </a:bodyPr>
          <a:lstStyle/>
          <a:p>
            <a:pPr marL="0" lvl="0" indent="0" algn="l" rtl="0">
              <a:spcBef>
                <a:spcPts val="0"/>
              </a:spcBef>
              <a:spcAft>
                <a:spcPts val="0"/>
              </a:spcAft>
              <a:buNone/>
            </a:pPr>
            <a:r>
              <a:rPr lang="en-US"/>
              <a:t>10/20/2020</a:t>
            </a:r>
            <a:endParaRPr/>
          </a:p>
        </p:txBody>
      </p:sp>
      <p:sp>
        <p:nvSpPr>
          <p:cNvPr id="230" name="Google Shape;230;p26"/>
          <p:cNvSpPr txBox="1">
            <a:spLocks noGrp="1"/>
          </p:cNvSpPr>
          <p:nvPr>
            <p:ph type="title"/>
          </p:nvPr>
        </p:nvSpPr>
        <p:spPr>
          <a:xfrm>
            <a:off x="408781" y="3001929"/>
            <a:ext cx="8326500" cy="641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Coding</a:t>
            </a:r>
            <a:endParaRPr/>
          </a:p>
        </p:txBody>
      </p:sp>
      <p:sp>
        <p:nvSpPr>
          <p:cNvPr id="231" name="Google Shape;231;p26"/>
          <p:cNvSpPr txBox="1">
            <a:spLocks noGrp="1"/>
          </p:cNvSpPr>
          <p:nvPr>
            <p:ph type="body" idx="1"/>
          </p:nvPr>
        </p:nvSpPr>
        <p:spPr>
          <a:xfrm>
            <a:off x="5418163" y="6451600"/>
            <a:ext cx="33159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chemeClr val="lt1"/>
              </a:buClr>
              <a:buSzPts val="1350"/>
              <a:buFont typeface="Verdana"/>
              <a:buNone/>
            </a:pPr>
            <a:r>
              <a:rPr lang="en-US"/>
              <a:t>Convolutional Neural Network</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7"/>
          <p:cNvSpPr txBox="1">
            <a:spLocks noGrp="1"/>
          </p:cNvSpPr>
          <p:nvPr>
            <p:ph type="sldNum" idx="12"/>
          </p:nvPr>
        </p:nvSpPr>
        <p:spPr>
          <a:xfrm>
            <a:off x="389908" y="6451886"/>
            <a:ext cx="358800" cy="365100"/>
          </a:xfrm>
          <a:prstGeom prst="rect">
            <a:avLst/>
          </a:prstGeom>
          <a:noFill/>
          <a:ln>
            <a:noFill/>
          </a:ln>
        </p:spPr>
        <p:txBody>
          <a:bodyPr spcFirstLastPara="1" wrap="square" lIns="0" tIns="45700" rIns="91425" bIns="45700" anchor="ctr" anchorCtr="0">
            <a:noAutofit/>
          </a:bodyPr>
          <a:lstStyle/>
          <a:p>
            <a:pPr marL="0" lvl="0" indent="0" algn="l" rtl="0">
              <a:spcBef>
                <a:spcPts val="0"/>
              </a:spcBef>
              <a:spcAft>
                <a:spcPts val="0"/>
              </a:spcAft>
              <a:buNone/>
            </a:pPr>
            <a:fld id="{00000000-1234-1234-1234-123412341234}" type="slidenum">
              <a:rPr lang="en-US"/>
              <a:t>19</a:t>
            </a:fld>
            <a:endParaRPr/>
          </a:p>
        </p:txBody>
      </p:sp>
      <p:sp>
        <p:nvSpPr>
          <p:cNvPr id="237" name="Google Shape;237;p27"/>
          <p:cNvSpPr txBox="1">
            <a:spLocks noGrp="1"/>
          </p:cNvSpPr>
          <p:nvPr>
            <p:ph type="dt" idx="10"/>
          </p:nvPr>
        </p:nvSpPr>
        <p:spPr>
          <a:xfrm>
            <a:off x="810596" y="6451886"/>
            <a:ext cx="1643100" cy="365100"/>
          </a:xfrm>
          <a:prstGeom prst="rect">
            <a:avLst/>
          </a:prstGeom>
          <a:noFill/>
          <a:ln>
            <a:noFill/>
          </a:ln>
        </p:spPr>
        <p:txBody>
          <a:bodyPr spcFirstLastPara="1" wrap="square" lIns="0" tIns="45700" rIns="91425" bIns="45700" anchor="ctr" anchorCtr="0">
            <a:noAutofit/>
          </a:bodyPr>
          <a:lstStyle/>
          <a:p>
            <a:pPr marL="0" lvl="0" indent="0" algn="l" rtl="0">
              <a:spcBef>
                <a:spcPts val="0"/>
              </a:spcBef>
              <a:spcAft>
                <a:spcPts val="0"/>
              </a:spcAft>
              <a:buNone/>
            </a:pPr>
            <a:r>
              <a:rPr lang="en-US"/>
              <a:t>10/20/2020</a:t>
            </a:r>
            <a:endParaRPr/>
          </a:p>
        </p:txBody>
      </p:sp>
      <p:sp>
        <p:nvSpPr>
          <p:cNvPr id="238" name="Google Shape;238;p27"/>
          <p:cNvSpPr txBox="1">
            <a:spLocks noGrp="1"/>
          </p:cNvSpPr>
          <p:nvPr>
            <p:ph type="title"/>
          </p:nvPr>
        </p:nvSpPr>
        <p:spPr>
          <a:xfrm>
            <a:off x="408781" y="3001929"/>
            <a:ext cx="8326500" cy="641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Kesimpulan</a:t>
            </a:r>
            <a:endParaRPr/>
          </a:p>
        </p:txBody>
      </p:sp>
      <p:sp>
        <p:nvSpPr>
          <p:cNvPr id="239" name="Google Shape;239;p27"/>
          <p:cNvSpPr txBox="1">
            <a:spLocks noGrp="1"/>
          </p:cNvSpPr>
          <p:nvPr>
            <p:ph type="body" idx="1"/>
          </p:nvPr>
        </p:nvSpPr>
        <p:spPr>
          <a:xfrm>
            <a:off x="5418163" y="6451600"/>
            <a:ext cx="33159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chemeClr val="lt1"/>
              </a:buClr>
              <a:buSzPts val="1350"/>
              <a:buFont typeface="Verdana"/>
              <a:buNone/>
            </a:pPr>
            <a:r>
              <a:rPr lang="en-US"/>
              <a:t>Convolutional Neural Network</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0"/>
          <p:cNvSpPr txBox="1">
            <a:spLocks noGrp="1"/>
          </p:cNvSpPr>
          <p:nvPr>
            <p:ph type="sldNum" idx="12"/>
          </p:nvPr>
        </p:nvSpPr>
        <p:spPr>
          <a:xfrm>
            <a:off x="389908" y="6451886"/>
            <a:ext cx="358775" cy="365125"/>
          </a:xfrm>
          <a:prstGeom prst="rect">
            <a:avLst/>
          </a:prstGeom>
          <a:noFill/>
          <a:ln>
            <a:noFill/>
          </a:ln>
        </p:spPr>
        <p:txBody>
          <a:bodyPr spcFirstLastPara="1" wrap="square" lIns="0" tIns="45700" rIns="91425" bIns="45700" anchor="ctr" anchorCtr="0">
            <a:noAutofit/>
          </a:bodyPr>
          <a:lstStyle/>
          <a:p>
            <a:pPr marL="0" lvl="0" indent="0" algn="l" rtl="0">
              <a:spcBef>
                <a:spcPts val="0"/>
              </a:spcBef>
              <a:spcAft>
                <a:spcPts val="0"/>
              </a:spcAft>
              <a:buNone/>
            </a:pPr>
            <a:fld id="{00000000-1234-1234-1234-123412341234}" type="slidenum">
              <a:rPr lang="en-US"/>
              <a:t>2</a:t>
            </a:fld>
            <a:endParaRPr/>
          </a:p>
        </p:txBody>
      </p:sp>
      <p:sp>
        <p:nvSpPr>
          <p:cNvPr id="83" name="Google Shape;83;p10"/>
          <p:cNvSpPr txBox="1">
            <a:spLocks noGrp="1"/>
          </p:cNvSpPr>
          <p:nvPr>
            <p:ph type="dt" idx="10"/>
          </p:nvPr>
        </p:nvSpPr>
        <p:spPr>
          <a:xfrm>
            <a:off x="810596" y="6451886"/>
            <a:ext cx="1643062" cy="365125"/>
          </a:xfrm>
          <a:prstGeom prst="rect">
            <a:avLst/>
          </a:prstGeom>
          <a:noFill/>
          <a:ln>
            <a:noFill/>
          </a:ln>
        </p:spPr>
        <p:txBody>
          <a:bodyPr spcFirstLastPara="1" wrap="square" lIns="0" tIns="45700" rIns="91425" bIns="45700" anchor="ctr" anchorCtr="0">
            <a:noAutofit/>
          </a:bodyPr>
          <a:lstStyle/>
          <a:p>
            <a:pPr marL="0" lvl="0" indent="0" algn="l" rtl="0">
              <a:spcBef>
                <a:spcPts val="0"/>
              </a:spcBef>
              <a:spcAft>
                <a:spcPts val="0"/>
              </a:spcAft>
              <a:buNone/>
            </a:pPr>
            <a:r>
              <a:rPr lang="en-US"/>
              <a:t>10/20/2020</a:t>
            </a:r>
            <a:endParaRPr/>
          </a:p>
        </p:txBody>
      </p:sp>
      <p:sp>
        <p:nvSpPr>
          <p:cNvPr id="84" name="Google Shape;84;p10"/>
          <p:cNvSpPr txBox="1">
            <a:spLocks noGrp="1"/>
          </p:cNvSpPr>
          <p:nvPr>
            <p:ph type="title"/>
          </p:nvPr>
        </p:nvSpPr>
        <p:spPr>
          <a:xfrm>
            <a:off x="408781" y="3001929"/>
            <a:ext cx="8326438" cy="641239"/>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Latar Belakang</a:t>
            </a:r>
            <a:endParaRPr/>
          </a:p>
        </p:txBody>
      </p:sp>
      <p:sp>
        <p:nvSpPr>
          <p:cNvPr id="85" name="Google Shape;85;p10"/>
          <p:cNvSpPr txBox="1">
            <a:spLocks noGrp="1"/>
          </p:cNvSpPr>
          <p:nvPr>
            <p:ph type="body" idx="1"/>
          </p:nvPr>
        </p:nvSpPr>
        <p:spPr>
          <a:xfrm>
            <a:off x="5418163" y="6451600"/>
            <a:ext cx="331577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chemeClr val="lt1"/>
              </a:buClr>
              <a:buSzPts val="1350"/>
              <a:buFont typeface="Verdana"/>
              <a:buNone/>
            </a:pPr>
            <a:r>
              <a:rPr lang="en-US"/>
              <a:t>Convolutional Neural Network</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8"/>
          <p:cNvSpPr txBox="1">
            <a:spLocks noGrp="1"/>
          </p:cNvSpPr>
          <p:nvPr>
            <p:ph type="sldNum" idx="12"/>
          </p:nvPr>
        </p:nvSpPr>
        <p:spPr>
          <a:xfrm>
            <a:off x="389908" y="6451886"/>
            <a:ext cx="358800" cy="365100"/>
          </a:xfrm>
          <a:prstGeom prst="rect">
            <a:avLst/>
          </a:prstGeom>
          <a:noFill/>
          <a:ln>
            <a:noFill/>
          </a:ln>
        </p:spPr>
        <p:txBody>
          <a:bodyPr spcFirstLastPara="1" wrap="square" lIns="0" tIns="45700" rIns="91425" bIns="45700" anchor="ctr" anchorCtr="0">
            <a:noAutofit/>
          </a:bodyPr>
          <a:lstStyle/>
          <a:p>
            <a:pPr marL="0" lvl="0" indent="0" algn="l" rtl="0">
              <a:spcBef>
                <a:spcPts val="0"/>
              </a:spcBef>
              <a:spcAft>
                <a:spcPts val="0"/>
              </a:spcAft>
              <a:buNone/>
            </a:pPr>
            <a:fld id="{00000000-1234-1234-1234-123412341234}" type="slidenum">
              <a:rPr lang="en-US"/>
              <a:t>20</a:t>
            </a:fld>
            <a:endParaRPr/>
          </a:p>
        </p:txBody>
      </p:sp>
      <p:sp>
        <p:nvSpPr>
          <p:cNvPr id="245" name="Google Shape;245;p28"/>
          <p:cNvSpPr txBox="1">
            <a:spLocks noGrp="1"/>
          </p:cNvSpPr>
          <p:nvPr>
            <p:ph type="dt" idx="10"/>
          </p:nvPr>
        </p:nvSpPr>
        <p:spPr>
          <a:xfrm>
            <a:off x="810596" y="6451886"/>
            <a:ext cx="1643100" cy="365100"/>
          </a:xfrm>
          <a:prstGeom prst="rect">
            <a:avLst/>
          </a:prstGeom>
          <a:noFill/>
          <a:ln>
            <a:noFill/>
          </a:ln>
        </p:spPr>
        <p:txBody>
          <a:bodyPr spcFirstLastPara="1" wrap="square" lIns="0" tIns="45700" rIns="91425" bIns="45700" anchor="ctr" anchorCtr="0">
            <a:noAutofit/>
          </a:bodyPr>
          <a:lstStyle/>
          <a:p>
            <a:pPr marL="0" lvl="0" indent="0" algn="l" rtl="0">
              <a:spcBef>
                <a:spcPts val="0"/>
              </a:spcBef>
              <a:spcAft>
                <a:spcPts val="0"/>
              </a:spcAft>
              <a:buNone/>
            </a:pPr>
            <a:r>
              <a:rPr lang="en-US"/>
              <a:t>10/20/2020</a:t>
            </a:r>
            <a:endParaRPr/>
          </a:p>
        </p:txBody>
      </p:sp>
      <p:sp>
        <p:nvSpPr>
          <p:cNvPr id="246" name="Google Shape;246;p28"/>
          <p:cNvSpPr txBox="1">
            <a:spLocks noGrp="1"/>
          </p:cNvSpPr>
          <p:nvPr>
            <p:ph type="body" idx="1"/>
          </p:nvPr>
        </p:nvSpPr>
        <p:spPr>
          <a:xfrm>
            <a:off x="5418163" y="6451600"/>
            <a:ext cx="33159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chemeClr val="lt1"/>
              </a:buClr>
              <a:buSzPts val="1350"/>
              <a:buFont typeface="Verdana"/>
              <a:buNone/>
            </a:pPr>
            <a:r>
              <a:rPr lang="en-US"/>
              <a:t>Convolutional Neural Network</a:t>
            </a:r>
            <a:endParaRPr/>
          </a:p>
        </p:txBody>
      </p:sp>
      <p:sp>
        <p:nvSpPr>
          <p:cNvPr id="247" name="Google Shape;247;p28"/>
          <p:cNvSpPr txBox="1"/>
          <p:nvPr/>
        </p:nvSpPr>
        <p:spPr>
          <a:xfrm>
            <a:off x="721550" y="2339200"/>
            <a:ext cx="3474000" cy="523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US" sz="2400">
                <a:latin typeface="Saira Semi Condensed"/>
                <a:ea typeface="Saira Semi Condensed"/>
                <a:cs typeface="Saira Semi Condensed"/>
                <a:sym typeface="Saira Semi Condensed"/>
              </a:rPr>
              <a:t>01</a:t>
            </a:r>
            <a:endParaRPr sz="2400">
              <a:latin typeface="Saira Semi Condensed"/>
              <a:ea typeface="Saira Semi Condensed"/>
              <a:cs typeface="Saira Semi Condensed"/>
              <a:sym typeface="Saira Semi Condensed"/>
            </a:endParaRPr>
          </a:p>
        </p:txBody>
      </p:sp>
      <p:sp>
        <p:nvSpPr>
          <p:cNvPr id="248" name="Google Shape;248;p28"/>
          <p:cNvSpPr txBox="1"/>
          <p:nvPr/>
        </p:nvSpPr>
        <p:spPr>
          <a:xfrm>
            <a:off x="4948461" y="2339200"/>
            <a:ext cx="3474000" cy="523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US" sz="2400">
                <a:latin typeface="Saira Semi Condensed"/>
                <a:ea typeface="Saira Semi Condensed"/>
                <a:cs typeface="Saira Semi Condensed"/>
                <a:sym typeface="Saira Semi Condensed"/>
              </a:rPr>
              <a:t>02</a:t>
            </a:r>
            <a:endParaRPr sz="2400">
              <a:latin typeface="Saira Semi Condensed"/>
              <a:ea typeface="Saira Semi Condensed"/>
              <a:cs typeface="Saira Semi Condensed"/>
              <a:sym typeface="Saira Semi Condensed"/>
            </a:endParaRPr>
          </a:p>
        </p:txBody>
      </p:sp>
      <p:sp>
        <p:nvSpPr>
          <p:cNvPr id="249" name="Google Shape;249;p28"/>
          <p:cNvSpPr txBox="1"/>
          <p:nvPr/>
        </p:nvSpPr>
        <p:spPr>
          <a:xfrm>
            <a:off x="721600" y="2826754"/>
            <a:ext cx="3474000" cy="79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US">
                <a:latin typeface="Anaheim"/>
                <a:ea typeface="Anaheim"/>
                <a:cs typeface="Anaheim"/>
                <a:sym typeface="Anaheim"/>
              </a:rPr>
              <a:t>Mencari </a:t>
            </a:r>
            <a:r>
              <a:rPr lang="en-US" i="1">
                <a:latin typeface="Anaheim"/>
                <a:ea typeface="Anaheim"/>
                <a:cs typeface="Anaheim"/>
                <a:sym typeface="Anaheim"/>
              </a:rPr>
              <a:t>influence </a:t>
            </a:r>
            <a:r>
              <a:rPr lang="en-US">
                <a:latin typeface="Anaheim"/>
                <a:ea typeface="Anaheim"/>
                <a:cs typeface="Anaheim"/>
                <a:sym typeface="Anaheim"/>
              </a:rPr>
              <a:t>dari Twitter dapat dilakukan dengan menggunakan metode </a:t>
            </a:r>
            <a:r>
              <a:rPr lang="en-US" i="1">
                <a:latin typeface="Anaheim"/>
                <a:ea typeface="Anaheim"/>
                <a:cs typeface="Anaheim"/>
                <a:sym typeface="Anaheim"/>
              </a:rPr>
              <a:t>degree centrality</a:t>
            </a:r>
            <a:r>
              <a:rPr lang="en-US">
                <a:latin typeface="Anaheim"/>
                <a:ea typeface="Anaheim"/>
                <a:cs typeface="Anaheim"/>
                <a:sym typeface="Anaheim"/>
              </a:rPr>
              <a:t> </a:t>
            </a:r>
            <a:endParaRPr>
              <a:latin typeface="Anaheim"/>
              <a:ea typeface="Anaheim"/>
              <a:cs typeface="Anaheim"/>
              <a:sym typeface="Anaheim"/>
            </a:endParaRPr>
          </a:p>
        </p:txBody>
      </p:sp>
      <p:sp>
        <p:nvSpPr>
          <p:cNvPr id="250" name="Google Shape;250;p28"/>
          <p:cNvSpPr txBox="1"/>
          <p:nvPr/>
        </p:nvSpPr>
        <p:spPr>
          <a:xfrm>
            <a:off x="4948403" y="2826754"/>
            <a:ext cx="3474000" cy="79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US">
                <a:latin typeface="Anaheim"/>
                <a:ea typeface="Anaheim"/>
                <a:cs typeface="Anaheim"/>
                <a:sym typeface="Anaheim"/>
              </a:rPr>
              <a:t>Peringkat dari akun yang memiliki nilai </a:t>
            </a:r>
            <a:r>
              <a:rPr lang="en-US" i="1">
                <a:latin typeface="Anaheim"/>
                <a:ea typeface="Anaheim"/>
                <a:cs typeface="Anaheim"/>
                <a:sym typeface="Anaheim"/>
              </a:rPr>
              <a:t>degree centrality </a:t>
            </a:r>
            <a:r>
              <a:rPr lang="en-US">
                <a:latin typeface="Anaheim"/>
                <a:ea typeface="Anaheim"/>
                <a:cs typeface="Anaheim"/>
                <a:sym typeface="Anaheim"/>
              </a:rPr>
              <a:t>yang tinggi, rata-rata memiliki pengikut lebih dari seribu </a:t>
            </a:r>
            <a:endParaRPr>
              <a:latin typeface="Anaheim"/>
              <a:ea typeface="Anaheim"/>
              <a:cs typeface="Anaheim"/>
              <a:sym typeface="Anaheim"/>
            </a:endParaRPr>
          </a:p>
        </p:txBody>
      </p:sp>
      <p:sp>
        <p:nvSpPr>
          <p:cNvPr id="251" name="Google Shape;251;p28"/>
          <p:cNvSpPr txBox="1"/>
          <p:nvPr/>
        </p:nvSpPr>
        <p:spPr>
          <a:xfrm>
            <a:off x="2826525" y="3973566"/>
            <a:ext cx="3474000" cy="523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US" sz="2400">
                <a:latin typeface="Saira Semi Condensed"/>
                <a:ea typeface="Saira Semi Condensed"/>
                <a:cs typeface="Saira Semi Condensed"/>
                <a:sym typeface="Saira Semi Condensed"/>
              </a:rPr>
              <a:t>03</a:t>
            </a:r>
            <a:endParaRPr sz="2400">
              <a:latin typeface="Saira Semi Condensed"/>
              <a:ea typeface="Saira Semi Condensed"/>
              <a:cs typeface="Saira Semi Condensed"/>
              <a:sym typeface="Saira Semi Condensed"/>
            </a:endParaRPr>
          </a:p>
        </p:txBody>
      </p:sp>
      <p:sp>
        <p:nvSpPr>
          <p:cNvPr id="252" name="Google Shape;252;p28"/>
          <p:cNvSpPr txBox="1"/>
          <p:nvPr/>
        </p:nvSpPr>
        <p:spPr>
          <a:xfrm>
            <a:off x="2826575" y="4461100"/>
            <a:ext cx="3474000" cy="79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US">
                <a:latin typeface="Anaheim"/>
                <a:ea typeface="Anaheim"/>
                <a:cs typeface="Anaheim"/>
                <a:sym typeface="Anaheim"/>
              </a:rPr>
              <a:t>Peringkat akun berdasarkan </a:t>
            </a:r>
            <a:r>
              <a:rPr lang="en-US" i="1">
                <a:latin typeface="Anaheim"/>
                <a:ea typeface="Anaheim"/>
                <a:cs typeface="Anaheim"/>
                <a:sym typeface="Anaheim"/>
              </a:rPr>
              <a:t>mention </a:t>
            </a:r>
            <a:r>
              <a:rPr lang="en-US">
                <a:latin typeface="Anaheim"/>
                <a:ea typeface="Anaheim"/>
                <a:cs typeface="Anaheim"/>
                <a:sym typeface="Anaheim"/>
              </a:rPr>
              <a:t>dan </a:t>
            </a:r>
            <a:r>
              <a:rPr lang="en-US" i="1">
                <a:latin typeface="Anaheim"/>
                <a:ea typeface="Anaheim"/>
                <a:cs typeface="Anaheim"/>
                <a:sym typeface="Anaheim"/>
              </a:rPr>
              <a:t>retweet </a:t>
            </a:r>
            <a:r>
              <a:rPr lang="en-US">
                <a:latin typeface="Anaheim"/>
                <a:ea typeface="Anaheim"/>
                <a:cs typeface="Anaheim"/>
                <a:sym typeface="Anaheim"/>
              </a:rPr>
              <a:t>hampir 98% memiliki peringkat yang sama</a:t>
            </a:r>
            <a:endParaRPr>
              <a:latin typeface="Anaheim"/>
              <a:ea typeface="Anaheim"/>
              <a:cs typeface="Anaheim"/>
              <a:sym typeface="Anaheim"/>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9"/>
          <p:cNvSpPr txBox="1">
            <a:spLocks noGrp="1"/>
          </p:cNvSpPr>
          <p:nvPr>
            <p:ph type="sldNum" idx="12"/>
          </p:nvPr>
        </p:nvSpPr>
        <p:spPr>
          <a:xfrm>
            <a:off x="389908" y="6451886"/>
            <a:ext cx="358800" cy="365100"/>
          </a:xfrm>
          <a:prstGeom prst="rect">
            <a:avLst/>
          </a:prstGeom>
          <a:noFill/>
          <a:ln>
            <a:noFill/>
          </a:ln>
        </p:spPr>
        <p:txBody>
          <a:bodyPr spcFirstLastPara="1" wrap="square" lIns="0" tIns="45700" rIns="91425" bIns="45700" anchor="ctr" anchorCtr="0">
            <a:noAutofit/>
          </a:bodyPr>
          <a:lstStyle/>
          <a:p>
            <a:pPr marL="0" lvl="0" indent="0" algn="l" rtl="0">
              <a:spcBef>
                <a:spcPts val="0"/>
              </a:spcBef>
              <a:spcAft>
                <a:spcPts val="0"/>
              </a:spcAft>
              <a:buNone/>
            </a:pPr>
            <a:fld id="{00000000-1234-1234-1234-123412341234}" type="slidenum">
              <a:rPr lang="en-US"/>
              <a:t>21</a:t>
            </a:fld>
            <a:endParaRPr/>
          </a:p>
        </p:txBody>
      </p:sp>
      <p:sp>
        <p:nvSpPr>
          <p:cNvPr id="258" name="Google Shape;258;p29"/>
          <p:cNvSpPr txBox="1">
            <a:spLocks noGrp="1"/>
          </p:cNvSpPr>
          <p:nvPr>
            <p:ph type="dt" idx="10"/>
          </p:nvPr>
        </p:nvSpPr>
        <p:spPr>
          <a:xfrm>
            <a:off x="810596" y="6451886"/>
            <a:ext cx="1643100" cy="365100"/>
          </a:xfrm>
          <a:prstGeom prst="rect">
            <a:avLst/>
          </a:prstGeom>
          <a:noFill/>
          <a:ln>
            <a:noFill/>
          </a:ln>
        </p:spPr>
        <p:txBody>
          <a:bodyPr spcFirstLastPara="1" wrap="square" lIns="0" tIns="45700" rIns="91425" bIns="45700" anchor="ctr" anchorCtr="0">
            <a:noAutofit/>
          </a:bodyPr>
          <a:lstStyle/>
          <a:p>
            <a:pPr marL="0" lvl="0" indent="0" algn="l" rtl="0">
              <a:spcBef>
                <a:spcPts val="0"/>
              </a:spcBef>
              <a:spcAft>
                <a:spcPts val="0"/>
              </a:spcAft>
              <a:buNone/>
            </a:pPr>
            <a:r>
              <a:rPr lang="en-US"/>
              <a:t>10/20/2020</a:t>
            </a:r>
            <a:endParaRPr/>
          </a:p>
        </p:txBody>
      </p:sp>
      <p:sp>
        <p:nvSpPr>
          <p:cNvPr id="259" name="Google Shape;259;p29"/>
          <p:cNvSpPr txBox="1">
            <a:spLocks noGrp="1"/>
          </p:cNvSpPr>
          <p:nvPr>
            <p:ph type="body" idx="1"/>
          </p:nvPr>
        </p:nvSpPr>
        <p:spPr>
          <a:xfrm>
            <a:off x="5418163" y="6451600"/>
            <a:ext cx="33159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chemeClr val="lt1"/>
              </a:buClr>
              <a:buSzPts val="1350"/>
              <a:buFont typeface="Verdana"/>
              <a:buNone/>
            </a:pPr>
            <a:r>
              <a:rPr lang="en-US"/>
              <a:t>Convolutional Neural Network</a:t>
            </a:r>
            <a:endParaRPr/>
          </a:p>
        </p:txBody>
      </p:sp>
      <p:sp>
        <p:nvSpPr>
          <p:cNvPr id="260" name="Google Shape;260;p29"/>
          <p:cNvSpPr txBox="1"/>
          <p:nvPr/>
        </p:nvSpPr>
        <p:spPr>
          <a:xfrm>
            <a:off x="939300" y="1383222"/>
            <a:ext cx="7265400" cy="51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a:latin typeface="Saira SemiCondensed Medium"/>
                <a:ea typeface="Saira SemiCondensed Medium"/>
                <a:cs typeface="Saira SemiCondensed Medium"/>
                <a:sym typeface="Saira SemiCondensed Medium"/>
              </a:rPr>
              <a:t>Referensi</a:t>
            </a:r>
            <a:endParaRPr sz="2400">
              <a:latin typeface="Saira SemiCondensed Medium"/>
              <a:ea typeface="Saira SemiCondensed Medium"/>
              <a:cs typeface="Saira SemiCondensed Medium"/>
              <a:sym typeface="Saira SemiCondensed Medium"/>
            </a:endParaRPr>
          </a:p>
        </p:txBody>
      </p:sp>
      <p:sp>
        <p:nvSpPr>
          <p:cNvPr id="261" name="Google Shape;261;p29"/>
          <p:cNvSpPr txBox="1"/>
          <p:nvPr/>
        </p:nvSpPr>
        <p:spPr>
          <a:xfrm>
            <a:off x="1413000" y="2023825"/>
            <a:ext cx="6210600" cy="3735900"/>
          </a:xfrm>
          <a:prstGeom prst="rect">
            <a:avLst/>
          </a:prstGeom>
          <a:noFill/>
          <a:ln>
            <a:noFill/>
          </a:ln>
        </p:spPr>
        <p:txBody>
          <a:bodyPr spcFirstLastPara="1" wrap="square" lIns="91425" tIns="182875" rIns="91425" bIns="0" anchor="ctr" anchorCtr="0">
            <a:noAutofit/>
          </a:bodyPr>
          <a:lstStyle/>
          <a:p>
            <a:pPr marL="0" marR="0" lvl="0" indent="0" algn="just" rtl="0">
              <a:lnSpc>
                <a:spcPct val="115000"/>
              </a:lnSpc>
              <a:spcBef>
                <a:spcPts val="0"/>
              </a:spcBef>
              <a:spcAft>
                <a:spcPts val="0"/>
              </a:spcAft>
              <a:buClr>
                <a:srgbClr val="000000"/>
              </a:buClr>
              <a:buSzPts val="1400"/>
              <a:buFont typeface="Arial"/>
              <a:buNone/>
            </a:pPr>
            <a:r>
              <a:rPr lang="en-US" sz="1500" b="0" i="0" u="none" strike="noStrike" cap="none" dirty="0">
                <a:latin typeface="Anaheim"/>
                <a:ea typeface="Anaheim"/>
                <a:cs typeface="Anaheim"/>
                <a:sym typeface="Anaheim"/>
              </a:rPr>
              <a:t>[1] D. </a:t>
            </a:r>
            <a:r>
              <a:rPr lang="en-US" sz="1500" b="0" i="0" u="none" strike="noStrike" cap="none" dirty="0" err="1">
                <a:latin typeface="Anaheim"/>
                <a:ea typeface="Anaheim"/>
                <a:cs typeface="Anaheim"/>
                <a:sym typeface="Anaheim"/>
              </a:rPr>
              <a:t>Simmie</a:t>
            </a:r>
            <a:r>
              <a:rPr lang="en-US" sz="1500" b="0" i="0" u="none" strike="noStrike" cap="none" dirty="0">
                <a:latin typeface="Anaheim"/>
                <a:ea typeface="Anaheim"/>
                <a:cs typeface="Anaheim"/>
                <a:sym typeface="Anaheim"/>
              </a:rPr>
              <a:t>, M. G. </a:t>
            </a:r>
            <a:r>
              <a:rPr lang="en-US" sz="1500" b="0" i="0" u="none" strike="noStrike" cap="none" dirty="0" err="1">
                <a:latin typeface="Anaheim"/>
                <a:ea typeface="Anaheim"/>
                <a:cs typeface="Anaheim"/>
                <a:sym typeface="Anaheim"/>
              </a:rPr>
              <a:t>Vigliotti</a:t>
            </a:r>
            <a:r>
              <a:rPr lang="en-US" sz="1500" b="0" i="0" u="none" strike="noStrike" cap="none" dirty="0">
                <a:latin typeface="Anaheim"/>
                <a:ea typeface="Anaheim"/>
                <a:cs typeface="Anaheim"/>
                <a:sym typeface="Anaheim"/>
              </a:rPr>
              <a:t> and C. </a:t>
            </a:r>
            <a:r>
              <a:rPr lang="en-US" sz="1500" b="0" i="0" u="none" strike="noStrike" cap="none" dirty="0" err="1">
                <a:latin typeface="Anaheim"/>
                <a:ea typeface="Anaheim"/>
                <a:cs typeface="Anaheim"/>
                <a:sym typeface="Anaheim"/>
              </a:rPr>
              <a:t>Hankin</a:t>
            </a:r>
            <a:r>
              <a:rPr lang="en-US" sz="1500" b="0" i="0" u="none" strike="noStrike" cap="none" dirty="0">
                <a:latin typeface="Anaheim"/>
                <a:ea typeface="Anaheim"/>
                <a:cs typeface="Anaheim"/>
                <a:sym typeface="Anaheim"/>
              </a:rPr>
              <a:t>, "Ranking twitter influence by combining network centrality and influence," Journal of Complex Networks, 2014.</a:t>
            </a:r>
            <a:endParaRPr sz="1500" b="0" i="0" u="none" strike="noStrike" cap="none" dirty="0">
              <a:latin typeface="Anaheim"/>
              <a:ea typeface="Anaheim"/>
              <a:cs typeface="Anaheim"/>
              <a:sym typeface="Anaheim"/>
            </a:endParaRPr>
          </a:p>
          <a:p>
            <a:pPr marL="0" marR="0" lvl="0" indent="0" algn="just" rtl="0">
              <a:lnSpc>
                <a:spcPct val="115000"/>
              </a:lnSpc>
              <a:spcBef>
                <a:spcPts val="0"/>
              </a:spcBef>
              <a:spcAft>
                <a:spcPts val="0"/>
              </a:spcAft>
              <a:buClr>
                <a:srgbClr val="000000"/>
              </a:buClr>
              <a:buSzPts val="1400"/>
              <a:buFont typeface="Arial"/>
              <a:buNone/>
            </a:pPr>
            <a:r>
              <a:rPr lang="en-US" sz="1500" dirty="0">
                <a:latin typeface="Anaheim"/>
                <a:ea typeface="Anaheim"/>
                <a:cs typeface="Anaheim"/>
                <a:sym typeface="Anaheim"/>
              </a:rPr>
              <a:t>[2] H. </a:t>
            </a:r>
            <a:r>
              <a:rPr lang="en-US" sz="1500" dirty="0" err="1">
                <a:latin typeface="Anaheim"/>
                <a:ea typeface="Anaheim"/>
                <a:cs typeface="Anaheim"/>
                <a:sym typeface="Anaheim"/>
              </a:rPr>
              <a:t>Kretschmer</a:t>
            </a:r>
            <a:r>
              <a:rPr lang="en-US" sz="1500" dirty="0">
                <a:latin typeface="Anaheim"/>
                <a:ea typeface="Anaheim"/>
                <a:cs typeface="Anaheim"/>
                <a:sym typeface="Anaheim"/>
              </a:rPr>
              <a:t> and T. </a:t>
            </a:r>
            <a:r>
              <a:rPr lang="en-US" sz="1500" dirty="0" err="1">
                <a:latin typeface="Anaheim"/>
                <a:ea typeface="Anaheim"/>
                <a:cs typeface="Anaheim"/>
                <a:sym typeface="Anaheim"/>
              </a:rPr>
              <a:t>Kretschmer</a:t>
            </a:r>
            <a:r>
              <a:rPr lang="en-US" sz="1500" dirty="0">
                <a:latin typeface="Anaheim"/>
                <a:ea typeface="Anaheim"/>
                <a:cs typeface="Anaheim"/>
                <a:sym typeface="Anaheim"/>
              </a:rPr>
              <a:t>, “A new centrality measure for social network analysis applicable to bibliometric and webometric data,” </a:t>
            </a:r>
            <a:r>
              <a:rPr lang="en-US" sz="1500" dirty="0" err="1">
                <a:latin typeface="Anaheim"/>
                <a:ea typeface="Anaheim"/>
                <a:cs typeface="Anaheim"/>
                <a:sym typeface="Anaheim"/>
              </a:rPr>
              <a:t>Collnet</a:t>
            </a:r>
            <a:r>
              <a:rPr lang="en-US" sz="1500" dirty="0">
                <a:latin typeface="Anaheim"/>
                <a:ea typeface="Anaheim"/>
                <a:cs typeface="Anaheim"/>
                <a:sym typeface="Anaheim"/>
              </a:rPr>
              <a:t> Journal of </a:t>
            </a:r>
            <a:r>
              <a:rPr lang="en-US" sz="1500" dirty="0" err="1">
                <a:latin typeface="Anaheim"/>
                <a:ea typeface="Anaheim"/>
                <a:cs typeface="Anaheim"/>
                <a:sym typeface="Anaheim"/>
              </a:rPr>
              <a:t>Scientometrics</a:t>
            </a:r>
            <a:r>
              <a:rPr lang="en-US" sz="1500" dirty="0">
                <a:latin typeface="Anaheim"/>
                <a:ea typeface="Anaheim"/>
                <a:cs typeface="Anaheim"/>
                <a:sym typeface="Anaheim"/>
              </a:rPr>
              <a:t> and Information Management, vol. 1, pp. 1–7, 2007. </a:t>
            </a:r>
            <a:endParaRPr sz="1500" dirty="0">
              <a:latin typeface="Anaheim"/>
              <a:ea typeface="Anaheim"/>
              <a:cs typeface="Anaheim"/>
              <a:sym typeface="Anaheim"/>
            </a:endParaRPr>
          </a:p>
          <a:p>
            <a:pPr marL="0" marR="0" lvl="0" indent="0" algn="just" rtl="0">
              <a:lnSpc>
                <a:spcPct val="115000"/>
              </a:lnSpc>
              <a:spcBef>
                <a:spcPts val="0"/>
              </a:spcBef>
              <a:spcAft>
                <a:spcPts val="0"/>
              </a:spcAft>
              <a:buClr>
                <a:srgbClr val="000000"/>
              </a:buClr>
              <a:buSzPts val="1400"/>
              <a:buFont typeface="Arial"/>
              <a:buNone/>
            </a:pPr>
            <a:r>
              <a:rPr lang="en-US" sz="1500" dirty="0">
                <a:latin typeface="Anaheim"/>
                <a:ea typeface="Anaheim"/>
                <a:cs typeface="Anaheim"/>
                <a:sym typeface="Anaheim"/>
              </a:rPr>
              <a:t>[3] N. </a:t>
            </a:r>
            <a:r>
              <a:rPr lang="en-US" sz="1500" dirty="0" err="1">
                <a:latin typeface="Anaheim"/>
                <a:ea typeface="Anaheim"/>
                <a:cs typeface="Anaheim"/>
                <a:sym typeface="Anaheim"/>
              </a:rPr>
              <a:t>Sharafina</a:t>
            </a:r>
            <a:r>
              <a:rPr lang="en-US" sz="1500" dirty="0">
                <a:latin typeface="Anaheim"/>
                <a:ea typeface="Anaheim"/>
                <a:cs typeface="Anaheim"/>
                <a:sym typeface="Anaheim"/>
              </a:rPr>
              <a:t>, </a:t>
            </a:r>
            <a:r>
              <a:rPr lang="en-US" sz="1500" dirty="0" err="1">
                <a:latin typeface="Anaheim"/>
                <a:ea typeface="Anaheim"/>
                <a:cs typeface="Anaheim"/>
                <a:sym typeface="Anaheim"/>
              </a:rPr>
              <a:t>W.Maharani</a:t>
            </a:r>
            <a:r>
              <a:rPr lang="en-US" sz="1500" dirty="0">
                <a:latin typeface="Anaheim"/>
                <a:ea typeface="Anaheim"/>
                <a:cs typeface="Anaheim"/>
                <a:sym typeface="Anaheim"/>
              </a:rPr>
              <a:t>, </a:t>
            </a:r>
            <a:r>
              <a:rPr lang="en-US" sz="1500" dirty="0" err="1">
                <a:latin typeface="Anaheim"/>
                <a:ea typeface="Anaheim"/>
                <a:cs typeface="Anaheim"/>
                <a:sym typeface="Anaheim"/>
              </a:rPr>
              <a:t>Adiwijaya</a:t>
            </a:r>
            <a:r>
              <a:rPr lang="en-US" sz="1500" dirty="0">
                <a:latin typeface="Anaheim"/>
                <a:ea typeface="Anaheim"/>
                <a:cs typeface="Anaheim"/>
                <a:sym typeface="Anaheim"/>
              </a:rPr>
              <a:t>, " Probabilistic Partnership Index (PPI) in Social Network Analysis using </a:t>
            </a:r>
            <a:r>
              <a:rPr lang="en-US" sz="1500" dirty="0" err="1">
                <a:latin typeface="Anaheim"/>
                <a:ea typeface="Anaheim"/>
                <a:cs typeface="Anaheim"/>
                <a:sym typeface="Anaheim"/>
              </a:rPr>
              <a:t>Kretschmer</a:t>
            </a:r>
            <a:r>
              <a:rPr lang="en-US" sz="1500" dirty="0">
                <a:latin typeface="Anaheim"/>
                <a:ea typeface="Anaheim"/>
                <a:cs typeface="Anaheim"/>
                <a:sym typeface="Anaheim"/>
              </a:rPr>
              <a:t> Approach, </a:t>
            </a:r>
            <a:r>
              <a:rPr lang="en-US" sz="1500" dirty="0" err="1">
                <a:latin typeface="Anaheim"/>
                <a:ea typeface="Anaheim"/>
                <a:cs typeface="Anaheim"/>
                <a:sym typeface="Anaheim"/>
              </a:rPr>
              <a:t>IEEExplore</a:t>
            </a:r>
            <a:r>
              <a:rPr lang="en-US" sz="1500" dirty="0">
                <a:latin typeface="Anaheim"/>
                <a:ea typeface="Anaheim"/>
                <a:cs typeface="Anaheim"/>
                <a:sym typeface="Anaheim"/>
              </a:rPr>
              <a:t>, May, 2014</a:t>
            </a:r>
            <a:endParaRPr sz="1500" dirty="0">
              <a:latin typeface="Anaheim"/>
              <a:ea typeface="Anaheim"/>
              <a:cs typeface="Anaheim"/>
              <a:sym typeface="Anaheim"/>
            </a:endParaRPr>
          </a:p>
          <a:p>
            <a:pPr marL="0" marR="0" lvl="0" indent="0" algn="just" rtl="0">
              <a:lnSpc>
                <a:spcPct val="115000"/>
              </a:lnSpc>
              <a:spcBef>
                <a:spcPts val="0"/>
              </a:spcBef>
              <a:spcAft>
                <a:spcPts val="0"/>
              </a:spcAft>
              <a:buClr>
                <a:srgbClr val="000000"/>
              </a:buClr>
              <a:buSzPts val="1400"/>
              <a:buFont typeface="Arial"/>
              <a:buNone/>
            </a:pPr>
            <a:r>
              <a:rPr lang="en-US" sz="1500" dirty="0">
                <a:latin typeface="Anaheim"/>
                <a:ea typeface="Anaheim"/>
                <a:cs typeface="Anaheim"/>
                <a:sym typeface="Anaheim"/>
              </a:rPr>
              <a:t>[4] M. W. Kearney, "</a:t>
            </a:r>
            <a:r>
              <a:rPr lang="en-US" sz="1500" dirty="0" err="1">
                <a:latin typeface="Anaheim"/>
                <a:ea typeface="Anaheim"/>
                <a:cs typeface="Anaheim"/>
                <a:sym typeface="Anaheim"/>
              </a:rPr>
              <a:t>rtweet</a:t>
            </a:r>
            <a:r>
              <a:rPr lang="en-US" sz="1500" dirty="0">
                <a:latin typeface="Anaheim"/>
                <a:ea typeface="Anaheim"/>
                <a:cs typeface="Anaheim"/>
                <a:sym typeface="Anaheim"/>
              </a:rPr>
              <a:t>: Collecting and analyzing Twitter data," Journal of Open Source Software, vol. 42, no. 4, p. 1829, 2019.</a:t>
            </a:r>
            <a:endParaRPr sz="1500" dirty="0">
              <a:latin typeface="Anaheim"/>
              <a:ea typeface="Anaheim"/>
              <a:cs typeface="Anaheim"/>
              <a:sym typeface="Anaheim"/>
            </a:endParaRPr>
          </a:p>
          <a:p>
            <a:pPr marL="0" marR="0" lvl="0" indent="0" algn="just" rtl="0">
              <a:lnSpc>
                <a:spcPct val="115000"/>
              </a:lnSpc>
              <a:spcBef>
                <a:spcPts val="1600"/>
              </a:spcBef>
              <a:spcAft>
                <a:spcPts val="1600"/>
              </a:spcAft>
              <a:buClr>
                <a:srgbClr val="000000"/>
              </a:buClr>
              <a:buSzPts val="1400"/>
              <a:buFont typeface="Arial"/>
              <a:buNone/>
            </a:pPr>
            <a:endParaRPr sz="1500" b="0" i="0" u="none" strike="noStrike" cap="none" dirty="0">
              <a:latin typeface="Anaheim"/>
              <a:ea typeface="Anaheim"/>
              <a:cs typeface="Anaheim"/>
              <a:sym typeface="Anaheim"/>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1"/>
          <p:cNvSpPr txBox="1">
            <a:spLocks noGrp="1"/>
          </p:cNvSpPr>
          <p:nvPr>
            <p:ph type="sldNum" idx="12"/>
          </p:nvPr>
        </p:nvSpPr>
        <p:spPr>
          <a:xfrm>
            <a:off x="389908" y="6451886"/>
            <a:ext cx="358775" cy="365125"/>
          </a:xfrm>
          <a:prstGeom prst="rect">
            <a:avLst/>
          </a:prstGeom>
          <a:noFill/>
          <a:ln>
            <a:noFill/>
          </a:ln>
        </p:spPr>
        <p:txBody>
          <a:bodyPr spcFirstLastPara="1" wrap="square" lIns="0" tIns="45700" rIns="91425" bIns="45700" anchor="ctr" anchorCtr="0">
            <a:noAutofit/>
          </a:bodyPr>
          <a:lstStyle/>
          <a:p>
            <a:pPr marL="0" lvl="0" indent="0" algn="l" rtl="0">
              <a:spcBef>
                <a:spcPts val="0"/>
              </a:spcBef>
              <a:spcAft>
                <a:spcPts val="0"/>
              </a:spcAft>
              <a:buNone/>
            </a:pPr>
            <a:fld id="{00000000-1234-1234-1234-123412341234}" type="slidenum">
              <a:rPr lang="en-US"/>
              <a:t>3</a:t>
            </a:fld>
            <a:endParaRPr/>
          </a:p>
        </p:txBody>
      </p:sp>
      <p:sp>
        <p:nvSpPr>
          <p:cNvPr id="91" name="Google Shape;91;p11"/>
          <p:cNvSpPr txBox="1">
            <a:spLocks noGrp="1"/>
          </p:cNvSpPr>
          <p:nvPr>
            <p:ph type="dt" idx="10"/>
          </p:nvPr>
        </p:nvSpPr>
        <p:spPr>
          <a:xfrm>
            <a:off x="810596" y="6451886"/>
            <a:ext cx="1643062" cy="365125"/>
          </a:xfrm>
          <a:prstGeom prst="rect">
            <a:avLst/>
          </a:prstGeom>
          <a:noFill/>
          <a:ln>
            <a:noFill/>
          </a:ln>
        </p:spPr>
        <p:txBody>
          <a:bodyPr spcFirstLastPara="1" wrap="square" lIns="0" tIns="45700" rIns="91425" bIns="45700" anchor="ctr" anchorCtr="0">
            <a:noAutofit/>
          </a:bodyPr>
          <a:lstStyle/>
          <a:p>
            <a:pPr marL="0" lvl="0" indent="0" algn="l" rtl="0">
              <a:spcBef>
                <a:spcPts val="0"/>
              </a:spcBef>
              <a:spcAft>
                <a:spcPts val="0"/>
              </a:spcAft>
              <a:buNone/>
            </a:pPr>
            <a:r>
              <a:rPr lang="en-US"/>
              <a:t>10/20/2020</a:t>
            </a:r>
            <a:endParaRPr/>
          </a:p>
        </p:txBody>
      </p:sp>
      <p:sp>
        <p:nvSpPr>
          <p:cNvPr id="92" name="Google Shape;92;p11"/>
          <p:cNvSpPr txBox="1">
            <a:spLocks noGrp="1"/>
          </p:cNvSpPr>
          <p:nvPr>
            <p:ph type="body" idx="2"/>
          </p:nvPr>
        </p:nvSpPr>
        <p:spPr>
          <a:xfrm>
            <a:off x="5418163" y="6451600"/>
            <a:ext cx="331577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chemeClr val="lt1"/>
              </a:buClr>
              <a:buSzPts val="1418"/>
              <a:buFont typeface="Verdana"/>
              <a:buNone/>
            </a:pPr>
            <a:endParaRPr/>
          </a:p>
        </p:txBody>
      </p:sp>
      <p:sp>
        <p:nvSpPr>
          <p:cNvPr id="93" name="Google Shape;93;p11"/>
          <p:cNvSpPr txBox="1"/>
          <p:nvPr/>
        </p:nvSpPr>
        <p:spPr>
          <a:xfrm>
            <a:off x="6138446" y="2549850"/>
            <a:ext cx="2284800" cy="775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1600"/>
              </a:spcAft>
              <a:buNone/>
            </a:pPr>
            <a:r>
              <a:rPr lang="en-US" sz="1800" i="1">
                <a:latin typeface="Saira SemiCondensed Medium"/>
                <a:ea typeface="Saira SemiCondensed Medium"/>
                <a:cs typeface="Saira SemiCondensed Medium"/>
                <a:sym typeface="Saira SemiCondensed Medium"/>
              </a:rPr>
              <a:t>Influencer </a:t>
            </a:r>
            <a:r>
              <a:rPr lang="en-US" sz="1800">
                <a:latin typeface="Saira SemiCondensed Medium"/>
                <a:ea typeface="Saira SemiCondensed Medium"/>
                <a:cs typeface="Saira SemiCondensed Medium"/>
                <a:sym typeface="Saira SemiCondensed Medium"/>
              </a:rPr>
              <a:t>Terpercaya</a:t>
            </a:r>
            <a:endParaRPr sz="1800">
              <a:latin typeface="Saira SemiCondensed Medium"/>
              <a:ea typeface="Saira SemiCondensed Medium"/>
              <a:cs typeface="Saira SemiCondensed Medium"/>
              <a:sym typeface="Saira SemiCondensed Medium"/>
            </a:endParaRPr>
          </a:p>
        </p:txBody>
      </p:sp>
      <p:sp>
        <p:nvSpPr>
          <p:cNvPr id="94" name="Google Shape;94;p11"/>
          <p:cNvSpPr txBox="1"/>
          <p:nvPr/>
        </p:nvSpPr>
        <p:spPr>
          <a:xfrm>
            <a:off x="720738" y="2549850"/>
            <a:ext cx="2284800" cy="775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1600"/>
              </a:spcAft>
              <a:buNone/>
            </a:pPr>
            <a:r>
              <a:rPr lang="en-US" sz="1800">
                <a:latin typeface="Saira SemiCondensed Medium"/>
                <a:ea typeface="Saira SemiCondensed Medium"/>
                <a:cs typeface="Saira SemiCondensed Medium"/>
                <a:sym typeface="Saira SemiCondensed Medium"/>
              </a:rPr>
              <a:t>Kasus di Indonesia</a:t>
            </a:r>
            <a:endParaRPr sz="1800">
              <a:latin typeface="Saira SemiCondensed Medium"/>
              <a:ea typeface="Saira SemiCondensed Medium"/>
              <a:cs typeface="Saira SemiCondensed Medium"/>
              <a:sym typeface="Saira SemiCondensed Medium"/>
            </a:endParaRPr>
          </a:p>
        </p:txBody>
      </p:sp>
      <p:sp>
        <p:nvSpPr>
          <p:cNvPr id="95" name="Google Shape;95;p11"/>
          <p:cNvSpPr txBox="1"/>
          <p:nvPr/>
        </p:nvSpPr>
        <p:spPr>
          <a:xfrm>
            <a:off x="6138463" y="3325650"/>
            <a:ext cx="2284800" cy="982500"/>
          </a:xfrm>
          <a:prstGeom prst="rect">
            <a:avLst/>
          </a:prstGeom>
          <a:noFill/>
          <a:ln>
            <a:noFill/>
          </a:ln>
        </p:spPr>
        <p:txBody>
          <a:bodyPr spcFirstLastPara="1" wrap="square" lIns="91425" tIns="91425" rIns="91425" bIns="0" anchor="ctr" anchorCtr="0">
            <a:noAutofit/>
          </a:bodyPr>
          <a:lstStyle/>
          <a:p>
            <a:pPr marL="0" lvl="0" indent="0" algn="ctr" rtl="0">
              <a:spcBef>
                <a:spcPts val="0"/>
              </a:spcBef>
              <a:spcAft>
                <a:spcPts val="1600"/>
              </a:spcAft>
              <a:buNone/>
            </a:pPr>
            <a:r>
              <a:rPr lang="en-US">
                <a:latin typeface="Anaheim"/>
                <a:ea typeface="Anaheim"/>
                <a:cs typeface="Anaheim"/>
                <a:sym typeface="Anaheim"/>
              </a:rPr>
              <a:t>Dapat menyaring </a:t>
            </a:r>
            <a:r>
              <a:rPr lang="en-US" i="1">
                <a:latin typeface="Anaheim"/>
                <a:ea typeface="Anaheim"/>
                <a:cs typeface="Anaheim"/>
                <a:sym typeface="Anaheim"/>
              </a:rPr>
              <a:t>influencer </a:t>
            </a:r>
            <a:r>
              <a:rPr lang="en-US">
                <a:latin typeface="Anaheim"/>
                <a:ea typeface="Anaheim"/>
                <a:cs typeface="Anaheim"/>
                <a:sym typeface="Anaheim"/>
              </a:rPr>
              <a:t>yang dapat dipercaya dalam kampanye protokol kesehatan.</a:t>
            </a:r>
            <a:endParaRPr i="1">
              <a:latin typeface="Anaheim"/>
              <a:ea typeface="Anaheim"/>
              <a:cs typeface="Anaheim"/>
              <a:sym typeface="Anaheim"/>
            </a:endParaRPr>
          </a:p>
        </p:txBody>
      </p:sp>
      <p:sp>
        <p:nvSpPr>
          <p:cNvPr id="96" name="Google Shape;96;p11"/>
          <p:cNvSpPr txBox="1"/>
          <p:nvPr/>
        </p:nvSpPr>
        <p:spPr>
          <a:xfrm>
            <a:off x="3429618" y="3325650"/>
            <a:ext cx="2284800" cy="775800"/>
          </a:xfrm>
          <a:prstGeom prst="rect">
            <a:avLst/>
          </a:prstGeom>
          <a:noFill/>
          <a:ln>
            <a:noFill/>
          </a:ln>
        </p:spPr>
        <p:txBody>
          <a:bodyPr spcFirstLastPara="1" wrap="square" lIns="91425" tIns="91425" rIns="91425" bIns="0" anchor="ctr" anchorCtr="0">
            <a:noAutofit/>
          </a:bodyPr>
          <a:lstStyle/>
          <a:p>
            <a:pPr marL="0" lvl="0" indent="0" algn="ctr" rtl="0">
              <a:spcBef>
                <a:spcPts val="0"/>
              </a:spcBef>
              <a:spcAft>
                <a:spcPts val="1600"/>
              </a:spcAft>
              <a:buNone/>
            </a:pPr>
            <a:r>
              <a:rPr lang="en-US">
                <a:latin typeface="Anaheim"/>
                <a:ea typeface="Anaheim"/>
                <a:cs typeface="Anaheim"/>
                <a:sym typeface="Anaheim"/>
              </a:rPr>
              <a:t>Untuk membantu pemerintah dalam mendukung kampanye protokol kesehatan.</a:t>
            </a:r>
            <a:endParaRPr>
              <a:latin typeface="Anaheim"/>
              <a:ea typeface="Anaheim"/>
              <a:cs typeface="Anaheim"/>
              <a:sym typeface="Anaheim"/>
            </a:endParaRPr>
          </a:p>
        </p:txBody>
      </p:sp>
      <p:sp>
        <p:nvSpPr>
          <p:cNvPr id="97" name="Google Shape;97;p11"/>
          <p:cNvSpPr txBox="1"/>
          <p:nvPr/>
        </p:nvSpPr>
        <p:spPr>
          <a:xfrm>
            <a:off x="720763" y="3325650"/>
            <a:ext cx="2284800" cy="775800"/>
          </a:xfrm>
          <a:prstGeom prst="rect">
            <a:avLst/>
          </a:prstGeom>
          <a:noFill/>
          <a:ln>
            <a:noFill/>
          </a:ln>
        </p:spPr>
        <p:txBody>
          <a:bodyPr spcFirstLastPara="1" wrap="square" lIns="91425" tIns="91425" rIns="91425" bIns="0" anchor="ctr" anchorCtr="0">
            <a:noAutofit/>
          </a:bodyPr>
          <a:lstStyle/>
          <a:p>
            <a:pPr marL="0" lvl="0" indent="0" algn="ctr" rtl="0">
              <a:spcBef>
                <a:spcPts val="0"/>
              </a:spcBef>
              <a:spcAft>
                <a:spcPts val="1600"/>
              </a:spcAft>
              <a:buNone/>
            </a:pPr>
            <a:r>
              <a:rPr lang="en-US">
                <a:latin typeface="Anaheim"/>
                <a:ea typeface="Anaheim"/>
                <a:cs typeface="Anaheim"/>
                <a:sym typeface="Anaheim"/>
              </a:rPr>
              <a:t>Melihat peningkatan kasus yang terjadi di Indonesia dalam satu bulan terakhir</a:t>
            </a:r>
            <a:endParaRPr>
              <a:latin typeface="Anaheim"/>
              <a:ea typeface="Anaheim"/>
              <a:cs typeface="Anaheim"/>
              <a:sym typeface="Anaheim"/>
            </a:endParaRPr>
          </a:p>
        </p:txBody>
      </p:sp>
      <p:sp>
        <p:nvSpPr>
          <p:cNvPr id="98" name="Google Shape;98;p11"/>
          <p:cNvSpPr txBox="1"/>
          <p:nvPr/>
        </p:nvSpPr>
        <p:spPr>
          <a:xfrm>
            <a:off x="3429600" y="3089325"/>
            <a:ext cx="2284800" cy="5310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1600"/>
              </a:spcAft>
              <a:buNone/>
            </a:pPr>
            <a:r>
              <a:rPr lang="en-US" sz="1800">
                <a:latin typeface="Saira SemiCondensed Medium"/>
                <a:ea typeface="Saira SemiCondensed Medium"/>
                <a:cs typeface="Saira SemiCondensed Medium"/>
                <a:sym typeface="Saira SemiCondensed Medium"/>
              </a:rPr>
              <a:t>Kampanye Protokol Kesehatan</a:t>
            </a:r>
            <a:endParaRPr sz="1800">
              <a:latin typeface="Saira SemiCondensed Medium"/>
              <a:ea typeface="Saira SemiCondensed Medium"/>
              <a:cs typeface="Saira SemiCondensed Medium"/>
              <a:sym typeface="Saira SemiCondensed Medium"/>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2"/>
          <p:cNvSpPr txBox="1">
            <a:spLocks noGrp="1"/>
          </p:cNvSpPr>
          <p:nvPr>
            <p:ph type="sldNum" idx="12"/>
          </p:nvPr>
        </p:nvSpPr>
        <p:spPr>
          <a:xfrm>
            <a:off x="389908" y="6451886"/>
            <a:ext cx="358775" cy="365125"/>
          </a:xfrm>
          <a:prstGeom prst="rect">
            <a:avLst/>
          </a:prstGeom>
          <a:noFill/>
          <a:ln>
            <a:noFill/>
          </a:ln>
        </p:spPr>
        <p:txBody>
          <a:bodyPr spcFirstLastPara="1" wrap="square" lIns="0" tIns="45700" rIns="91425" bIns="45700" anchor="ctr" anchorCtr="0">
            <a:noAutofit/>
          </a:bodyPr>
          <a:lstStyle/>
          <a:p>
            <a:pPr marL="0" lvl="0" indent="0" algn="l" rtl="0">
              <a:spcBef>
                <a:spcPts val="0"/>
              </a:spcBef>
              <a:spcAft>
                <a:spcPts val="0"/>
              </a:spcAft>
              <a:buNone/>
            </a:pPr>
            <a:fld id="{00000000-1234-1234-1234-123412341234}" type="slidenum">
              <a:rPr lang="en-US"/>
              <a:t>4</a:t>
            </a:fld>
            <a:endParaRPr/>
          </a:p>
        </p:txBody>
      </p:sp>
      <p:sp>
        <p:nvSpPr>
          <p:cNvPr id="104" name="Google Shape;104;p12"/>
          <p:cNvSpPr txBox="1">
            <a:spLocks noGrp="1"/>
          </p:cNvSpPr>
          <p:nvPr>
            <p:ph type="dt" idx="10"/>
          </p:nvPr>
        </p:nvSpPr>
        <p:spPr>
          <a:xfrm>
            <a:off x="810596" y="6451886"/>
            <a:ext cx="1643062" cy="365125"/>
          </a:xfrm>
          <a:prstGeom prst="rect">
            <a:avLst/>
          </a:prstGeom>
          <a:noFill/>
          <a:ln>
            <a:noFill/>
          </a:ln>
        </p:spPr>
        <p:txBody>
          <a:bodyPr spcFirstLastPara="1" wrap="square" lIns="0" tIns="45700" rIns="91425" bIns="45700" anchor="ctr" anchorCtr="0">
            <a:noAutofit/>
          </a:bodyPr>
          <a:lstStyle/>
          <a:p>
            <a:pPr marL="0" lvl="0" indent="0" algn="l" rtl="0">
              <a:spcBef>
                <a:spcPts val="0"/>
              </a:spcBef>
              <a:spcAft>
                <a:spcPts val="0"/>
              </a:spcAft>
              <a:buNone/>
            </a:pPr>
            <a:r>
              <a:rPr lang="en-US"/>
              <a:t>10/20/2020</a:t>
            </a:r>
            <a:endParaRPr/>
          </a:p>
        </p:txBody>
      </p:sp>
      <p:sp>
        <p:nvSpPr>
          <p:cNvPr id="105" name="Google Shape;105;p12"/>
          <p:cNvSpPr txBox="1">
            <a:spLocks noGrp="1"/>
          </p:cNvSpPr>
          <p:nvPr>
            <p:ph type="body" idx="2"/>
          </p:nvPr>
        </p:nvSpPr>
        <p:spPr>
          <a:xfrm>
            <a:off x="5418163" y="6451600"/>
            <a:ext cx="331577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chemeClr val="lt1"/>
              </a:buClr>
              <a:buSzPts val="1418"/>
              <a:buFont typeface="Verdana"/>
              <a:buNone/>
            </a:pPr>
            <a:endParaRPr/>
          </a:p>
        </p:txBody>
      </p:sp>
      <p:sp>
        <p:nvSpPr>
          <p:cNvPr id="106" name="Google Shape;106;p12"/>
          <p:cNvSpPr/>
          <p:nvPr/>
        </p:nvSpPr>
        <p:spPr>
          <a:xfrm>
            <a:off x="500065" y="6537567"/>
            <a:ext cx="0" cy="27622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7" name="Google Shape;107;p12"/>
          <p:cNvSpPr/>
          <p:nvPr/>
        </p:nvSpPr>
        <p:spPr>
          <a:xfrm>
            <a:off x="1246191" y="6537567"/>
            <a:ext cx="0" cy="27622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8" name="Google Shape;108;p12"/>
          <p:cNvSpPr txBox="1">
            <a:spLocks noGrp="1"/>
          </p:cNvSpPr>
          <p:nvPr>
            <p:ph type="title"/>
          </p:nvPr>
        </p:nvSpPr>
        <p:spPr>
          <a:xfrm>
            <a:off x="365125" y="1336417"/>
            <a:ext cx="8326500" cy="641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COVID-19</a:t>
            </a:r>
            <a:endParaRPr/>
          </a:p>
        </p:txBody>
      </p:sp>
      <p:sp>
        <p:nvSpPr>
          <p:cNvPr id="109" name="Google Shape;109;p12"/>
          <p:cNvSpPr txBox="1"/>
          <p:nvPr/>
        </p:nvSpPr>
        <p:spPr>
          <a:xfrm>
            <a:off x="3951325" y="2575575"/>
            <a:ext cx="4740300" cy="2571900"/>
          </a:xfrm>
          <a:prstGeom prst="rect">
            <a:avLst/>
          </a:prstGeom>
          <a:noFill/>
          <a:ln>
            <a:noFill/>
          </a:ln>
        </p:spPr>
        <p:txBody>
          <a:bodyPr spcFirstLastPara="1" wrap="square" lIns="91425" tIns="91425" rIns="91425" bIns="91425" anchor="b" anchorCtr="0">
            <a:noAutofit/>
          </a:bodyPr>
          <a:lstStyle/>
          <a:p>
            <a:pPr marL="0" lvl="0" indent="0" algn="just" rtl="0">
              <a:spcBef>
                <a:spcPts val="0"/>
              </a:spcBef>
              <a:spcAft>
                <a:spcPts val="0"/>
              </a:spcAft>
              <a:buNone/>
            </a:pPr>
            <a:r>
              <a:rPr lang="en-US" sz="1600" dirty="0" err="1">
                <a:latin typeface="Anaheim"/>
                <a:ea typeface="Anaheim"/>
                <a:cs typeface="Anaheim"/>
                <a:sym typeface="Anaheim"/>
              </a:rPr>
              <a:t>Penyakit</a:t>
            </a:r>
            <a:r>
              <a:rPr lang="en-US" sz="1600" dirty="0">
                <a:latin typeface="Anaheim"/>
                <a:ea typeface="Anaheim"/>
                <a:cs typeface="Anaheim"/>
                <a:sym typeface="Anaheim"/>
              </a:rPr>
              <a:t> Coronavirus (COVID-19) </a:t>
            </a:r>
            <a:r>
              <a:rPr lang="en-US" sz="1600" dirty="0" err="1">
                <a:latin typeface="Anaheim"/>
                <a:ea typeface="Anaheim"/>
                <a:cs typeface="Anaheim"/>
                <a:sym typeface="Anaheim"/>
              </a:rPr>
              <a:t>adalah</a:t>
            </a:r>
            <a:r>
              <a:rPr lang="en-US" sz="1600" dirty="0">
                <a:latin typeface="Anaheim"/>
                <a:ea typeface="Anaheim"/>
                <a:cs typeface="Anaheim"/>
                <a:sym typeface="Anaheim"/>
              </a:rPr>
              <a:t> </a:t>
            </a:r>
            <a:r>
              <a:rPr lang="en-US" sz="1600" dirty="0" err="1">
                <a:latin typeface="Anaheim"/>
                <a:ea typeface="Anaheim"/>
                <a:cs typeface="Anaheim"/>
                <a:sym typeface="Anaheim"/>
              </a:rPr>
              <a:t>jenis</a:t>
            </a:r>
            <a:r>
              <a:rPr lang="en-US" sz="1600" dirty="0">
                <a:latin typeface="Anaheim"/>
                <a:ea typeface="Anaheim"/>
                <a:cs typeface="Anaheim"/>
                <a:sym typeface="Anaheim"/>
              </a:rPr>
              <a:t> </a:t>
            </a:r>
            <a:r>
              <a:rPr lang="en-US" sz="1600" dirty="0" err="1">
                <a:latin typeface="Anaheim"/>
                <a:ea typeface="Anaheim"/>
                <a:cs typeface="Anaheim"/>
                <a:sym typeface="Anaheim"/>
              </a:rPr>
              <a:t>baru</a:t>
            </a:r>
            <a:r>
              <a:rPr lang="en-US" sz="1600" dirty="0">
                <a:latin typeface="Anaheim"/>
                <a:ea typeface="Anaheim"/>
                <a:cs typeface="Anaheim"/>
                <a:sym typeface="Anaheim"/>
              </a:rPr>
              <a:t> yang </a:t>
            </a:r>
            <a:r>
              <a:rPr lang="en-US" sz="1600" dirty="0" err="1">
                <a:latin typeface="Anaheim"/>
                <a:ea typeface="Anaheim"/>
                <a:cs typeface="Anaheim"/>
                <a:sym typeface="Anaheim"/>
              </a:rPr>
              <a:t>ditemukan</a:t>
            </a:r>
            <a:r>
              <a:rPr lang="en-US" sz="1600" dirty="0">
                <a:latin typeface="Anaheim"/>
                <a:ea typeface="Anaheim"/>
                <a:cs typeface="Anaheim"/>
                <a:sym typeface="Anaheim"/>
              </a:rPr>
              <a:t> pada </a:t>
            </a:r>
            <a:r>
              <a:rPr lang="en-US" sz="1600" dirty="0" err="1">
                <a:latin typeface="Anaheim"/>
                <a:ea typeface="Anaheim"/>
                <a:cs typeface="Anaheim"/>
                <a:sym typeface="Anaheim"/>
              </a:rPr>
              <a:t>bulan</a:t>
            </a:r>
            <a:r>
              <a:rPr lang="en-US" sz="1600" dirty="0">
                <a:latin typeface="Anaheim"/>
                <a:ea typeface="Anaheim"/>
                <a:cs typeface="Anaheim"/>
                <a:sym typeface="Anaheim"/>
              </a:rPr>
              <a:t> </a:t>
            </a:r>
            <a:r>
              <a:rPr lang="en-US" sz="1600" dirty="0" err="1">
                <a:latin typeface="Anaheim"/>
                <a:ea typeface="Anaheim"/>
                <a:cs typeface="Anaheim"/>
                <a:sym typeface="Anaheim"/>
              </a:rPr>
              <a:t>Desember</a:t>
            </a:r>
            <a:r>
              <a:rPr lang="en-US" sz="1600" dirty="0">
                <a:latin typeface="Anaheim"/>
                <a:ea typeface="Anaheim"/>
                <a:cs typeface="Anaheim"/>
                <a:sym typeface="Anaheim"/>
              </a:rPr>
              <a:t> 2019 di Wuhan, </a:t>
            </a:r>
            <a:r>
              <a:rPr lang="en-US" sz="1600" dirty="0" err="1">
                <a:latin typeface="Anaheim"/>
                <a:ea typeface="Anaheim"/>
                <a:cs typeface="Anaheim"/>
                <a:sym typeface="Anaheim"/>
              </a:rPr>
              <a:t>Cina</a:t>
            </a:r>
            <a:r>
              <a:rPr lang="en-US" sz="1600" dirty="0">
                <a:latin typeface="Anaheim"/>
                <a:ea typeface="Anaheim"/>
                <a:cs typeface="Anaheim"/>
                <a:sym typeface="Anaheim"/>
              </a:rPr>
              <a:t> dan </a:t>
            </a:r>
            <a:r>
              <a:rPr lang="en-US" sz="1600" dirty="0" err="1">
                <a:latin typeface="Anaheim"/>
                <a:ea typeface="Anaheim"/>
                <a:cs typeface="Anaheim"/>
                <a:sym typeface="Anaheim"/>
              </a:rPr>
              <a:t>belum</a:t>
            </a:r>
            <a:r>
              <a:rPr lang="en-US" sz="1600" dirty="0">
                <a:latin typeface="Anaheim"/>
                <a:ea typeface="Anaheim"/>
                <a:cs typeface="Anaheim"/>
                <a:sym typeface="Anaheim"/>
              </a:rPr>
              <a:t> </a:t>
            </a:r>
            <a:r>
              <a:rPr lang="en-US" sz="1600" dirty="0" err="1">
                <a:latin typeface="Anaheim"/>
                <a:ea typeface="Anaheim"/>
                <a:cs typeface="Anaheim"/>
                <a:sym typeface="Anaheim"/>
              </a:rPr>
              <a:t>pernah</a:t>
            </a:r>
            <a:r>
              <a:rPr lang="en-US" sz="1600" dirty="0">
                <a:latin typeface="Anaheim"/>
                <a:ea typeface="Anaheim"/>
                <a:cs typeface="Anaheim"/>
                <a:sym typeface="Anaheim"/>
              </a:rPr>
              <a:t> </a:t>
            </a:r>
            <a:r>
              <a:rPr lang="en-US" sz="1600" dirty="0" err="1">
                <a:latin typeface="Anaheim"/>
                <a:ea typeface="Anaheim"/>
                <a:cs typeface="Anaheim"/>
                <a:sym typeface="Anaheim"/>
              </a:rPr>
              <a:t>diidentifikasi</a:t>
            </a:r>
            <a:r>
              <a:rPr lang="en-US" sz="1600" dirty="0">
                <a:latin typeface="Anaheim"/>
                <a:ea typeface="Anaheim"/>
                <a:cs typeface="Anaheim"/>
                <a:sym typeface="Anaheim"/>
              </a:rPr>
              <a:t> pada </a:t>
            </a:r>
            <a:r>
              <a:rPr lang="en-US" sz="1600" dirty="0" err="1">
                <a:latin typeface="Anaheim"/>
                <a:ea typeface="Anaheim"/>
                <a:cs typeface="Anaheim"/>
                <a:sym typeface="Anaheim"/>
              </a:rPr>
              <a:t>manusia</a:t>
            </a:r>
            <a:r>
              <a:rPr lang="en-US" sz="1600" dirty="0">
                <a:latin typeface="Anaheim"/>
                <a:ea typeface="Anaheim"/>
                <a:cs typeface="Anaheim"/>
                <a:sym typeface="Anaheim"/>
              </a:rPr>
              <a:t>. World Health Organization (WHO) </a:t>
            </a:r>
            <a:r>
              <a:rPr lang="en-US" sz="1600" dirty="0" err="1">
                <a:latin typeface="Anaheim"/>
                <a:ea typeface="Anaheim"/>
                <a:cs typeface="Anaheim"/>
                <a:sym typeface="Anaheim"/>
              </a:rPr>
              <a:t>dalam</a:t>
            </a:r>
            <a:r>
              <a:rPr lang="en-US" sz="1600" dirty="0">
                <a:latin typeface="Anaheim"/>
                <a:ea typeface="Anaheim"/>
                <a:cs typeface="Anaheim"/>
                <a:sym typeface="Anaheim"/>
              </a:rPr>
              <a:t> situs </a:t>
            </a:r>
            <a:r>
              <a:rPr lang="en-US" sz="1600" dirty="0" err="1">
                <a:latin typeface="Anaheim"/>
                <a:ea typeface="Anaheim"/>
                <a:cs typeface="Anaheim"/>
                <a:sym typeface="Anaheim"/>
              </a:rPr>
              <a:t>resminya</a:t>
            </a:r>
            <a:r>
              <a:rPr lang="en-US" sz="1600" dirty="0">
                <a:latin typeface="Anaheim"/>
                <a:ea typeface="Anaheim"/>
                <a:cs typeface="Anaheim"/>
                <a:sym typeface="Anaheim"/>
              </a:rPr>
              <a:t> </a:t>
            </a:r>
            <a:r>
              <a:rPr lang="en-US" sz="1600" dirty="0" err="1">
                <a:latin typeface="Anaheim"/>
                <a:ea typeface="Anaheim"/>
                <a:cs typeface="Anaheim"/>
                <a:sym typeface="Anaheim"/>
              </a:rPr>
              <a:t>menyatakan</a:t>
            </a:r>
            <a:r>
              <a:rPr lang="en-US" sz="1600" dirty="0">
                <a:latin typeface="Anaheim"/>
                <a:ea typeface="Anaheim"/>
                <a:cs typeface="Anaheim"/>
                <a:sym typeface="Anaheim"/>
              </a:rPr>
              <a:t> </a:t>
            </a:r>
            <a:r>
              <a:rPr lang="en-US" sz="1600" dirty="0" err="1">
                <a:latin typeface="Anaheim"/>
                <a:ea typeface="Anaheim"/>
                <a:cs typeface="Anaheim"/>
                <a:sym typeface="Anaheim"/>
              </a:rPr>
              <a:t>bahwa</a:t>
            </a:r>
            <a:r>
              <a:rPr lang="en-US" sz="1600" dirty="0">
                <a:latin typeface="Anaheim"/>
                <a:ea typeface="Anaheim"/>
                <a:cs typeface="Anaheim"/>
                <a:sym typeface="Anaheim"/>
              </a:rPr>
              <a:t> COVID-19 </a:t>
            </a:r>
            <a:r>
              <a:rPr lang="en-US" sz="1600" dirty="0" err="1">
                <a:latin typeface="Anaheim"/>
                <a:ea typeface="Anaheim"/>
                <a:cs typeface="Anaheim"/>
                <a:sym typeface="Anaheim"/>
              </a:rPr>
              <a:t>dikategorikan</a:t>
            </a:r>
            <a:r>
              <a:rPr lang="en-US" sz="1600" dirty="0">
                <a:latin typeface="Anaheim"/>
                <a:ea typeface="Anaheim"/>
                <a:cs typeface="Anaheim"/>
                <a:sym typeface="Anaheim"/>
              </a:rPr>
              <a:t> </a:t>
            </a:r>
            <a:r>
              <a:rPr lang="en-US" sz="1600" dirty="0" err="1">
                <a:latin typeface="Anaheim"/>
                <a:ea typeface="Anaheim"/>
                <a:cs typeface="Anaheim"/>
                <a:sym typeface="Anaheim"/>
              </a:rPr>
              <a:t>sebagai</a:t>
            </a:r>
            <a:r>
              <a:rPr lang="en-US" sz="1600" dirty="0">
                <a:latin typeface="Anaheim"/>
                <a:ea typeface="Anaheim"/>
                <a:cs typeface="Anaheim"/>
                <a:sym typeface="Anaheim"/>
              </a:rPr>
              <a:t> </a:t>
            </a:r>
            <a:r>
              <a:rPr lang="en-US" sz="1600" dirty="0" err="1">
                <a:latin typeface="Anaheim"/>
                <a:ea typeface="Anaheim"/>
                <a:cs typeface="Anaheim"/>
                <a:sym typeface="Anaheim"/>
              </a:rPr>
              <a:t>sebuah</a:t>
            </a:r>
            <a:r>
              <a:rPr lang="en-US" sz="1600" dirty="0">
                <a:latin typeface="Anaheim"/>
                <a:ea typeface="Anaheim"/>
                <a:cs typeface="Anaheim"/>
                <a:sym typeface="Anaheim"/>
              </a:rPr>
              <a:t> </a:t>
            </a:r>
            <a:r>
              <a:rPr lang="en-US" sz="1600" dirty="0" err="1">
                <a:latin typeface="Anaheim"/>
                <a:ea typeface="Anaheim"/>
                <a:cs typeface="Anaheim"/>
                <a:sym typeface="Anaheim"/>
              </a:rPr>
              <a:t>pandemi</a:t>
            </a:r>
            <a:r>
              <a:rPr lang="en-US" sz="1600" dirty="0">
                <a:latin typeface="Anaheim"/>
                <a:ea typeface="Anaheim"/>
                <a:cs typeface="Anaheim"/>
                <a:sym typeface="Anaheim"/>
              </a:rPr>
              <a:t>.</a:t>
            </a:r>
            <a:endParaRPr sz="1600" dirty="0">
              <a:latin typeface="Anaheim"/>
              <a:ea typeface="Anaheim"/>
              <a:cs typeface="Anaheim"/>
              <a:sym typeface="Anaheim"/>
            </a:endParaRPr>
          </a:p>
          <a:p>
            <a:pPr marL="0" lvl="0" indent="0" algn="just" rtl="0">
              <a:spcBef>
                <a:spcPts val="1600"/>
              </a:spcBef>
              <a:spcAft>
                <a:spcPts val="1600"/>
              </a:spcAft>
              <a:buNone/>
            </a:pPr>
            <a:r>
              <a:rPr lang="en-US" sz="1600" dirty="0" err="1">
                <a:latin typeface="Anaheim"/>
                <a:ea typeface="Anaheim"/>
                <a:cs typeface="Anaheim"/>
                <a:sym typeface="Anaheim"/>
              </a:rPr>
              <a:t>Sumber</a:t>
            </a:r>
            <a:r>
              <a:rPr lang="en-US" sz="1600" dirty="0">
                <a:latin typeface="Anaheim"/>
                <a:ea typeface="Anaheim"/>
                <a:cs typeface="Anaheim"/>
                <a:sym typeface="Anaheim"/>
              </a:rPr>
              <a:t>: https://www.who.int/healthtopics/coronavirus</a:t>
            </a:r>
            <a:endParaRPr sz="1600" dirty="0">
              <a:latin typeface="Anaheim"/>
              <a:ea typeface="Anaheim"/>
              <a:cs typeface="Anaheim"/>
              <a:sym typeface="Anaheim"/>
            </a:endParaRPr>
          </a:p>
        </p:txBody>
      </p:sp>
      <p:pic>
        <p:nvPicPr>
          <p:cNvPr id="110" name="Google Shape;110;p12"/>
          <p:cNvPicPr preferRelativeResize="0"/>
          <p:nvPr/>
        </p:nvPicPr>
        <p:blipFill>
          <a:blip r:embed="rId3">
            <a:alphaModFix/>
          </a:blip>
          <a:stretch>
            <a:fillRect/>
          </a:stretch>
        </p:blipFill>
        <p:spPr>
          <a:xfrm>
            <a:off x="219375" y="2147125"/>
            <a:ext cx="3611475" cy="3803850"/>
          </a:xfrm>
          <a:prstGeom prst="rect">
            <a:avLst/>
          </a:prstGeom>
          <a:noFill/>
          <a:ln>
            <a:noFill/>
          </a:ln>
        </p:spPr>
      </p:pic>
      <p:sp>
        <p:nvSpPr>
          <p:cNvPr id="111" name="Google Shape;111;p12"/>
          <p:cNvSpPr txBox="1"/>
          <p:nvPr/>
        </p:nvSpPr>
        <p:spPr>
          <a:xfrm>
            <a:off x="219375" y="5842275"/>
            <a:ext cx="4107528" cy="6096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1600"/>
              </a:spcAft>
              <a:buNone/>
            </a:pPr>
            <a:r>
              <a:rPr lang="en-US" dirty="0" err="1">
                <a:latin typeface="Anaheim"/>
                <a:ea typeface="Anaheim"/>
                <a:cs typeface="Anaheim"/>
                <a:sym typeface="Anaheim"/>
              </a:rPr>
              <a:t>Sumber</a:t>
            </a:r>
            <a:r>
              <a:rPr lang="en-US" dirty="0">
                <a:latin typeface="Anaheim"/>
                <a:ea typeface="Anaheim"/>
                <a:cs typeface="Anaheim"/>
                <a:sym typeface="Anaheim"/>
              </a:rPr>
              <a:t>: https://www.worldometers.info/coronavirus</a:t>
            </a:r>
            <a:endParaRPr dirty="0">
              <a:latin typeface="Anaheim"/>
              <a:ea typeface="Anaheim"/>
              <a:cs typeface="Anaheim"/>
              <a:sym typeface="Anaheim"/>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3"/>
          <p:cNvSpPr txBox="1">
            <a:spLocks noGrp="1"/>
          </p:cNvSpPr>
          <p:nvPr>
            <p:ph type="sldNum" idx="12"/>
          </p:nvPr>
        </p:nvSpPr>
        <p:spPr>
          <a:xfrm>
            <a:off x="389908" y="6451886"/>
            <a:ext cx="358800" cy="365100"/>
          </a:xfrm>
          <a:prstGeom prst="rect">
            <a:avLst/>
          </a:prstGeom>
          <a:noFill/>
          <a:ln>
            <a:noFill/>
          </a:ln>
        </p:spPr>
        <p:txBody>
          <a:bodyPr spcFirstLastPara="1" wrap="square" lIns="0" tIns="45700" rIns="91425" bIns="45700" anchor="ctr" anchorCtr="0">
            <a:noAutofit/>
          </a:bodyPr>
          <a:lstStyle/>
          <a:p>
            <a:pPr marL="0" lvl="0" indent="0" algn="l" rtl="0">
              <a:spcBef>
                <a:spcPts val="0"/>
              </a:spcBef>
              <a:spcAft>
                <a:spcPts val="0"/>
              </a:spcAft>
              <a:buNone/>
            </a:pPr>
            <a:fld id="{00000000-1234-1234-1234-123412341234}" type="slidenum">
              <a:rPr lang="en-US"/>
              <a:t>5</a:t>
            </a:fld>
            <a:endParaRPr/>
          </a:p>
        </p:txBody>
      </p:sp>
      <p:sp>
        <p:nvSpPr>
          <p:cNvPr id="117" name="Google Shape;117;p13"/>
          <p:cNvSpPr txBox="1">
            <a:spLocks noGrp="1"/>
          </p:cNvSpPr>
          <p:nvPr>
            <p:ph type="dt" idx="10"/>
          </p:nvPr>
        </p:nvSpPr>
        <p:spPr>
          <a:xfrm>
            <a:off x="810596" y="6451886"/>
            <a:ext cx="1643100" cy="365100"/>
          </a:xfrm>
          <a:prstGeom prst="rect">
            <a:avLst/>
          </a:prstGeom>
          <a:noFill/>
          <a:ln>
            <a:noFill/>
          </a:ln>
        </p:spPr>
        <p:txBody>
          <a:bodyPr spcFirstLastPara="1" wrap="square" lIns="0" tIns="45700" rIns="91425" bIns="45700" anchor="ctr" anchorCtr="0">
            <a:noAutofit/>
          </a:bodyPr>
          <a:lstStyle/>
          <a:p>
            <a:pPr marL="0" lvl="0" indent="0" algn="l" rtl="0">
              <a:spcBef>
                <a:spcPts val="0"/>
              </a:spcBef>
              <a:spcAft>
                <a:spcPts val="0"/>
              </a:spcAft>
              <a:buNone/>
            </a:pPr>
            <a:r>
              <a:rPr lang="en-US"/>
              <a:t>10/20/2020</a:t>
            </a:r>
            <a:endParaRPr/>
          </a:p>
        </p:txBody>
      </p:sp>
      <p:sp>
        <p:nvSpPr>
          <p:cNvPr id="118" name="Google Shape;118;p13"/>
          <p:cNvSpPr txBox="1">
            <a:spLocks noGrp="1"/>
          </p:cNvSpPr>
          <p:nvPr>
            <p:ph type="title"/>
          </p:nvPr>
        </p:nvSpPr>
        <p:spPr>
          <a:xfrm>
            <a:off x="408781" y="3001929"/>
            <a:ext cx="8326500" cy="641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Penelitian Terdahulu</a:t>
            </a:r>
            <a:endParaRPr/>
          </a:p>
        </p:txBody>
      </p:sp>
      <p:sp>
        <p:nvSpPr>
          <p:cNvPr id="119" name="Google Shape;119;p13"/>
          <p:cNvSpPr txBox="1">
            <a:spLocks noGrp="1"/>
          </p:cNvSpPr>
          <p:nvPr>
            <p:ph type="body" idx="1"/>
          </p:nvPr>
        </p:nvSpPr>
        <p:spPr>
          <a:xfrm>
            <a:off x="5418163" y="6451600"/>
            <a:ext cx="33159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chemeClr val="lt1"/>
              </a:buClr>
              <a:buSzPts val="1350"/>
              <a:buFont typeface="Verdana"/>
              <a:buNone/>
            </a:pPr>
            <a:r>
              <a:rPr lang="en-US"/>
              <a:t>Convolutional Neural Network</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4"/>
          <p:cNvSpPr txBox="1">
            <a:spLocks noGrp="1"/>
          </p:cNvSpPr>
          <p:nvPr>
            <p:ph type="sldNum" idx="12"/>
          </p:nvPr>
        </p:nvSpPr>
        <p:spPr>
          <a:xfrm>
            <a:off x="389908" y="6451886"/>
            <a:ext cx="358775" cy="365125"/>
          </a:xfrm>
          <a:prstGeom prst="rect">
            <a:avLst/>
          </a:prstGeom>
          <a:noFill/>
          <a:ln>
            <a:noFill/>
          </a:ln>
        </p:spPr>
        <p:txBody>
          <a:bodyPr spcFirstLastPara="1" wrap="square" lIns="0" tIns="45700" rIns="91425" bIns="45700" anchor="ctr" anchorCtr="0">
            <a:noAutofit/>
          </a:bodyPr>
          <a:lstStyle/>
          <a:p>
            <a:pPr marL="0" lvl="0" indent="0" algn="l" rtl="0">
              <a:spcBef>
                <a:spcPts val="0"/>
              </a:spcBef>
              <a:spcAft>
                <a:spcPts val="0"/>
              </a:spcAft>
              <a:buNone/>
            </a:pPr>
            <a:fld id="{00000000-1234-1234-1234-123412341234}" type="slidenum">
              <a:rPr lang="en-US"/>
              <a:t>6</a:t>
            </a:fld>
            <a:endParaRPr/>
          </a:p>
        </p:txBody>
      </p:sp>
      <p:sp>
        <p:nvSpPr>
          <p:cNvPr id="125" name="Google Shape;125;p14"/>
          <p:cNvSpPr txBox="1">
            <a:spLocks noGrp="1"/>
          </p:cNvSpPr>
          <p:nvPr>
            <p:ph type="dt" idx="10"/>
          </p:nvPr>
        </p:nvSpPr>
        <p:spPr>
          <a:xfrm>
            <a:off x="810596" y="6451886"/>
            <a:ext cx="1643062" cy="365125"/>
          </a:xfrm>
          <a:prstGeom prst="rect">
            <a:avLst/>
          </a:prstGeom>
          <a:noFill/>
          <a:ln>
            <a:noFill/>
          </a:ln>
        </p:spPr>
        <p:txBody>
          <a:bodyPr spcFirstLastPara="1" wrap="square" lIns="0" tIns="45700" rIns="91425" bIns="45700" anchor="ctr" anchorCtr="0">
            <a:noAutofit/>
          </a:bodyPr>
          <a:lstStyle/>
          <a:p>
            <a:pPr marL="0" lvl="0" indent="0" algn="l" rtl="0">
              <a:spcBef>
                <a:spcPts val="0"/>
              </a:spcBef>
              <a:spcAft>
                <a:spcPts val="0"/>
              </a:spcAft>
              <a:buNone/>
            </a:pPr>
            <a:r>
              <a:rPr lang="en-US"/>
              <a:t>10/20/2020</a:t>
            </a:r>
            <a:endParaRPr/>
          </a:p>
        </p:txBody>
      </p:sp>
      <p:sp>
        <p:nvSpPr>
          <p:cNvPr id="126" name="Google Shape;126;p14"/>
          <p:cNvSpPr txBox="1">
            <a:spLocks noGrp="1"/>
          </p:cNvSpPr>
          <p:nvPr>
            <p:ph type="title"/>
          </p:nvPr>
        </p:nvSpPr>
        <p:spPr>
          <a:xfrm>
            <a:off x="408775" y="1336417"/>
            <a:ext cx="8326500" cy="641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100"/>
              <a:t>Ranking twitter influence</a:t>
            </a:r>
            <a:endParaRPr sz="2100"/>
          </a:p>
        </p:txBody>
      </p:sp>
      <p:sp>
        <p:nvSpPr>
          <p:cNvPr id="127" name="Google Shape;127;p14"/>
          <p:cNvSpPr txBox="1">
            <a:spLocks noGrp="1"/>
          </p:cNvSpPr>
          <p:nvPr>
            <p:ph type="body" idx="2"/>
          </p:nvPr>
        </p:nvSpPr>
        <p:spPr>
          <a:xfrm>
            <a:off x="5418163" y="6451600"/>
            <a:ext cx="331577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chemeClr val="lt1"/>
              </a:buClr>
              <a:buSzPts val="1418"/>
              <a:buFont typeface="Verdana"/>
              <a:buNone/>
            </a:pPr>
            <a:endParaRPr/>
          </a:p>
        </p:txBody>
      </p:sp>
      <p:sp>
        <p:nvSpPr>
          <p:cNvPr id="128" name="Google Shape;128;p14"/>
          <p:cNvSpPr txBox="1"/>
          <p:nvPr/>
        </p:nvSpPr>
        <p:spPr>
          <a:xfrm>
            <a:off x="992850" y="1977650"/>
            <a:ext cx="7071000" cy="2040600"/>
          </a:xfrm>
          <a:prstGeom prst="rect">
            <a:avLst/>
          </a:prstGeom>
          <a:noFill/>
          <a:ln>
            <a:noFill/>
          </a:ln>
        </p:spPr>
        <p:txBody>
          <a:bodyPr spcFirstLastPara="1" wrap="square" lIns="91425" tIns="91425" rIns="91425" bIns="91425" anchor="t" anchorCtr="0">
            <a:noAutofit/>
          </a:bodyPr>
          <a:lstStyle/>
          <a:p>
            <a:pPr marL="0" lvl="0" indent="0" algn="just" rtl="0">
              <a:spcBef>
                <a:spcPts val="1600"/>
              </a:spcBef>
              <a:spcAft>
                <a:spcPts val="1600"/>
              </a:spcAft>
              <a:buNone/>
            </a:pPr>
            <a:r>
              <a:rPr lang="en-US" sz="1600">
                <a:latin typeface="Anaheim"/>
                <a:ea typeface="Anaheim"/>
                <a:cs typeface="Anaheim"/>
                <a:sym typeface="Anaheim"/>
              </a:rPr>
              <a:t>The ReachBuzzRank Simmie dkk. (2013) menggunakan algoritma prediktif berdasarkan Hidden Markov Model (HMM) untuk mengukur dan memprediksi pengguna yang berpengaruh. ReachBuzzRank mempertimbangkan topologi jaringan dan interaksi dinamis antara pengguna (pengikut, retweet, reply dan sebutan). Interaksi tersebut dibatasi ke topik tertentu, dan itu diterapkan pada jaringan kecil dengan kurang dari 10.000 node [1]. </a:t>
            </a:r>
            <a:endParaRPr sz="1600">
              <a:latin typeface="Anaheim"/>
              <a:ea typeface="Anaheim"/>
              <a:cs typeface="Anaheim"/>
              <a:sym typeface="Anaheim"/>
            </a:endParaRPr>
          </a:p>
        </p:txBody>
      </p:sp>
      <p:sp>
        <p:nvSpPr>
          <p:cNvPr id="129" name="Google Shape;129;p14"/>
          <p:cNvSpPr txBox="1">
            <a:spLocks noGrp="1"/>
          </p:cNvSpPr>
          <p:nvPr>
            <p:ph type="title"/>
          </p:nvPr>
        </p:nvSpPr>
        <p:spPr>
          <a:xfrm>
            <a:off x="408750" y="3865842"/>
            <a:ext cx="8326500" cy="641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100"/>
              <a:t>Degree Centrality</a:t>
            </a:r>
            <a:endParaRPr sz="2100"/>
          </a:p>
        </p:txBody>
      </p:sp>
      <p:sp>
        <p:nvSpPr>
          <p:cNvPr id="130" name="Google Shape;130;p14"/>
          <p:cNvSpPr txBox="1"/>
          <p:nvPr/>
        </p:nvSpPr>
        <p:spPr>
          <a:xfrm>
            <a:off x="992850" y="4506950"/>
            <a:ext cx="7071000" cy="2040600"/>
          </a:xfrm>
          <a:prstGeom prst="rect">
            <a:avLst/>
          </a:prstGeom>
          <a:noFill/>
          <a:ln>
            <a:noFill/>
          </a:ln>
        </p:spPr>
        <p:txBody>
          <a:bodyPr spcFirstLastPara="1" wrap="square" lIns="91425" tIns="91425" rIns="91425" bIns="91425" anchor="t" anchorCtr="0">
            <a:noAutofit/>
          </a:bodyPr>
          <a:lstStyle/>
          <a:p>
            <a:pPr marL="0" lvl="0" indent="0" algn="just" rtl="0">
              <a:spcBef>
                <a:spcPts val="1600"/>
              </a:spcBef>
              <a:spcAft>
                <a:spcPts val="0"/>
              </a:spcAft>
              <a:buNone/>
            </a:pPr>
            <a:r>
              <a:rPr lang="en-US" sz="1600">
                <a:latin typeface="Anaheim"/>
                <a:ea typeface="Anaheim"/>
                <a:cs typeface="Anaheim"/>
                <a:sym typeface="Anaheim"/>
              </a:rPr>
              <a:t>H. Kretschmer dan T. Kretschmer (2007) menerapkan ukuran sentralitas baru untuk analisis jaringan sosial berlaku untuk Bibliometrik dan Data webometrik pada bobot grafik yang diterapkan [2]. N. Sharafina dkk. (2014) menerapkan </a:t>
            </a:r>
            <a:r>
              <a:rPr lang="en-US" sz="1600" i="1">
                <a:latin typeface="Anaheim"/>
                <a:ea typeface="Anaheim"/>
                <a:cs typeface="Anaheim"/>
                <a:sym typeface="Anaheim"/>
              </a:rPr>
              <a:t>Degree Centrality</a:t>
            </a:r>
            <a:r>
              <a:rPr lang="en-US" sz="1600">
                <a:latin typeface="Anaheim"/>
                <a:ea typeface="Anaheim"/>
                <a:cs typeface="Anaheim"/>
                <a:sym typeface="Anaheim"/>
              </a:rPr>
              <a:t> dengan Probabilistic Partnership Index (PPI) untuk penentuan paling banyak pengguna yang berpengaruh di jejaring sosial twitter [3].</a:t>
            </a:r>
            <a:endParaRPr sz="1600">
              <a:latin typeface="Anaheim"/>
              <a:ea typeface="Anaheim"/>
              <a:cs typeface="Anaheim"/>
              <a:sym typeface="Anaheim"/>
            </a:endParaRPr>
          </a:p>
          <a:p>
            <a:pPr marL="0" lvl="0" indent="0" algn="just" rtl="0">
              <a:spcBef>
                <a:spcPts val="1600"/>
              </a:spcBef>
              <a:spcAft>
                <a:spcPts val="1600"/>
              </a:spcAft>
              <a:buNone/>
            </a:pPr>
            <a:endParaRPr sz="1600">
              <a:latin typeface="Anaheim"/>
              <a:ea typeface="Anaheim"/>
              <a:cs typeface="Anaheim"/>
              <a:sym typeface="Anaheim"/>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5"/>
          <p:cNvSpPr txBox="1">
            <a:spLocks noGrp="1"/>
          </p:cNvSpPr>
          <p:nvPr>
            <p:ph type="sldNum" idx="12"/>
          </p:nvPr>
        </p:nvSpPr>
        <p:spPr>
          <a:xfrm>
            <a:off x="389908" y="6451886"/>
            <a:ext cx="358800" cy="365100"/>
          </a:xfrm>
          <a:prstGeom prst="rect">
            <a:avLst/>
          </a:prstGeom>
          <a:noFill/>
          <a:ln>
            <a:noFill/>
          </a:ln>
        </p:spPr>
        <p:txBody>
          <a:bodyPr spcFirstLastPara="1" wrap="square" lIns="0" tIns="45700" rIns="91425" bIns="45700" anchor="ctr" anchorCtr="0">
            <a:noAutofit/>
          </a:bodyPr>
          <a:lstStyle/>
          <a:p>
            <a:pPr marL="0" lvl="0" indent="0" algn="l" rtl="0">
              <a:spcBef>
                <a:spcPts val="0"/>
              </a:spcBef>
              <a:spcAft>
                <a:spcPts val="0"/>
              </a:spcAft>
              <a:buNone/>
            </a:pPr>
            <a:fld id="{00000000-1234-1234-1234-123412341234}" type="slidenum">
              <a:rPr lang="en-US"/>
              <a:t>7</a:t>
            </a:fld>
            <a:endParaRPr/>
          </a:p>
        </p:txBody>
      </p:sp>
      <p:sp>
        <p:nvSpPr>
          <p:cNvPr id="136" name="Google Shape;136;p15"/>
          <p:cNvSpPr txBox="1">
            <a:spLocks noGrp="1"/>
          </p:cNvSpPr>
          <p:nvPr>
            <p:ph type="dt" idx="10"/>
          </p:nvPr>
        </p:nvSpPr>
        <p:spPr>
          <a:xfrm>
            <a:off x="810596" y="6451886"/>
            <a:ext cx="1643100" cy="365100"/>
          </a:xfrm>
          <a:prstGeom prst="rect">
            <a:avLst/>
          </a:prstGeom>
          <a:noFill/>
          <a:ln>
            <a:noFill/>
          </a:ln>
        </p:spPr>
        <p:txBody>
          <a:bodyPr spcFirstLastPara="1" wrap="square" lIns="0" tIns="45700" rIns="91425" bIns="45700" anchor="ctr" anchorCtr="0">
            <a:noAutofit/>
          </a:bodyPr>
          <a:lstStyle/>
          <a:p>
            <a:pPr marL="0" lvl="0" indent="0" algn="l" rtl="0">
              <a:spcBef>
                <a:spcPts val="0"/>
              </a:spcBef>
              <a:spcAft>
                <a:spcPts val="0"/>
              </a:spcAft>
              <a:buNone/>
            </a:pPr>
            <a:r>
              <a:rPr lang="en-US"/>
              <a:t>10/20/2020</a:t>
            </a:r>
            <a:endParaRPr/>
          </a:p>
        </p:txBody>
      </p:sp>
      <p:sp>
        <p:nvSpPr>
          <p:cNvPr id="137" name="Google Shape;137;p15"/>
          <p:cNvSpPr txBox="1">
            <a:spLocks noGrp="1"/>
          </p:cNvSpPr>
          <p:nvPr>
            <p:ph type="title"/>
          </p:nvPr>
        </p:nvSpPr>
        <p:spPr>
          <a:xfrm>
            <a:off x="408781" y="3001929"/>
            <a:ext cx="8326500" cy="641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Dataset</a:t>
            </a:r>
            <a:endParaRPr/>
          </a:p>
        </p:txBody>
      </p:sp>
      <p:sp>
        <p:nvSpPr>
          <p:cNvPr id="138" name="Google Shape;138;p15"/>
          <p:cNvSpPr txBox="1">
            <a:spLocks noGrp="1"/>
          </p:cNvSpPr>
          <p:nvPr>
            <p:ph type="body" idx="1"/>
          </p:nvPr>
        </p:nvSpPr>
        <p:spPr>
          <a:xfrm>
            <a:off x="5418163" y="6451600"/>
            <a:ext cx="33159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chemeClr val="lt1"/>
              </a:buClr>
              <a:buSzPts val="1350"/>
              <a:buFont typeface="Verdana"/>
              <a:buNone/>
            </a:pPr>
            <a:r>
              <a:rPr lang="en-US"/>
              <a:t>Convolutional Neural Network</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6"/>
          <p:cNvSpPr txBox="1">
            <a:spLocks noGrp="1"/>
          </p:cNvSpPr>
          <p:nvPr>
            <p:ph type="sldNum" idx="12"/>
          </p:nvPr>
        </p:nvSpPr>
        <p:spPr>
          <a:xfrm>
            <a:off x="389908" y="6451886"/>
            <a:ext cx="358800" cy="365100"/>
          </a:xfrm>
          <a:prstGeom prst="rect">
            <a:avLst/>
          </a:prstGeom>
        </p:spPr>
        <p:txBody>
          <a:bodyPr spcFirstLastPara="1" wrap="square" lIns="0" tIns="45700" rIns="91425" bIns="45700" anchor="ctr" anchorCtr="0">
            <a:noAutofit/>
          </a:bodyPr>
          <a:lstStyle/>
          <a:p>
            <a:pPr marL="0" lvl="0" indent="0" algn="l" rtl="0">
              <a:spcBef>
                <a:spcPts val="0"/>
              </a:spcBef>
              <a:spcAft>
                <a:spcPts val="0"/>
              </a:spcAft>
              <a:buClr>
                <a:srgbClr val="000000"/>
              </a:buClr>
              <a:buFont typeface="Arial"/>
              <a:buNone/>
            </a:pPr>
            <a:fld id="{00000000-1234-1234-1234-123412341234}" type="slidenum">
              <a:rPr lang="en-US"/>
              <a:t>8</a:t>
            </a:fld>
            <a:endParaRPr/>
          </a:p>
        </p:txBody>
      </p:sp>
      <p:sp>
        <p:nvSpPr>
          <p:cNvPr id="145" name="Google Shape;145;p16"/>
          <p:cNvSpPr txBox="1">
            <a:spLocks noGrp="1"/>
          </p:cNvSpPr>
          <p:nvPr>
            <p:ph type="body" idx="1"/>
          </p:nvPr>
        </p:nvSpPr>
        <p:spPr>
          <a:xfrm>
            <a:off x="5418163" y="6451600"/>
            <a:ext cx="3315900" cy="365100"/>
          </a:xfrm>
          <a:prstGeom prst="rect">
            <a:avLst/>
          </a:prstGeom>
        </p:spPr>
        <p:txBody>
          <a:bodyPr spcFirstLastPara="1" wrap="square" lIns="91425" tIns="45700" rIns="91425" bIns="45700" anchor="ctr" anchorCtr="0">
            <a:noAutofit/>
          </a:bodyPr>
          <a:lstStyle/>
          <a:p>
            <a:pPr marL="0" lvl="0" indent="0" algn="r" rtl="0">
              <a:spcBef>
                <a:spcPts val="1800"/>
              </a:spcBef>
              <a:spcAft>
                <a:spcPts val="0"/>
              </a:spcAft>
              <a:buNone/>
            </a:pPr>
            <a:endParaRPr/>
          </a:p>
        </p:txBody>
      </p:sp>
      <p:sp>
        <p:nvSpPr>
          <p:cNvPr id="146" name="Google Shape;146;p16"/>
          <p:cNvSpPr txBox="1"/>
          <p:nvPr/>
        </p:nvSpPr>
        <p:spPr>
          <a:xfrm>
            <a:off x="1250850" y="2049075"/>
            <a:ext cx="6642300" cy="25719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200"/>
              </a:spcBef>
              <a:spcAft>
                <a:spcPts val="1200"/>
              </a:spcAft>
              <a:buNone/>
            </a:pPr>
            <a:r>
              <a:rPr lang="en-US" sz="1300">
                <a:solidFill>
                  <a:schemeClr val="dk1"/>
                </a:solidFill>
              </a:rPr>
              <a:t>Pada penelitian ini objek dari tahapan </a:t>
            </a:r>
            <a:r>
              <a:rPr lang="en-US" sz="1300" i="1">
                <a:solidFill>
                  <a:schemeClr val="dk1"/>
                </a:solidFill>
              </a:rPr>
              <a:t>scraping</a:t>
            </a:r>
            <a:r>
              <a:rPr lang="en-US" sz="1300">
                <a:solidFill>
                  <a:schemeClr val="dk1"/>
                </a:solidFill>
              </a:rPr>
              <a:t> data adalah cuitan dari Twitter. Data yang akan </a:t>
            </a:r>
            <a:r>
              <a:rPr lang="en-US" sz="1300" i="1">
                <a:solidFill>
                  <a:schemeClr val="dk1"/>
                </a:solidFill>
              </a:rPr>
              <a:t>scraping</a:t>
            </a:r>
            <a:r>
              <a:rPr lang="en-US" sz="1300">
                <a:solidFill>
                  <a:schemeClr val="dk1"/>
                </a:solidFill>
              </a:rPr>
              <a:t> adalah cuitan yang menyebut terkait kampanye protokol Kesehatan pada masa pandemik di DKI Jakarta. </a:t>
            </a:r>
            <a:r>
              <a:rPr lang="en-US" sz="1300" i="1">
                <a:solidFill>
                  <a:schemeClr val="dk1"/>
                </a:solidFill>
              </a:rPr>
              <a:t>Package</a:t>
            </a:r>
            <a:r>
              <a:rPr lang="en-US" sz="1300">
                <a:solidFill>
                  <a:schemeClr val="dk1"/>
                </a:solidFill>
              </a:rPr>
              <a:t> rtweet yang tersedia dalam R Studio digunakan untuk memudahkan pengambilan cuitan dari twitter yang biasanya membutuhkan Twitter API untuk mengaksesnya [4]. Pada scraping ini ada beberapa kata kunci yang menjadi sumber dari dataset, yaitu “protocol Kesehatan”, “pakai masker”, “cuci tangan”, dan “jaga jarak”. Dalam </a:t>
            </a:r>
            <a:r>
              <a:rPr lang="en-US" sz="1300" i="1">
                <a:solidFill>
                  <a:schemeClr val="dk1"/>
                </a:solidFill>
              </a:rPr>
              <a:t>scraping</a:t>
            </a:r>
            <a:r>
              <a:rPr lang="en-US" sz="1300">
                <a:solidFill>
                  <a:schemeClr val="dk1"/>
                </a:solidFill>
              </a:rPr>
              <a:t> setiap cuitan dihasilkan 90 atribut pada tiap </a:t>
            </a:r>
            <a:r>
              <a:rPr lang="en-US" sz="1300" i="1">
                <a:solidFill>
                  <a:schemeClr val="dk1"/>
                </a:solidFill>
              </a:rPr>
              <a:t>record</a:t>
            </a:r>
            <a:r>
              <a:rPr lang="en-US" sz="1300">
                <a:solidFill>
                  <a:schemeClr val="dk1"/>
                </a:solidFill>
              </a:rPr>
              <a:t> cuitan. Data yang dihasilkan dari </a:t>
            </a:r>
            <a:r>
              <a:rPr lang="en-US" sz="1300" i="1">
                <a:solidFill>
                  <a:schemeClr val="dk1"/>
                </a:solidFill>
              </a:rPr>
              <a:t>scraping </a:t>
            </a:r>
            <a:r>
              <a:rPr lang="en-US" sz="1300">
                <a:solidFill>
                  <a:schemeClr val="dk1"/>
                </a:solidFill>
              </a:rPr>
              <a:t>sebesar 15000 record dari seluruh kata kunci yang dicari. Dataset yang didapatkan ini hanya terdiri dari kumpulan tweet dengan kata kunci terkait selama seminggu kebelakang, dikarenakan akun Twitter yang dipakai memiliki batasan.</a:t>
            </a:r>
            <a:endParaRPr sz="1800">
              <a:latin typeface="Anaheim"/>
              <a:ea typeface="Anaheim"/>
              <a:cs typeface="Anaheim"/>
              <a:sym typeface="Anaheim"/>
            </a:endParaRPr>
          </a:p>
        </p:txBody>
      </p:sp>
      <p:pic>
        <p:nvPicPr>
          <p:cNvPr id="147" name="Google Shape;147;p16"/>
          <p:cNvPicPr preferRelativeResize="0"/>
          <p:nvPr/>
        </p:nvPicPr>
        <p:blipFill>
          <a:blip r:embed="rId3">
            <a:alphaModFix/>
          </a:blip>
          <a:stretch>
            <a:fillRect/>
          </a:stretch>
        </p:blipFill>
        <p:spPr>
          <a:xfrm>
            <a:off x="7133325" y="4935600"/>
            <a:ext cx="1478375" cy="1201376"/>
          </a:xfrm>
          <a:prstGeom prst="rect">
            <a:avLst/>
          </a:prstGeom>
          <a:noFill/>
          <a:ln>
            <a:noFill/>
          </a:ln>
        </p:spPr>
      </p:pic>
      <p:sp>
        <p:nvSpPr>
          <p:cNvPr id="148" name="Google Shape;148;p16"/>
          <p:cNvSpPr txBox="1">
            <a:spLocks noGrp="1"/>
          </p:cNvSpPr>
          <p:nvPr>
            <p:ph type="title"/>
          </p:nvPr>
        </p:nvSpPr>
        <p:spPr>
          <a:xfrm>
            <a:off x="-143500" y="1407975"/>
            <a:ext cx="4560600" cy="641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2400"/>
              <a:t>Dataset Twitter</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7"/>
          <p:cNvSpPr txBox="1">
            <a:spLocks noGrp="1"/>
          </p:cNvSpPr>
          <p:nvPr>
            <p:ph type="sldNum" idx="12"/>
          </p:nvPr>
        </p:nvSpPr>
        <p:spPr>
          <a:xfrm>
            <a:off x="389908" y="6451886"/>
            <a:ext cx="358800" cy="365100"/>
          </a:xfrm>
          <a:prstGeom prst="rect">
            <a:avLst/>
          </a:prstGeom>
          <a:noFill/>
          <a:ln>
            <a:noFill/>
          </a:ln>
        </p:spPr>
        <p:txBody>
          <a:bodyPr spcFirstLastPara="1" wrap="square" lIns="0" tIns="45700" rIns="91425" bIns="45700" anchor="ctr" anchorCtr="0">
            <a:noAutofit/>
          </a:bodyPr>
          <a:lstStyle/>
          <a:p>
            <a:pPr marL="0" lvl="0" indent="0" algn="l" rtl="0">
              <a:spcBef>
                <a:spcPts val="0"/>
              </a:spcBef>
              <a:spcAft>
                <a:spcPts val="0"/>
              </a:spcAft>
              <a:buNone/>
            </a:pPr>
            <a:fld id="{00000000-1234-1234-1234-123412341234}" type="slidenum">
              <a:rPr lang="en-US"/>
              <a:t>9</a:t>
            </a:fld>
            <a:endParaRPr/>
          </a:p>
        </p:txBody>
      </p:sp>
      <p:sp>
        <p:nvSpPr>
          <p:cNvPr id="154" name="Google Shape;154;p17"/>
          <p:cNvSpPr txBox="1">
            <a:spLocks noGrp="1"/>
          </p:cNvSpPr>
          <p:nvPr>
            <p:ph type="dt" idx="10"/>
          </p:nvPr>
        </p:nvSpPr>
        <p:spPr>
          <a:xfrm>
            <a:off x="810596" y="6451886"/>
            <a:ext cx="1643100" cy="365100"/>
          </a:xfrm>
          <a:prstGeom prst="rect">
            <a:avLst/>
          </a:prstGeom>
          <a:noFill/>
          <a:ln>
            <a:noFill/>
          </a:ln>
        </p:spPr>
        <p:txBody>
          <a:bodyPr spcFirstLastPara="1" wrap="square" lIns="0" tIns="45700" rIns="91425" bIns="45700" anchor="ctr" anchorCtr="0">
            <a:noAutofit/>
          </a:bodyPr>
          <a:lstStyle/>
          <a:p>
            <a:pPr marL="0" lvl="0" indent="0" algn="l" rtl="0">
              <a:spcBef>
                <a:spcPts val="0"/>
              </a:spcBef>
              <a:spcAft>
                <a:spcPts val="0"/>
              </a:spcAft>
              <a:buNone/>
            </a:pPr>
            <a:r>
              <a:rPr lang="en-US"/>
              <a:t>10/20/2020</a:t>
            </a:r>
            <a:endParaRPr/>
          </a:p>
        </p:txBody>
      </p:sp>
      <p:sp>
        <p:nvSpPr>
          <p:cNvPr id="155" name="Google Shape;155;p17"/>
          <p:cNvSpPr txBox="1">
            <a:spLocks noGrp="1"/>
          </p:cNvSpPr>
          <p:nvPr>
            <p:ph type="title"/>
          </p:nvPr>
        </p:nvSpPr>
        <p:spPr>
          <a:xfrm>
            <a:off x="408781" y="3001929"/>
            <a:ext cx="8326500" cy="641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Metode</a:t>
            </a:r>
            <a:endParaRPr/>
          </a:p>
        </p:txBody>
      </p:sp>
      <p:sp>
        <p:nvSpPr>
          <p:cNvPr id="156" name="Google Shape;156;p17"/>
          <p:cNvSpPr txBox="1">
            <a:spLocks noGrp="1"/>
          </p:cNvSpPr>
          <p:nvPr>
            <p:ph type="body" idx="1"/>
          </p:nvPr>
        </p:nvSpPr>
        <p:spPr>
          <a:xfrm>
            <a:off x="5418163" y="6451600"/>
            <a:ext cx="33159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chemeClr val="lt1"/>
              </a:buClr>
              <a:buSzPts val="1350"/>
              <a:buFont typeface="Verdana"/>
              <a:buNone/>
            </a:pPr>
            <a:r>
              <a:rPr lang="en-US"/>
              <a:t>Convolutional Neural Network</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theme/theme1.xml><?xml version="1.0" encoding="utf-8"?>
<a:theme xmlns:a="http://schemas.openxmlformats.org/drawingml/2006/main" name="template_informatika_slide">
  <a:themeElements>
    <a:clrScheme name="IEEE Corporate">
      <a:dk1>
        <a:srgbClr val="000000"/>
      </a:dk1>
      <a:lt1>
        <a:srgbClr val="FFFFFF"/>
      </a:lt1>
      <a:dk2>
        <a:srgbClr val="00678F"/>
      </a:dk2>
      <a:lt2>
        <a:srgbClr val="EEECE1"/>
      </a:lt2>
      <a:accent1>
        <a:srgbClr val="0066A1"/>
      </a:accent1>
      <a:accent2>
        <a:srgbClr val="E37222"/>
      </a:accent2>
      <a:accent3>
        <a:srgbClr val="71953D"/>
      </a:accent3>
      <a:accent4>
        <a:srgbClr val="6B1F7C"/>
      </a:accent4>
      <a:accent5>
        <a:srgbClr val="009FDB"/>
      </a:accent5>
      <a:accent6>
        <a:srgbClr val="810031"/>
      </a:accent6>
      <a:hlink>
        <a:srgbClr val="0066A1"/>
      </a:hlink>
      <a:folHlink>
        <a:srgbClr val="5418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753</Words>
  <Application>Microsoft Office PowerPoint</Application>
  <PresentationFormat>On-screen Show (4:3)</PresentationFormat>
  <Paragraphs>95</Paragraphs>
  <Slides>22</Slides>
  <Notes>22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Anaheim</vt:lpstr>
      <vt:lpstr>Noto Sans Symbols</vt:lpstr>
      <vt:lpstr>Saira Semi Condensed</vt:lpstr>
      <vt:lpstr>Arial</vt:lpstr>
      <vt:lpstr>Calibri</vt:lpstr>
      <vt:lpstr>Times New Roman</vt:lpstr>
      <vt:lpstr>Saira SemiCondensed Medium</vt:lpstr>
      <vt:lpstr>Verdana</vt:lpstr>
      <vt:lpstr>Merriweather Sans</vt:lpstr>
      <vt:lpstr>template_informatika_slide</vt:lpstr>
      <vt:lpstr>Akun Paling Berpengaruh di Jejaring Sosial Media Twitter pada Kampanye Penerapan Protokol Kesehatan di Indonesia dengan Metode Degree Centrality</vt:lpstr>
      <vt:lpstr>Latar Belakang</vt:lpstr>
      <vt:lpstr>PowerPoint Presentation</vt:lpstr>
      <vt:lpstr>COVID-19</vt:lpstr>
      <vt:lpstr>Penelitian Terdahulu</vt:lpstr>
      <vt:lpstr>Ranking twitter influence</vt:lpstr>
      <vt:lpstr>Dataset</vt:lpstr>
      <vt:lpstr>Dataset Twitter</vt:lpstr>
      <vt:lpstr>Metode</vt:lpstr>
      <vt:lpstr>Degree Centrality</vt:lpstr>
      <vt:lpstr>Percobaan dan Hasil</vt:lpstr>
      <vt:lpstr>Skenario Penelitian</vt:lpstr>
      <vt:lpstr>PowerPoint Presentation</vt:lpstr>
      <vt:lpstr>PowerPoint Presentation</vt:lpstr>
      <vt:lpstr>PowerPoint Presentation</vt:lpstr>
      <vt:lpstr>PowerPoint Presentation</vt:lpstr>
      <vt:lpstr>PowerPoint Presentation</vt:lpstr>
      <vt:lpstr>Coding</vt:lpstr>
      <vt:lpstr>Kesimpulan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Akun Paling Berpengaruh di Jejaring Sosial Media Twitter pada Kampanye Penerapan Protokol Kesehatan di Indonesia dengan Metode Degree Centrality</dc:title>
  <cp:lastModifiedBy>Bimo satrio aji</cp:lastModifiedBy>
  <cp:revision>2</cp:revision>
  <dcterms:modified xsi:type="dcterms:W3CDTF">2020-10-20T13:06:05Z</dcterms:modified>
</cp:coreProperties>
</file>