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9a0d6990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9a0d6990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9a0d699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9a0d699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9a0d6990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9a0d6990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9a0d6990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9a0d6990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Employee Analyst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Northwind Dataset 1997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600">
                <a:latin typeface="Times New Roman"/>
                <a:ea typeface="Times New Roman"/>
                <a:cs typeface="Times New Roman"/>
                <a:sym typeface="Times New Roman"/>
              </a:rPr>
              <a:t>Employee Analysis dengan  menganalisis siapa dan title employee yang banyak berurusan dengan order.</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0" lvl="0" marL="457200" rtl="0" algn="l">
              <a:spcBef>
                <a:spcPts val="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34150" y="193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a:t>
            </a:r>
            <a:endParaRPr/>
          </a:p>
        </p:txBody>
      </p:sp>
      <p:sp>
        <p:nvSpPr>
          <p:cNvPr id="147" name="Google Shape;147;p15"/>
          <p:cNvSpPr txBox="1"/>
          <p:nvPr>
            <p:ph idx="1" type="body"/>
          </p:nvPr>
        </p:nvSpPr>
        <p:spPr>
          <a:xfrm>
            <a:off x="199375" y="1508500"/>
            <a:ext cx="18405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200">
                <a:latin typeface="Times New Roman"/>
                <a:ea typeface="Times New Roman"/>
                <a:cs typeface="Times New Roman"/>
                <a:sym typeface="Times New Roman"/>
              </a:rPr>
              <a:t>Tabel : </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AutoNum type="arabicPeriod"/>
            </a:pPr>
            <a:r>
              <a:rPr lang="en-GB" sz="1200">
                <a:latin typeface="Times New Roman"/>
                <a:ea typeface="Times New Roman"/>
                <a:cs typeface="Times New Roman"/>
                <a:sym typeface="Times New Roman"/>
              </a:rPr>
              <a:t>Employees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Orders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[Order Details]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EmployeeTerritories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Territories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p:txBody>
      </p:sp>
      <p:pic>
        <p:nvPicPr>
          <p:cNvPr id="148" name="Google Shape;148;p15"/>
          <p:cNvPicPr preferRelativeResize="0"/>
          <p:nvPr/>
        </p:nvPicPr>
        <p:blipFill>
          <a:blip r:embed="rId3">
            <a:alphaModFix/>
          </a:blip>
          <a:stretch>
            <a:fillRect/>
          </a:stretch>
        </p:blipFill>
        <p:spPr>
          <a:xfrm>
            <a:off x="4693700" y="706013"/>
            <a:ext cx="3879703" cy="3731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23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Visualisasi</a:t>
            </a:r>
            <a:endParaRPr/>
          </a:p>
        </p:txBody>
      </p:sp>
      <p:pic>
        <p:nvPicPr>
          <p:cNvPr id="154" name="Google Shape;154;p16"/>
          <p:cNvPicPr preferRelativeResize="0"/>
          <p:nvPr/>
        </p:nvPicPr>
        <p:blipFill>
          <a:blip r:embed="rId3">
            <a:alphaModFix/>
          </a:blip>
          <a:stretch>
            <a:fillRect/>
          </a:stretch>
        </p:blipFill>
        <p:spPr>
          <a:xfrm>
            <a:off x="2141475" y="970375"/>
            <a:ext cx="573405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Kesimpulan</a:t>
            </a:r>
            <a:endParaRPr/>
          </a:p>
        </p:txBody>
      </p:sp>
      <p:sp>
        <p:nvSpPr>
          <p:cNvPr id="160" name="Google Shape;160;p17"/>
          <p:cNvSpPr txBox="1"/>
          <p:nvPr>
            <p:ph idx="1" type="body"/>
          </p:nvPr>
        </p:nvSpPr>
        <p:spPr>
          <a:xfrm>
            <a:off x="1131925" y="1210050"/>
            <a:ext cx="7204500" cy="3268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200">
                <a:latin typeface="Times New Roman"/>
                <a:ea typeface="Times New Roman"/>
                <a:cs typeface="Times New Roman"/>
                <a:sym typeface="Times New Roman"/>
              </a:rPr>
              <a:t>Berdasarkan grafik diatas dapat dilihat bahwa Rockville, Carry dan Greenboro memiliki total quantity yang besar dan total price besar, dengan sales yang handle adalah Margaret Peacock sebagai sales representative. Sales itu memberikan kontribusi yang banyak diwilayahnya, dan layak diberikan promosi</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