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9a0d6990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9a0d6990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9a0d69905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e9a0d6990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9a0d6990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9a0d6990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e9a0d69905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e9a0d6990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Employee Analyst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Northwind Dataset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sz="1600">
                <a:latin typeface="Times New Roman"/>
                <a:ea typeface="Times New Roman"/>
                <a:cs typeface="Times New Roman"/>
                <a:sym typeface="Times New Roman"/>
              </a:rPr>
              <a:t>Employee Analysis dengan  menganalisis siapa dan title employee yang banyak berurusan dengan order.</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0" algn="l" rtl="0">
              <a:spcBef>
                <a:spcPts val="0"/>
              </a:spcBef>
              <a:spcAft>
                <a:spcPts val="120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34150" y="1931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Design</a:t>
            </a:r>
            <a:endParaRPr/>
          </a:p>
        </p:txBody>
      </p:sp>
      <p:sp>
        <p:nvSpPr>
          <p:cNvPr id="147" name="Google Shape;147;p15"/>
          <p:cNvSpPr txBox="1">
            <a:spLocks noGrp="1"/>
          </p:cNvSpPr>
          <p:nvPr>
            <p:ph type="body" idx="1"/>
          </p:nvPr>
        </p:nvSpPr>
        <p:spPr>
          <a:xfrm>
            <a:off x="199375" y="1508500"/>
            <a:ext cx="18405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sz="1200">
                <a:latin typeface="Times New Roman"/>
                <a:ea typeface="Times New Roman"/>
                <a:cs typeface="Times New Roman"/>
                <a:sym typeface="Times New Roman"/>
              </a:rPr>
              <a:t>Tabel : </a:t>
            </a:r>
            <a:endParaRPr sz="1200">
              <a:latin typeface="Times New Roman"/>
              <a:ea typeface="Times New Roman"/>
              <a:cs typeface="Times New Roman"/>
              <a:sym typeface="Times New Roman"/>
            </a:endParaRPr>
          </a:p>
          <a:p>
            <a:pPr marL="457200" lvl="0" indent="-304800" algn="l" rtl="0">
              <a:spcBef>
                <a:spcPts val="1200"/>
              </a:spcBef>
              <a:spcAft>
                <a:spcPts val="0"/>
              </a:spcAft>
              <a:buSzPts val="1200"/>
              <a:buFont typeface="Times New Roman"/>
              <a:buAutoNum type="arabicPeriod"/>
            </a:pPr>
            <a:r>
              <a:rPr lang="en-GB" sz="1200">
                <a:latin typeface="Times New Roman"/>
                <a:ea typeface="Times New Roman"/>
                <a:cs typeface="Times New Roman"/>
                <a:sym typeface="Times New Roman"/>
              </a:rPr>
              <a:t>Employees</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Orders</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 Details]</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EmployeeTerritories</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Territories</a:t>
            </a:r>
            <a:endParaRPr sz="1200">
              <a:latin typeface="Times New Roman"/>
              <a:ea typeface="Times New Roman"/>
              <a:cs typeface="Times New Roman"/>
              <a:sym typeface="Times New Roman"/>
            </a:endParaRPr>
          </a:p>
          <a:p>
            <a:pPr marL="457200" lvl="0" indent="0" algn="l" rtl="0">
              <a:spcBef>
                <a:spcPts val="0"/>
              </a:spcBef>
              <a:spcAft>
                <a:spcPts val="0"/>
              </a:spcAft>
              <a:buNone/>
            </a:pP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4693700" y="706013"/>
            <a:ext cx="3879703" cy="3731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2353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Visualisasi</a:t>
            </a:r>
            <a:endParaRPr/>
          </a:p>
        </p:txBody>
      </p:sp>
      <p:pic>
        <p:nvPicPr>
          <p:cNvPr id="154" name="Google Shape;154;p16"/>
          <p:cNvPicPr preferRelativeResize="0"/>
          <p:nvPr/>
        </p:nvPicPr>
        <p:blipFill>
          <a:blip r:embed="rId3">
            <a:alphaModFix/>
          </a:blip>
          <a:stretch>
            <a:fillRect/>
          </a:stretch>
        </p:blipFill>
        <p:spPr>
          <a:xfrm>
            <a:off x="2141475" y="970375"/>
            <a:ext cx="57340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Kesimpulan</a:t>
            </a:r>
            <a:endParaRPr/>
          </a:p>
        </p:txBody>
      </p:sp>
      <p:sp>
        <p:nvSpPr>
          <p:cNvPr id="160" name="Google Shape;160;p17"/>
          <p:cNvSpPr txBox="1">
            <a:spLocks noGrp="1"/>
          </p:cNvSpPr>
          <p:nvPr>
            <p:ph type="body" idx="1"/>
          </p:nvPr>
        </p:nvSpPr>
        <p:spPr>
          <a:xfrm>
            <a:off x="1131925" y="1210050"/>
            <a:ext cx="7204500" cy="3268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sz="1200">
                <a:latin typeface="Times New Roman"/>
                <a:ea typeface="Times New Roman"/>
                <a:cs typeface="Times New Roman"/>
                <a:sym typeface="Times New Roman"/>
              </a:rPr>
              <a:t>Berdasarkan grafik diatas dapat dilihat bahwa Rockville, Carry dan Greenboro memiliki total quantity yang besar dan total price besar, dengan sales yang handle adalah Margaret Peacock sebagai sales representative. Sales itu memberikan kontribusi yang banyak diwilayahnya, dan layak diberikan promosi</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Words>
  <Application>Microsoft Office PowerPoint</Application>
  <PresentationFormat>On-screen Show (16:9)</PresentationFormat>
  <Paragraphs>14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Lato</vt:lpstr>
      <vt:lpstr>Arial</vt:lpstr>
      <vt:lpstr>Montserrat</vt:lpstr>
      <vt:lpstr>Times New Roman</vt:lpstr>
      <vt:lpstr>Focus</vt:lpstr>
      <vt:lpstr>Employee Analyst</vt:lpstr>
      <vt:lpstr>Objective</vt:lpstr>
      <vt:lpstr>Design</vt:lpstr>
      <vt:lpstr>Visualisasi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Analyst</dc:title>
  <cp:lastModifiedBy>Ilham Kurniawan</cp:lastModifiedBy>
  <cp:revision>1</cp:revision>
  <dcterms:modified xsi:type="dcterms:W3CDTF">2023-01-22T09:27:10Z</dcterms:modified>
</cp:coreProperties>
</file>