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9a0d699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9a0d699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9a0d699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9a0d699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9a0d6990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9a0d6990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a0d6990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a0d6990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Shipper Analyst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Northwind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Shipper Analysis dengan  menganalisis orderan paling banyak dikirim ke kota mana, dengan shipper apa.</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0" lvl="0" marL="457200" rtl="0" algn="l">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4150" y="193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147" name="Google Shape;147;p15"/>
          <p:cNvSpPr txBox="1"/>
          <p:nvPr>
            <p:ph idx="1" type="body"/>
          </p:nvPr>
        </p:nvSpPr>
        <p:spPr>
          <a:xfrm>
            <a:off x="199375" y="1508500"/>
            <a:ext cx="24747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200">
                <a:latin typeface="Times New Roman"/>
                <a:ea typeface="Times New Roman"/>
                <a:cs typeface="Times New Roman"/>
                <a:sym typeface="Times New Roman"/>
              </a:rPr>
              <a:t>Tabel :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AutoNum type="arabicPeriod"/>
            </a:pPr>
            <a:r>
              <a:rPr lang="en-GB" sz="1200">
                <a:latin typeface="Times New Roman"/>
                <a:ea typeface="Times New Roman"/>
                <a:cs typeface="Times New Roman"/>
                <a:sym typeface="Times New Roman"/>
              </a:rPr>
              <a:t>Shippers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[Order Details]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Customers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4815575" y="706013"/>
            <a:ext cx="3860592" cy="3731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3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Visualisasi</a:t>
            </a:r>
            <a:endParaRPr/>
          </a:p>
        </p:txBody>
      </p:sp>
      <p:pic>
        <p:nvPicPr>
          <p:cNvPr id="154" name="Google Shape;154;p16"/>
          <p:cNvPicPr preferRelativeResize="0"/>
          <p:nvPr/>
        </p:nvPicPr>
        <p:blipFill>
          <a:blip r:embed="rId3">
            <a:alphaModFix/>
          </a:blip>
          <a:stretch>
            <a:fillRect/>
          </a:stretch>
        </p:blipFill>
        <p:spPr>
          <a:xfrm>
            <a:off x="1890325" y="980400"/>
            <a:ext cx="573405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Kesimpulan</a:t>
            </a:r>
            <a:endParaRPr/>
          </a:p>
        </p:txBody>
      </p:sp>
      <p:sp>
        <p:nvSpPr>
          <p:cNvPr id="160" name="Google Shape;160;p17"/>
          <p:cNvSpPr txBox="1"/>
          <p:nvPr>
            <p:ph idx="1" type="body"/>
          </p:nvPr>
        </p:nvSpPr>
        <p:spPr>
          <a:xfrm>
            <a:off x="1131925" y="1210050"/>
            <a:ext cx="7204500" cy="3268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200">
                <a:latin typeface="Times New Roman"/>
                <a:ea typeface="Times New Roman"/>
                <a:cs typeface="Times New Roman"/>
                <a:sym typeface="Times New Roman"/>
              </a:rPr>
              <a:t>Berdasarkan grafik diatas dapat dilihat bahwa Shipper pengiriman tertinggi pada company United Package dan tujuan kota tertinggi di Boise dengan title customer yang memesan adalah sales representative. Sehingga shipper united package kontrak kerjasama harus berjalan, tujuan kota Boise tertinggi kita perlu menambahkan armada ke kota tersebut dengan menambah shipper lain sebagai alternatif semisal ada gangguan di shipper sekarang.</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