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28" r:id="rId2"/>
    <p:sldId id="329" r:id="rId3"/>
    <p:sldId id="327" r:id="rId4"/>
    <p:sldId id="331" r:id="rId5"/>
    <p:sldId id="330" r:id="rId6"/>
    <p:sldId id="332" r:id="rId7"/>
    <p:sldId id="333" r:id="rId8"/>
    <p:sldId id="334" r:id="rId9"/>
    <p:sldId id="335" r:id="rId10"/>
    <p:sldId id="336" r:id="rId11"/>
    <p:sldId id="344" r:id="rId12"/>
    <p:sldId id="345" r:id="rId13"/>
    <p:sldId id="346" r:id="rId14"/>
    <p:sldId id="347" r:id="rId15"/>
    <p:sldId id="337" r:id="rId16"/>
    <p:sldId id="338" r:id="rId17"/>
    <p:sldId id="339" r:id="rId18"/>
    <p:sldId id="340" r:id="rId19"/>
    <p:sldId id="341" r:id="rId20"/>
    <p:sldId id="342" r:id="rId21"/>
    <p:sldId id="352" r:id="rId22"/>
    <p:sldId id="343" r:id="rId23"/>
    <p:sldId id="350" r:id="rId24"/>
    <p:sldId id="351" r:id="rId25"/>
    <p:sldId id="353" r:id="rId26"/>
    <p:sldId id="354" r:id="rId27"/>
    <p:sldId id="349" r:id="rId28"/>
    <p:sldId id="348" r:id="rId29"/>
    <p:sldId id="292" r:id="rId30"/>
    <p:sldId id="293" r:id="rId31"/>
    <p:sldId id="295" r:id="rId32"/>
    <p:sldId id="296" r:id="rId33"/>
    <p:sldId id="2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4" userDrawn="1">
          <p15:clr>
            <a:srgbClr val="A4A3A4"/>
          </p15:clr>
        </p15:guide>
        <p15:guide id="2" orient="horz" pos="2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223B"/>
    <a:srgbClr val="CC00FF"/>
    <a:srgbClr val="BA4E4E"/>
    <a:srgbClr val="8A0404"/>
    <a:srgbClr val="FFFFFF"/>
    <a:srgbClr val="4990C2"/>
    <a:srgbClr val="ED7D31"/>
    <a:srgbClr val="222A35"/>
    <a:srgbClr val="AD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3852" autoAdjust="0"/>
  </p:normalViewPr>
  <p:slideViewPr>
    <p:cSldViewPr snapToGrid="0">
      <p:cViewPr>
        <p:scale>
          <a:sx n="66" d="100"/>
          <a:sy n="66" d="100"/>
        </p:scale>
        <p:origin x="696" y="60"/>
      </p:cViewPr>
      <p:guideLst>
        <p:guide pos="3864"/>
        <p:guide orient="horz" pos="22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Loan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603</c:v>
                </c:pt>
                <c:pt idx="1">
                  <c:v>2393</c:v>
                </c:pt>
                <c:pt idx="2">
                  <c:v>5281</c:v>
                </c:pt>
                <c:pt idx="3">
                  <c:v>12537</c:v>
                </c:pt>
                <c:pt idx="4">
                  <c:v>21721</c:v>
                </c:pt>
                <c:pt idx="5">
                  <c:v>53367</c:v>
                </c:pt>
                <c:pt idx="6">
                  <c:v>134755</c:v>
                </c:pt>
                <c:pt idx="7">
                  <c:v>235628</c:v>
                </c:pt>
                <c:pt idx="8">
                  <c:v>421094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4E2-4282-B8D9-ECB05BFCE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726288"/>
        <c:axId val="7273488"/>
      </c:scatterChart>
      <c:valAx>
        <c:axId val="1157262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400" dirty="0">
                    <a:solidFill>
                      <a:schemeClr val="bg1"/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3488"/>
        <c:crosses val="autoZero"/>
        <c:crossBetween val="midCat"/>
      </c:valAx>
      <c:valAx>
        <c:axId val="727348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sz="1400" dirty="0">
                    <a:solidFill>
                      <a:schemeClr val="bg1"/>
                    </a:solidFill>
                  </a:rPr>
                  <a:t>Loan Request</a:t>
                </a:r>
                <a:r>
                  <a:rPr lang="en-ID" sz="1400" baseline="0" dirty="0">
                    <a:solidFill>
                      <a:schemeClr val="bg1"/>
                    </a:solidFill>
                  </a:rPr>
                  <a:t> in Euro</a:t>
                </a:r>
                <a:endParaRPr lang="en-ID" sz="1400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26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Sheet1!$E$1</c:f>
              <c:strCache>
                <c:ptCount val="1"/>
                <c:pt idx="0">
                  <c:v>Numbers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9B-4D1B-A8A7-23C9051A27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9B-4D1B-A8A7-23C9051A27EF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dirty="0"/>
                      <a:t>92,4%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69B-4D1B-A8A7-23C9051A27E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/>
                      <a:t>7,6%</a:t>
                    </a:r>
                    <a:endParaRPr lang="en-US" sz="20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69B-4D1B-A8A7-23C9051A27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Sheet1!$D$2:$D$3</c:f>
              <c:strCache>
                <c:ptCount val="2"/>
                <c:pt idx="0">
                  <c:v>Good Loan</c:v>
                </c:pt>
                <c:pt idx="1">
                  <c:v>Bad Loan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819950</c:v>
                </c:pt>
                <c:pt idx="1">
                  <c:v>67429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9B-4D1B-A8A7-23C9051A2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count of purpose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Sheet2!$A$2:$A$15</c:f>
              <c:strCache>
                <c:ptCount val="14"/>
                <c:pt idx="0">
                  <c:v>debt_consolidation</c:v>
                </c:pt>
                <c:pt idx="1">
                  <c:v>credit_card</c:v>
                </c:pt>
                <c:pt idx="2">
                  <c:v>home_improvement</c:v>
                </c:pt>
                <c:pt idx="3">
                  <c:v>other</c:v>
                </c:pt>
                <c:pt idx="4">
                  <c:v>major_purchase</c:v>
                </c:pt>
                <c:pt idx="5">
                  <c:v>small_business</c:v>
                </c:pt>
                <c:pt idx="6">
                  <c:v>car</c:v>
                </c:pt>
                <c:pt idx="7">
                  <c:v>medical</c:v>
                </c:pt>
                <c:pt idx="8">
                  <c:v>moving</c:v>
                </c:pt>
                <c:pt idx="9">
                  <c:v>vacation</c:v>
                </c:pt>
                <c:pt idx="10">
                  <c:v>house</c:v>
                </c:pt>
                <c:pt idx="11">
                  <c:v>wedding</c:v>
                </c:pt>
                <c:pt idx="12">
                  <c:v>renewable_energy</c:v>
                </c:pt>
                <c:pt idx="13">
                  <c:v>educational</c:v>
                </c:pt>
              </c:strCache>
            </c:strRef>
          </c:cat>
          <c:val>
            <c:numRef>
              <c:f>Sheet2!$B$2:$B$15</c:f>
              <c:numCache>
                <c:formatCode>General</c:formatCode>
                <c:ptCount val="14"/>
                <c:pt idx="0">
                  <c:v>524215</c:v>
                </c:pt>
                <c:pt idx="1">
                  <c:v>206182</c:v>
                </c:pt>
                <c:pt idx="2">
                  <c:v>51829</c:v>
                </c:pt>
                <c:pt idx="3">
                  <c:v>42894</c:v>
                </c:pt>
                <c:pt idx="4">
                  <c:v>17277</c:v>
                </c:pt>
                <c:pt idx="5">
                  <c:v>10377</c:v>
                </c:pt>
                <c:pt idx="6">
                  <c:v>8863</c:v>
                </c:pt>
                <c:pt idx="7">
                  <c:v>8540</c:v>
                </c:pt>
                <c:pt idx="8">
                  <c:v>5414</c:v>
                </c:pt>
                <c:pt idx="9">
                  <c:v>4736</c:v>
                </c:pt>
                <c:pt idx="10">
                  <c:v>3707</c:v>
                </c:pt>
                <c:pt idx="11">
                  <c:v>2347</c:v>
                </c:pt>
                <c:pt idx="12">
                  <c:v>575</c:v>
                </c:pt>
                <c:pt idx="13">
                  <c:v>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8D-47B7-9A49-473CD2C60D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0207984"/>
        <c:axId val="613565376"/>
        <c:axId val="0"/>
      </c:bar3DChart>
      <c:catAx>
        <c:axId val="120207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/>
                  <a:t>Home ownership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565376"/>
        <c:crosses val="autoZero"/>
        <c:auto val="1"/>
        <c:lblAlgn val="ctr"/>
        <c:lblOffset val="100"/>
        <c:noMultiLvlLbl val="0"/>
      </c:catAx>
      <c:valAx>
        <c:axId val="61356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dirty="0" err="1"/>
                  <a:t>Occurence</a:t>
                </a:r>
                <a:endParaRPr lang="en-ID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0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>
        <cx:plotSurface>
          <cx:spPr>
            <a:noFill/>
            <a:ln>
              <a:noFill/>
            </a:ln>
          </cx:spPr>
        </cx:plotSurface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62841D-5C3D-4536-A4EF-4509582A0B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5EC34-B7E6-400E-9E75-80380DC8DE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D664E-84A5-4962-9A93-A2FD81E6DE97}" type="datetimeFigureOut">
              <a:rPr lang="en-ID" smtClean="0"/>
              <a:t>07/06/2020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468F4-313B-4E98-8312-3471D1D20D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68540-6463-4D69-AB09-4E59568826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78920-4A34-41DF-82AE-E012252C77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566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0BB91-9BCE-4D0A-92AB-62181D61161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664E6-B0A7-4D27-AF45-A8BE457B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664E6-B0A7-4D27-AF45-A8BE457B9F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3FBC63-C649-42C3-9C85-0F873F8F0B35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6DFD3-2AF0-4B06-81C8-CF1C6F54D29C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33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3FBC63-C649-42C3-9C85-0F873F8F0B35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6DFD3-2AF0-4B06-81C8-CF1C6F54D29C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96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3FBC63-C649-42C3-9C85-0F873F8F0B35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6DFD3-2AF0-4B06-81C8-CF1C6F54D29C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673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528983" y="273543"/>
            <a:ext cx="461915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Rectangle 7"/>
          <p:cNvSpPr/>
          <p:nvPr userDrawn="1"/>
        </p:nvSpPr>
        <p:spPr>
          <a:xfrm>
            <a:off x="11528983" y="573425"/>
            <a:ext cx="46191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587457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05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47418" y="6409324"/>
            <a:ext cx="224083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1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flipH="1">
            <a:off x="933709" y="6409324"/>
            <a:ext cx="224083" cy="221156"/>
            <a:chOff x="4328868" y="5502988"/>
            <a:chExt cx="500307" cy="493774"/>
          </a:xfrm>
        </p:grpSpPr>
        <p:sp>
          <p:nvSpPr>
            <p:cNvPr id="14" name="Freeform 1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16" name="Straight Connector 15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1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3FBC63-C649-42C3-9C85-0F873F8F0B35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6DFD3-2AF0-4B06-81C8-CF1C6F54D29C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8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3FBC63-C649-42C3-9C85-0F873F8F0B35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6DFD3-2AF0-4B06-81C8-CF1C6F54D29C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60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3FBC63-C649-42C3-9C85-0F873F8F0B35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6DFD3-2AF0-4B06-81C8-CF1C6F54D29C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4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3FBC63-C649-42C3-9C85-0F873F8F0B35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6DFD3-2AF0-4B06-81C8-CF1C6F54D29C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70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3FBC63-C649-42C3-9C85-0F873F8F0B35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6DFD3-2AF0-4B06-81C8-CF1C6F54D29C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6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3FBC63-C649-42C3-9C85-0F873F8F0B35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6DFD3-2AF0-4B06-81C8-CF1C6F54D29C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28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3FBC63-C649-42C3-9C85-0F873F8F0B35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6DFD3-2AF0-4B06-81C8-CF1C6F54D29C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92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3FBC63-C649-42C3-9C85-0F873F8F0B35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6DFD3-2AF0-4B06-81C8-CF1C6F54D29C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02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3FBC63-C649-42C3-9C85-0F873F8F0B35}" type="datetimeFigureOut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07/06/2020</a:t>
            </a:fld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6DFD3-2AF0-4B06-81C8-CF1C6F54D29C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SIPCMContentMarking" descr="{&quot;HashCode&quot;:-931719521,&quot;Placement&quot;:&quot;Footer&quot;,&quot;Top&quot;:519.343,&quot;Left&quot;:168.7226,&quot;SlideWidth&quot;:960,&quot;SlideHeight&quot;:540}">
            <a:extLst>
              <a:ext uri="{FF2B5EF4-FFF2-40B4-BE49-F238E27FC236}">
                <a16:creationId xmlns:a16="http://schemas.microsoft.com/office/drawing/2014/main" id="{59BBDDEF-8CFF-476F-8A4E-B9495313F596}"/>
              </a:ext>
            </a:extLst>
          </p:cNvPr>
          <p:cNvSpPr txBox="1"/>
          <p:nvPr userDrawn="1"/>
        </p:nvSpPr>
        <p:spPr>
          <a:xfrm>
            <a:off x="2142777" y="6644531"/>
            <a:ext cx="790644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This item's classification is Internal. It was created by and is in property of the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Investree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. Do not distribute outside of the organization.</a:t>
            </a:r>
            <a:endParaRPr lang="en-ID" sz="1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8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72B8E5-6315-4C68-9B71-2187AA692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2" t="37279" r="14286" b="40680"/>
          <a:stretch/>
        </p:blipFill>
        <p:spPr>
          <a:xfrm>
            <a:off x="1660848" y="2556588"/>
            <a:ext cx="8789437" cy="15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4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2FF840-6246-4390-80CE-C3BB9BAE5D20}"/>
              </a:ext>
            </a:extLst>
          </p:cNvPr>
          <p:cNvSpPr txBox="1"/>
          <p:nvPr/>
        </p:nvSpPr>
        <p:spPr>
          <a:xfrm>
            <a:off x="1399591" y="410547"/>
            <a:ext cx="5465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Annual Income| Bad – Good Loan Ratio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076" name="Picture 4" descr="data:image/png;base64,iVBORw0KGgoAAAANSUhEUgAAAY8AAAEKCAYAAADq59mMAAAABHNCSVQICAgIfAhkiAAAAAlwSFlzAAALEgAACxIB0t1+/AAAADl0RVh0U29mdHdhcmUAbWF0cGxvdGxpYiB2ZXJzaW9uIDMuMC4yLCBodHRwOi8vbWF0cGxvdGxpYi5vcmcvOIA7rQAAIABJREFUeJzt3Xl4VfW97/H3NwkJgwwKWBCQMCMoIkacEK0jelRqHQCtUrW1tvW2Pb29Pfac+9yn9Tz3ntpzWk/v1dPWOiOKCmpTVJxAnJFAkVEgIkrqhIBQJ6Z87x+/lWYTM+wdsvbae+fzep482Xvttff6rkTzYa3fZO6OiIhIJoqSLkBERPKPwkNERDKm8BARkYwpPEREJGMKDxERyZjCQ0REMqbwEBGRjCk8REQkYwoPERHJWEnSBbSVXr16eXl5edJliIjklSVLlnzk7r0zfV/BhEd5eTlVVVVJlyEiklfM7O3WvE+3rUREJGMKDxERyZjCQ0REMqbwEBGRjCk8REQkYwoPERHJmMJDREQypvDYvRueeAI++yzpSkRE8obC4913YckSuO02+OijpKsREckLCo+BA2H6dNi5MwTIW28lXZGISM5TeAAMGADf/jZ06wYzZsDSpUlXJCKS0xQedXr0gKuugsGDobISnnoKamuTrkpEJCcpPFJ17AiXXgrjx8PLL8MDD8CuXUlXJSKScxQeDRUVwTnnhK916+COO2D79qSrEhHJKQqPpowfD5ddBtu2hYb0d99NuiIRkZyh8GjO0KFw9dVQXAx33gmrVyddkYhITlB4tOTgg0NPrD594MEH4YUXwD3pqkREEqXwSEeXLmEsyBFHwLPPwqOPwp49SVclIpKYglmGNnYlJfD1r0OvXrBgAXz8MUyZAp07J12ZiEjWxXrlYWaTzGytmVWb2fWNvF5mZg9Ery8ys/Joe6mZ3WlmK8zsdTM7Jc4602YGJ58MF10Ef/2rpjQRkXYrtvAws2LgFuBsYBQwzcxGNdjtamCbuw8FbgJujLZ/G8DdjwDOAH5tZrlzi+3ww+Gb36yf0mTDhqQrEhHJqjj/II8Hqt19g7vvAmYBkxvsMxm4O3o8GzjNzIwQNs8CuPuHwMdARYy1Zq5///opTe69F6qqkq5IRCRr4gyPfsCmlOc10bZG93H3PcB2oCfwOjDZzErMbBBwNDCg4QHM7BozqzKzqs2bN8dwCi3o0SN05R0yBObOhXnzNKWJiLQLcYaHNbKtYR/Xpva5gxA2VcB/Ai8DX+re5O63unuFu1f07t17P8ttpbIymDYNjjsOXn0VZs0Kt7NERApYnOFRw75XC/2BhsO0/76PmZUA3YGt7r7H3f/R3ce6+2SgB7A+xlr3T1ERTJoE//APUF2tKU1EpODFGR6LgWFmNsjMSoGpQGWDfSqB6dHji4D57u5m1tnMugCY2RnAHnfP/eHdxxwTpjT5+GP44x9DjywRkQIUW3hEbRjXAU8Ca4AH3X2Vmd1gZudHu90O9DSzauDHQF133oOBpWa2Bvgn4PK46mxzQ4bAt74FHTqEKU1WrUq6IhGRNmdeIFNtVFRUeFUu9Xj69NMwpfs778Cpp8JJJ4VxIiIiOcTMlrh7xr1Zc2fsRKHp0gWuuALGjIH58+GRRzSliYgUDE1PEqeSErjggjClyfz59VOadOmSdGUiIvtFVx5xM4OJE+Hii8OaILfdBkmMSRERaUMKj2wZPRquvBJ27w4B8uabSVckItJqCo9s6tcvTGnSowfMnAmLFyddkYhIqyg8sq17d7jqqrBK4WOPwRNPaEoTEck7Co8klJXB1Klw/PGwaBHcf7+mNBGRvKLwSEpREZx1Fpx7bmj/uP320BtLRCQPKDySVlEB3/gG7NgRpjSpqUm6IhGRFik8csHgwWFKk9JSuOsuWLky6YpERJql8MgVvXqFnlj9+sHs2fDcc1AgU8eISOFReOSSzp3h8sth7NgQHg8/rClNRCQnaXqSXFNSApMnhyuRZ54JjehTp2pKExHJKbryyEVmMGECXHIJvP9+aEj/8MOkqxIR+TuFRy4bNSpMabJnT+jKW12ddEUiIoDCI/cdckhoSD/wwDClyWuvJV2RiIjCIy/UTWkyfDg8/nj40pQmIpIghUe+KC0Na4GccEK4+rjvPvjii6SrEpF2SuGRT4qK4Mwz4fzzYcMGuOMO2LYt6apEpB1SeOSjcePCeJAdO8LaIJs2JV2RiLQzCo98NWhQaEgvK4O774YVK5KuSETaEYVHPuvZM8yJ1b8/zJkDCxZoShMRyYpYw8PMJpnZWjOrNrPrG3m9zMweiF5fZGbl0fYOZna3ma0wszVm9rM468xrdVOaHHUULFwYQmT37qSrEpECF1t4mFkxcAtwNjAKmGZmoxrsdjWwzd2HAjcBN0bbLwbK3P0I4GjgO3XBIo0oLg6N6GecAatWhdtYn3ySdFUiUsDivPIYD1S7+wZ33wXMAiY32GcycHf0eDZwmpkZ4EAXMysBOgG7gB0x1pr/zODEE8OUJh98EKY0+eCDpKsSkQIVZ3j0A1K7AdVE2xrdx933ANuBnoQg+RR4D3gH+A9339rwAGZ2jZlVmVnV5s2b2/4M8tFhh4UBhbW1YUqT9euTrkhEClCc4WGNbGvYmtvUPuOBvcAhwCDgv5vZ4C/t6H6ru1e4e0Xv3r33t97C0bdv6InVs2cYTLhokRrSRaRNxRkeNcCAlOf9gXeb2ie6RdUd2ApcCsxz993u/iHwElARY62Fp1u3MKniiBHwxBOa0kRE2lRa4WFm55vZf0Rf56X52YuBYWY2yMxKgalAZYN9KoHp0eOLgPnu7oRbVada0AU4DngjzeNKnbopTU48ERYvDhMrakoTEWkDLYaHmf0b8ENgdfT1g2hbs6I2jOuAJ4E1wIPuvsrMbjCz86Pdbgd6mlk18GOgrjvvLcABwEpCCN3p7sszOjMJzEIvrMmT4a23QjuIpjQRkf1k3sK9cDNbDox199roeTHwF3cfk4X60lZRUeFVVVVJl5HbNm6EBx4IgTJ1Khx6aNIViUjCzGyJu2fcLJBum0ePlMfdMz2I5Ijy8jAivVOnMBbkuee0RrqItEo6a5j/G/AXM1tA6B01EdCI73xVN6XJ44+H8FixAs47LwSLiEiaWrxtBWBmfYFjCOGxyN3fj7uwTOm2VSu8+SbMnRvaQMaODdO9d+6cdFUikkVtftvKzEZG38cBfQndajcBh0TbJN8NGQLf+x6cdBIsXw433wzLlmlMiIi0qLnbVj8GrgF+3chrDpwaS0WSXR06wGmnwRFHwJ//DI8+GgLk3HOhV6+kqxORHJVOb6uO7v5FS9uSpttWbcAdli6Fp58OM/NOnBjGiJSk0zQmIvkozt5WL6e5TfKdGRx9NFx3HYwaFdYH+f3vQxdfEZEUTf6T0sz6ECYu7GRmR1E/D1U3QK2qheyAA+DCC+HII+Gxx+Cuu8J6IWecoQZ1EQGab/M4C/gmYU6q36Rs/xvwzzHWJLli6NDQoL5wIbz8MqxdC2edBWPGhKsUEWm30mnzuNDd52SpnlZTm0fMPvggdOvdtCmsn37uuWHMiIjktda2eaQ7zuMfgNFAx7pt7n5DpgeLk8IjC9xhyRJ45pkwMv2kk9SgLpLnWhseLf5fb2a/J7RxfBW4jTD77WsZVyj5zwwqKsI0708+GRrU60aoDxyYdHUikkXp9LY6wd2vIKw1/gvgePZdp0Pam65d4aKL4LLLwhXInXdCZSV8/nnSlYlIlqQTHnV/ET4zs0OA3YTV/aS9GzYMvv99mDAhDCy8+eYwUl0j1EUKXjrhMdfMegD/DiwFNgKz4ixK8kiHDnD66fCd78CBB8LDD8OMGbBlS9KViUiM0mow//vOZmVAR3ffHl9JraMG8xzgDlVVoUF97976EerFxUlXJiJNiHs9DwDcfScw3syezvRA0g6YwTHHhBHqI0bA/PlhhPrbbyddmYi0seZm1T3VzNaZ2Sdmdq+ZjTKzKuCXwO+yV6Lkna5d4eKLQ4P67t1qUBcpQM1defyaMKtuT2A28Coww92PdveHs1Gc5Llhw8II9RNPVIO6SIFpLjzc3Z9z953u/iiw2d1/m63CpECUloY5sa65pr5B/d57YevWpCsTkf3Q3CDBHmb29ZTnlvpcVx+SkT594Kqr6keo/9d/wcknwwknqEFdJA81Fx4LgfOaeO6AwkMyU1QUGtRHjoR58+DZZ8NtrPPOg0MPTbo6EclARl11M/5ws0nAb4Fi4DZ3/2WD18uAe4CjgS3AFHffaGaXAf8jZdcxwDh3X9bUsdRVNw+tWxemfN++Pawjcvrp0KlT0lWJtCuxzW3VWmZWDNwCnEFY/3yxmVW6++qU3a4mTHsy1MymAjcSAmQmMDP6nCOAPzUXHJKnhg+H8nJ47jl49VV44w2YNAkOP1xTvovkuIzGeWRoPFDt7hvcfRdhVPrkBvtMBu6OHs8GTjP70l+NacD9MdYpSSothTPPDA3qPXrAnDlqUBfJA3GGRz9gU8rzmmhbo/u4+x5gO6FrcKopNBEeZnaNmVWZWdXmzZvbpGhJSJ8+cPXVcM45UFMTGtRfeCGMVBeRnJPWbSszOwEoT93f3e9p6W2NbGvYwNLsPmZ2LPCZu69s7ADufitwK4Q2jxbqkVxXVATjx+/boF435fsATeQskkvSWc9jBjAEWAbU/TPQCQ3dzalh36nb+wPvNrFPjZmVAN2B1PsVU9Etq/anWze45JKw7O3jj8Ptt4d1RE47TQ3qIjkinSuPCmCUZ94tazEwzMwGAX8lBMGlDfapBKYDrxAWmZpfdxwzKwIuBiZmeFwpFCNGhCVvn3sOXnmlvkF99Gg1qIskLJ02j5VAn0w/OGrDuA54ElgDPOjuq8zsBjM7P9rtdqCnmVUDPwauT/mIiUCNu2/I9NhSQFIb1Lt1g9mzYeZM2LYt6cpE2rUWx3mY2QJgLGHp2Z112939/CbflACN82gHamth8eLQFlJbC6ecAscfrxHqIvshznEeP8+8HJEYFBXBscfCYYfBE0+EaU7qRqirQV0kq2IdYZ5NuvJoh+oa1HfsqB+h3rFj0lWJ5JXYrjzM7Djg/wGHAaWEqUY+dfduGVcp0pbqGtQXLKgfoX722TBqlBrURWKWToP5zYRR3uuBTsC3om0iySsthbPOqm9Qf+ghuO8+NaiLxCytEebuXg0Uu/ted78TOCXWqkQy1bcvfOtb4crj7bfDCPWXXtIIdZGYpNNg/pmZlQLLzOxXwHtAl3jLEmmFugb1kSNDg/rTT9c3qPfvn3R1IgUlnSuPy6P9rgM+JYwIvzDOokT2S/fuMHVq+Pr88zBC/bHH4Isvkq5MpGC0eOXh7m9HVx6HAnOAte6+O/bKRPbXyJH1DeqLFsGaNTBhQuiZ1aFD0tWJ5LV0eludQpg2fSNhIsMBZjbd3Z+PtzSRNlBWFqY0GTMm3MaaNw9efFEhIrKf0hlhvgS41N3XRs+HA/e7+9FZqC9tGuchadm4McyVtXEjdO1aHyIlsa2LJpLT4hxh3qEuOADcfZ2Z6Z9rkp/Ky+Gb3wzhsWBBaFh/8UU46SQYN04hIpKmdK487iBMwT4j2nQZUOLuV8ZcW0Z05SGt8tZb4Urk7bfDOJEJExQi0q609sojnfAoA74PTCC0eTwP3BItLZszFB7Sau71VyLvvBNC5KST4KijFCJS8GILjyYO9oC7T8n4jTFSeMh+cw9XIgsWwKZNocvvSSfB2LEKESlYcbZ5NOb4Vr5PJHeZweDBoXvvhg3hdtbcuWEt9borEU3/LgK0PjxECpcZDBkSgmTDhnAlMndufcP62LEKEWn3mgwPMxvX1EuAeltJ4UsNkTffDFcif/5zuBKZOBGOPFIhIu1Wc1cev27mtTfauhCRnGUGQ4eGIKmuDiFSWQnPP68QkXaryfBw969msxCRnGcGw4aFIKmuDrezKivrr0TGjFGISLuhNg+RTKWGyPr14UrkT3/aN0SK0lrtQCRvKTxEWssMhg8PQbJuXQiRRx+tv52lEJECpvAQ2V9mYUnc4cO/HCInnwxHHKEQkYLTmt5WALj70pY+3MwmAb8lrHt+m7v/ssHrZcA9wNHAFmCKu2+MXhsD/AHoBtQCx7i7FmSQ3JUaImvXhhB55JH6EDn8cIWIFIx0elt1BCqA1wnddMcAiwjTlTTJzIqBW4AzgBpgsZlVuvvqlN2uBra5+1AzmwrcCEwxsxLgXuByd3/dzHoCWkNE8oNZWEtkxAh4440QIg8/DAsXKkSkYDT5X7C7fzXqcfU2MM7dK6Jp2I8CqtP47PFAtbtviObBmgVMbrDPZMJaIQCzgdPMzIAzgeXu/npUyxZ312LUkl/M4LDD4NprYcqUMMXJww+H9dVXrIDa2qQrFGm1dP75M9LdV9Q9cfeVwNg03tcP2JTyvCba1ug+7r4H2A70BIYDbmZPmtlSM/tpYwcws2vMrMrMqjZv3pxGSSIJSA2RSy4JVx1z5sDvfgcrVypEJC+l02C+xsxuI9xGcuAbwJo03meNbGs4C2NT+5QQbosdA3wGPBtN3vXsPju63wrcCmFixDRqEkmOGYwaFYJk9epwG2v2bOjdO9zOGj067COSB9K58rgSWAX8EPgRsDra1pIaYEDK8/7Au03tE7VzdAe2RtsXuvtH7v4Z8DjQbAO+SN4wC0Hx3e/CxReHbbNnhyuRVavC7L4iOa7FKw93/8LMbgGeIVwVrHX3dBqvFwPDzGwQ8FdgKnBpg30qgenAK8BFwHx3dzN7EvipmXUGdgEnAzeleU4i+aEuRFKvRB56CA4+GE45JWzXlYjkqBbDw8xOITRqbyTcZhpgZtPd/fnm3ufue8zsOuBJQlfdO9x9lZndAFS5eyVwOzDDzKoJVxxTo/duM7PfEALIgcfd/bFWnqNIbisqCj2wRo0KVx4LF8KDD8JXvhJuZylEJAels5LgEuDSunXMzWw4cH/U8ypnaDEoKRi1tfUh8tFHIUROOSV0/1WISBuLczGoDnXBAeDu68xMU7KLxKWoKIxKHz069MZauBAeeAD69AkhMmKEQkQSl054VJnZ7cCM6PllwJL4ShIRIITImDHhltaKFWGk+qxZChHJCenctioDvk/oOmvA88B/ufvO+MtLn25bScGrrQ0hsnAhbN0KffuGEBk+XCEirdba21Ythkf04aXACDLrbZVVCg9pN2prYfnycCWiEJH9FFubR2t7W4lITIqKwjrqRxxRHyL33w+HHBJCZNgwhYjELp02j18DZzbsbUWYCVdEklJcDEcdFdpF6kLkvvugX78QIkOHKkQkNuptJZLvUkPk9ddDiMycGUJkwoQQIh30v6y0LfW2EikUxcUwbhwceSQsWxaWxX3ggTCbb3l5uJ01fDgceGDSlUoBUG8rkUK1dy+8/XZYZ339+jDgEKBXrxAkw4bBwIEhdKTdirW3VT5QeIi0YOvW+iDZuBH27IHSUhgypD5MunZNukrJsjbvbWVmk4H+7n5L9HwR0Dt6+Z/c/aFWVSoiyTjoIDj22PC1axe89VZ9mKyJVlno27c+SPr104qH0qTm2jx+SjRRYaSMsL5GF+BOQOEhkq9KS8MI9REjwhTwmzfDunUhSF58MTS6d+oUGtuHDw9XJ507J1215JDmwqPU3VNXAnzR3bcAW8ysS8x1iUi2mIVp4A8+OPTO+vxz2LAhhEl1dRjVbgb9+9c3un/lK+oG3M41Fx77dMlw9+tSnvZGRApTp05hUsbRo8NVybvvhiuSdetg/vzw1bVr/e2twYOhrCzpqiXLmguPRWb2bXf/Y+pGM/sO8Fq8ZYlITjALbR91Aw8/+SRcjaxfH6aNX7o09NYaOLA+THr21FVJO9BkbyszOxh4FNgJLI02H01o+/iau3+QlQrTpN5WIlm2dy9s2lTf6P7hh2H7QQfVB0l5eRhnIjkrtq66ZnYqMDp6usrd57eivtgpPEQS9vHH9UHy1luwe3cY2T54cH2YdO+edJXSQGwTI0ZhMT86yDV1j0VE9tGjBxxzTPjavTsMUKzrwbU2muHo4IPrG93799cAxTyW6fXktcCtcRQiIgWkQ4fQzXfo0NDovmVLfaP7K6/ASy9Bx477DlDsok6c+STT8FArmIhkxixMidKrFxx/POzcGboC193iWrUq7HPIIfVBcsghanTPcZmGx3mxVCEi7UdZGRx2WPhyh/ffrw+ShQvhuefCVUhdkAwZEq5SJKc0Nz3Jj5vYDoC7/yammkSkvTALU6L07QsTJ8Jnn9V3BV67NswOXFQEhx5aHya9e+uqJAc0d+VRN0PaCMK0JJXR8/MIM+u2yMwmAb8FioHb3P2XDV4vA+4hdAHeAkxx941mVg6sAerWEXnV3a9N55giksc6dw7rkowZE5bbrampvyp5+unw1b17faP7oEFaqyQh6XTVfQq40N3/Fj3vCjzk7pNaeF8xsA44A6gBFgPT3H11yj7fA8a4+7VmNhW4wN2nROEx190PT/dE1FVXpMDt2BGuStatC20mu3ZprZI2EFtXXeBQYFfK811AeRrvGw9Uu/uGqMBZwGRgdco+k4GfR49nAzeb6XpURBrRrVtY7GrcuDCd/Dvv1PfgeuKJ8NWrV+gqPH68bm3FLJ3wmAG8ZmaPAA5cQLjV1JJ+QOrEijXAsU3t4+57zGw70DN6bZCZ/QXYAfxPd3+h4QGicSfXABx66KFplCQiBaGkJAw+HDwYzjqrfq2S1atDiHz6KXz1qwqQGKUzSPB/m9k8wkqCAFe6+1/S+OzGfmsN75E1tc97wKHuvsXMjgYeNbPR7r6jQW23Eo07qaioKIxVrUQkc3VrlYwfD3Pnhinl9+6F009XgMQkra667r7EzDYBHQHM7FB3f6eFt9UAA1Ke9wfebWKfGjMrAboDWz00xOxMOfabwHBAjRoi0jQzOPfc0EPrpZdCo/uZZypAYtDiMmFmdr6ZrQfeAhZG359I47MXA8PMbJCZlRIWlqpssE8lMD16fBEw393dzHpHDe6Y2WBgGLAhnRMSkXbODM45J1yJvPIKzJsXxpNIm0rnyuNfgeOAZ9z9KDP7KjCtpTdFbRjXAU8Suure4e6rzOwGoMrdK4HbgRlmVg1spX7lwonADWa2B9gLXOvuWzM9ORFpp8xg0qRwBfLKK+EK5JxzdAXShtIJj91R20ORmRW5+wIzuzGdD3f3x4HHG2z7XymPvwAubuR9c4A56RxDRKRRZuGWVeotrHPPVYC0kXTC42MzO4AwMHCmmX0I7Im3LBGRNmAWGs2Li0Mjem0tnHdeCBTZL+mEx2Tgc+AfgcsIjdo3xFmUiEibMQvddouKwrxZtbUwebICZD+l01X30+hhrZk9Bmzxloali4jkErOwjG5RUViDvbYWLrhAAbIfmvzJmdlxZvacmT1sZkeZ2UpgJfBBNGeViEh+mTgx3MZasQLmzAljQaRVmrvyuBn4Z8JtqvnA2e7+qpmNBO4H5mWhPhGRtjVhQrjieOqpcAVy0UVa0bAVmrtmK3H3p9z9IeB9d38VwN3fyE5pIiIxOeGE0JV3zRp46KEwV5ZkpLnwqE15/HmD19TmISL57bjjwtiPN96ABx9UgGSoudtWR5rZDsL8U52ix0TPtayXiOS/8ePDLay5c2HWLJgyReuDpKnJKw93L3b3bu7e1d1Losd1z/XTFZHCUFEB558Pb74ZAmT37qQrygvqpyYiMm5cGPuxYQPcd19YaEqapfAQEQEYOzaM/di4EWbOVIC0QOEhIlJnzBi48ELYtAnuvRd27ky6opyl8BARSXX44WHsR00NzJgBX3yRdEU5SeEhItLQqFFwySXw3nshQD5vOFpBFB4iIo0ZOTIEyPvvwz33KEAaUHiIiDRlxAiYOhU2b4a774bPPku6opyh8BARac6wYTBtGnz0UQiQTz9t+T3tgMJDRKQlQ4bApZfC1q1w113wySdJV5Q4hYeISDoGD4bLLoPt20OA/O1vSVeUKIWHiEi6ystDgOzYEQJkx46W3lGwFB4iIpkYOBAuvzzcurrzznAl0g4pPEREMjVgQAiQzz8PAfLxx0lXlHWxhoeZTTKztWZWbWbXN/J6mZk9EL2+yMzKG7x+qJl9YmY/ibNOEZGM9e8PV1wRpjC5807Yti3pirIqtvAws2LgFuBsYBQwzcxGNdjtamCbuw8FbgJubPD6TcATcdUoIrJfDjkkBMiuXSFAtmxJuqKsifPKYzxQ7e4b3H0XMAuY3GCfycDd0ePZwGlmZgBm9jVgA7AqxhpFRPZP374wfXpYifCuu8J4kHYgzvDoB2xKeV4TbWt0H3ffA2wHeppZF+CfgF/EWJ+ISNvo0we++U2orQ0Bsnlz0hXFLs7wsEa2NVz7vKl9fgHc5O7NjsQxs2vMrMrMqja3g1+WiOSwgw8OAQIhQD78MMlqYhdneNQAA1Ke9wfebWofMysBugNbgWOBX5nZRuBHwD+b2XUND+Dut7p7hbtX9O7du+3PQEQkE717hwApKgoB8v77SVcUmzjDYzEwzMwGmVkpMBWobLBPJTA9enwRMN+Dk9y93N3Lgf8E/o+73xxjrSIibaNXL7jySigpCXNhvfde0hXFIrbwiNowrgOeBNYAD7r7KjO7wczOj3a7ndDGUQ38GPhSd14Rkbxz0EEhQEpLQ4C82/CmS/4z94bNEPmpoqLCq6qqki5DRKTexx+H8Pj8c/jGN8LYkBxjZkvcvSLT92mEuYhIXHr0CG0gnTuHFQk3bWrxLflC4SEiEqfu3UOAHHBACJC33066ojah8BARiVu3biFAunWDe++FjRuTrmi/KTxERLKha9cQID16wMyZsGFD0hXtF4WHiEi2HHBACJCDDoL77oPq6qQrajWFh4hINnXpEubC6tULZs2C9euTrqhVFB4iItnWuXMIkN69Q4CsXZt0RRlTeIiIJKFTpzCde58+8OCDsGZN0hVlROEhIpKUTp3CioR9+8JDD8Hq1UlXlDaFh4hIkjp2DAHSvz/Mng0rVyZdUVoUHiIiSSsrC9OXDBgAc+bA8uVJV9QihYeISC4oLYXLLoPycnjkEVi2LOmKmqXwEBHJFaWlcOmlMHgsC8cmAAAJwklEQVQw/OlPsHRp0hU1SeEhIpJLOnSAadNgyBCorIQcnS1c4SEikmtKSmDqVBg+HObOhddeS7qiL1F4iIjkopISmDIFRo6Exx+HV19NuqJ9KDxERHJVcTFcfDGMGgXz5sHLLydd0d+VJF2AiIg0o7gYLrwQzOCpp6C2FiZMSLoqhYeISM6rC5CiInjmGdi7F04+OdGSFB4iIvmgqAguuCB8X7AgXIGcckq4IkmAwkNEJF8UFcHkyeH7woUhQE49NZEAUXiIiOSToiI4//zw/YUXQoCcfnrWAyTW3lZmNsnM1ppZtZld38jrZWb2QPT6IjMrj7aPN7Nl0dfrZnZBnHWKiOQVMzj3XDjmGHjpJXj66ayXENuVh5kVA7cAZwA1wGIzq3T31DmHrwa2uftQM5sK3AhMAVYCFe6+x8z6Aq+b2Z/dfU9c9YqI5BUzOOec0Jjeq1fWDx/nlcd4oNrdN7j7LmAWMLnBPpOBu6PHs4HTzMzc/bOUoOgIeIx1iojkJzOYNAnGjcv6oeMMj37AppTnNdG2RveJwmI70BPAzI41s1XACuBaXXWIiOSOOMOjsdabhlcQTe7j7ovcfTRwDPAzM+v4pQOYXWNmVWZWtXnz5v0uWERE0hNneNQAA1Ke9wfebWofMysBugNbU3dw9zXAp8DhDQ/g7re6e4W7V/Tu3bsNSxcRkebEGR6LgWFmNsjMSoGpQGWDfSqB6dHji4D57u7Re0oAzGwgMALYGGOtIiKSgdh6W0U9pa4DngSKgTvcfZWZ3QBUuXslcDsww8yqCVccU6O3TwCuN7PdQC3wPXf/KK5aRUQkM+ZeGB2ZKioqvCpHF00REclVZrbE3SsyfZ+mZBcRkYwpPEREJGMFc9vKzDYDb+/HR/QC2lO7Sns7X9A5txc658wMdPeMu6sWTHjsLzOras19v3zV3s4XdM7thc45O3TbSkREMqbwEBGRjCk86t2adAFZ1t7OF3TO7YXOOQvU5iEiIhnTlYeIiGSs4MLDzDaa2YpoFcKqaNtBZva0ma2Pvh8YbTcz+7/RSobLzWxcyudMj/Zfb2bTU7YfHX1+dfTeZFafD7WMSFlxcZmZ7TCzH5nZz83srynbz0l5z8+i2tea2Vkp2xtd9TGaZ2xR9HN4IJqnLOvM7A4z+9DMVqZsi/332tQxsnC+A8xsgZmtMbNVZvbDQjznXPu9NneMNj7vRP5Otel5u3tBfREmUOzVYNuvgOujx9cDN0aPzwGeIEwNfxywKNp+ELAh+n5g9PjA6LXXgOOj9zwBnJ30OUd1FQPvAwOBnwM/aWSfUcDrQBkwCHgzel9x9HgwUBrtMyp6z4PA1Ojx74HvJnR+E4FxwMps/l6bOkYWzrcvMC563BVYF/3+Cuqcc+332tQxYjjvjSTwd6otzzvrfwTi/mril7IW6Bs97gusjR7/AZjWcD9gGvCHlO1/iLb1Bd5I2b7Pfgmf95nAS9Hjn9N4ePwM+FnK8yej/8COB55suF/0H9JHQEm0fZ/9EjjHcvb9IxP777WpYyRw7n8iLOlccOecS7/Xpo4RwzlvJIG/U2153gV324qwmNRTZrbEzK6Jtn3F3d8DiL4fHG1varXD5rbXNLI9F0wF7k95fl10+XlHym2HTM+3J/Cx16/imEvnC9n5vTZ1jKwxs3LgKGBRM/UU0jkneY7prIDaFpL6O9Vm512I4XGiu48Dzga+b2YTm9m3qZUMM92eKAvtEOcDD0WbfgcMAcYC7wG/rtu1kbfn3fmmoWDO08wOAOYAP3L3Hc3t2si2vDznZmTjHLP1c8m1v1MZv6fgwsPd342+fwg8AowHPjCzvgDR9w+j3Zta7bC57f0b2Z60s4Gl7v4BgLt/4O573b0W+CPhZwCZn+9HQA+LFuYid863TjZ+r00dI3Zm1oEQHDPd/eEW6imIc27h+Nk4x3RWQN1vCf6darPzLqjwMLMuZta17jGhHWAl+65YOJ1w/5ho+xVRT4PjgO3RpdyTwJlmdmB0y+dMwr3+94C/mdlxUe+FK1I+K0nTSLllVfcfR+QCws8AwvlONbMyMxsEDCM0rDW66qOHm58LCKs8wr4/u1yQjd9rU8eIVVTH7cAad/9NyksFe84pkjzHpo7RZhL+O9V25x1nQ1i2vwi9hV6PvlYB/xJt7wk8C6yPvh8UbTfgFkJPoxVARcpnXQVUR19XpmyviH7RbwI3Ew20TPCcOwNbgO4p22ZE57M8+o+ib8pr/xLVvpaUnmKE3hbrotf+pcHP9LXo5/AQUJbQed5PuAW3m/CvpKuz8Xtt6hhZON8JhNsGy4Fl0dc5hXbOufZ7be4YbXjOif2dasvz1ghzERHJWEHdthIRkexQeIiISMYUHiIikjGFh4iIZEzhISIiGVN4SEEyswvMzM1sZALH3mhmvdLdLpKPFB5SqKYBLxIGPIpIG1N4SMGJ5oM6kTDgbGrK9lPM7Dkzm21mb5jZzGgEbt1VwS/MbKmFdRBGRtt/bmY/SfmMldFEhZjZo9HEdqtSJrdLp75yC+t0/DF671Nm1il6baiZPWNmr0e1DIlG/f57dOwVZjYl5XwWmtmDZrbOzH5pZpeZ2WvRfkOi/Xqb2RwzWxx9nbifP2IRhYcUpK8B89x9HbDV9l3Y5ijgR4S1MQYTQqbORx4mq/sd8BNadpW7H00YzfsDM+uZQY3DgFvcfTTwMXBhtH1mtP1I4ATC6OuvEya5PBI4Hfj3lClojgR+CBwBXA4Md/fxwG3Af4v2+S1wk7sfEx3ntgzqFGmUwkMK0TRgVvR4VvS8zmvuXuNh0shlhLUk6tRNPrikwfam/MDMXgdeJUwqNyyDGt9y92Wpx4vmO+rn7o8AuPsX7v4ZYaqS+z1MdvkBsBA4JnrvYnd/z913EqaWeCraviLlHE4HbjazZYTparrVza0k0lolLe8ikj+if/2fChxuZk5YJdHN7KfRLjtTdt/Lvv8P7Gxk+x72/UdWx+g4pxD+KB/v7p+Z2XN1r6WpYR2daHxabJrZ3vBzalOe11J/DkVRnZ9nUJ9Is3TlIYXmIuAedx/o7uXuPgB4i/Cv99bYSFgmlej216Boe3dgWxQcIwlLd+4XD+t11JjZ16LjlZlZZ+B5YIqZFZtZb8LSra9l8NFPAdfVPTGzsftbq4jCQwrNNML6CKnmAJe28vPmAAdFt3y+S5h5GGAeUGJmy4F/Jdy6aguXE26HLQdeBvoQzmc5YRbW+cBP3f39DD7zB0CFhZUlVwPXtlGt0o5pVl0REcmYrjxERCRjCg8REcmYwkNERDKm8BARkYwpPEREJGMKDxERyZjCQ0REMqbwEBGRjP1/tVmy7FzWdPQAAAAASUVORK5CYII=">
            <a:extLst>
              <a:ext uri="{FF2B5EF4-FFF2-40B4-BE49-F238E27FC236}">
                <a16:creationId xmlns:a16="http://schemas.microsoft.com/office/drawing/2014/main" id="{28360D0E-3DF8-4D80-972B-DC5CFEFA5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30" y="1474411"/>
            <a:ext cx="6647540" cy="4431692"/>
          </a:xfrm>
          <a:prstGeom prst="rect">
            <a:avLst/>
          </a:prstGeom>
          <a:solidFill>
            <a:srgbClr val="4990C2"/>
          </a:solidFill>
        </p:spPr>
      </p:pic>
    </p:spTree>
    <p:extLst>
      <p:ext uri="{BB962C8B-B14F-4D97-AF65-F5344CB8AC3E}">
        <p14:creationId xmlns:p14="http://schemas.microsoft.com/office/powerpoint/2010/main" val="1538348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1F0AB8A9-11C6-4201-BEFA-2EDDA3B3B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583" y="1733550"/>
            <a:ext cx="6522834" cy="4381500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1F8D8-CF25-4181-B4C6-7F506A4A4FC8}"/>
              </a:ext>
            </a:extLst>
          </p:cNvPr>
          <p:cNvSpPr txBox="1"/>
          <p:nvPr/>
        </p:nvSpPr>
        <p:spPr>
          <a:xfrm>
            <a:off x="1399591" y="410547"/>
            <a:ext cx="5335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Interest Rate | Bad – Good Loan Ratio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9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C1D435-9BB8-4D2B-B6BA-E0E53BD01AD5}"/>
              </a:ext>
            </a:extLst>
          </p:cNvPr>
          <p:cNvSpPr txBox="1"/>
          <p:nvPr/>
        </p:nvSpPr>
        <p:spPr>
          <a:xfrm>
            <a:off x="1399591" y="410547"/>
            <a:ext cx="473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Grade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5F49F-CCB4-4254-B733-71C5395B0D5D}"/>
              </a:ext>
            </a:extLst>
          </p:cNvPr>
          <p:cNvSpPr txBox="1"/>
          <p:nvPr/>
        </p:nvSpPr>
        <p:spPr>
          <a:xfrm>
            <a:off x="2733675" y="1800135"/>
            <a:ext cx="53244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800" b="1" dirty="0">
                <a:solidFill>
                  <a:schemeClr val="bg1"/>
                </a:solidFill>
              </a:rPr>
              <a:t>A – G</a:t>
            </a:r>
            <a:endParaRPr lang="en-US" sz="6600" b="1" dirty="0">
              <a:solidFill>
                <a:schemeClr val="accent6"/>
              </a:solidFill>
            </a:endParaRPr>
          </a:p>
          <a:p>
            <a:r>
              <a:rPr lang="en-US" sz="1400" b="1" dirty="0">
                <a:solidFill>
                  <a:schemeClr val="accent6"/>
                </a:solidFill>
              </a:rPr>
              <a:t>In Categorical form. </a:t>
            </a:r>
            <a:endParaRPr lang="en-ID" sz="32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07EF8-2B7F-44BF-AD48-BB84729E1148}"/>
              </a:ext>
            </a:extLst>
          </p:cNvPr>
          <p:cNvSpPr txBox="1"/>
          <p:nvPr/>
        </p:nvSpPr>
        <p:spPr>
          <a:xfrm>
            <a:off x="2733675" y="4667250"/>
            <a:ext cx="489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b="1" dirty="0">
                <a:solidFill>
                  <a:schemeClr val="bg1"/>
                </a:solidFill>
              </a:rPr>
              <a:t>  means </a:t>
            </a:r>
            <a:r>
              <a:rPr lang="en-US" sz="2400" b="1" dirty="0">
                <a:solidFill>
                  <a:schemeClr val="accent6"/>
                </a:solidFill>
              </a:rPr>
              <a:t>the highest </a:t>
            </a:r>
            <a:r>
              <a:rPr lang="en-US" sz="2400" b="1" dirty="0">
                <a:solidFill>
                  <a:schemeClr val="bg1"/>
                </a:solidFill>
              </a:rPr>
              <a:t>score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G</a:t>
            </a:r>
            <a:r>
              <a:rPr lang="en-US" sz="2400" b="1" dirty="0">
                <a:solidFill>
                  <a:schemeClr val="bg1"/>
                </a:solidFill>
              </a:rPr>
              <a:t> means </a:t>
            </a:r>
            <a:r>
              <a:rPr lang="en-US" sz="2400" b="1" dirty="0">
                <a:solidFill>
                  <a:schemeClr val="accent6"/>
                </a:solidFill>
              </a:rPr>
              <a:t>the lowest </a:t>
            </a:r>
            <a:r>
              <a:rPr lang="en-US" sz="2400" b="1" dirty="0">
                <a:solidFill>
                  <a:schemeClr val="bg1"/>
                </a:solidFill>
              </a:rPr>
              <a:t>score</a:t>
            </a:r>
            <a:endParaRPr lang="en-ID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4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ata:image/png;base64,iVBORw0KGgoAAAANSUhEUgAAAYIAAAEICAYAAABS0fM3AAAABHNCSVQICAgIfAhkiAAAAAlwSFlzAAALEgAACxIB0t1+/AAAADl0RVh0U29mdHdhcmUAbWF0cGxvdGxpYiB2ZXJzaW9uIDMuMC4yLCBodHRwOi8vbWF0cGxvdGxpYi5vcmcvOIA7rQAAGW5JREFUeJzt3XmYVuWd5vHvLRaULeLConYQC3sQV9aCsQVZZCLaiEaFRGKMJjEEl47aHSOt060Zo+Fy1KQVlaDJqGk1SgQ3eno0AhI0QRbRRiAqdsVgFIFEBBXC8ps/3pdKibW8VdQ5p6rO/bmuuups73nvqoL61XOe5zxHEYGZmeXXXlkHMDOzbLkQmJnlnAuBmVnOuRCYmeWcC4GZWc65EJiZ5ZwLgZlZzrkQmJnlnAuBmVnOuRCYmeXc3lkHKEWXLl2ioqIi6xhmZq3KkiVL1kdE14aOaxWFoKKigsWLF2cdw8ysVZH0u1KO86UhM7OccyEwM8s5FwIzs5xrFX0EZtawbdu2sWbNGrZs2ZJ1FEtZeXk53bt3p6ysrEmvdyEwayPWrFnDfvvtR0VFBZKyjmMpiQg2bNjAmjVr6NmzZ5PO4UtDZm3Eli1b6Ny5s4tAzkiic+fOe9QSdCEwa0NcBPJpT3/uLgRmZjnXJvsIKibPTvT8VVPGJHp+s+bQ3P8PSv13/95773HFFVewaNEiOnToQEVFBT/60Y848sgjmyXHvHnzaN++PSeeeGKznC9JH3zwAQ899BCXXHJJ1lHq5RaBmTWbiOCss85ixIgRrF69mhUrVnDTTTexdu3aZnuPefPm8eKLLzbb+Xa3Y8eOZjvXBx98wF133dVs50uKC4GZNZu5c+dSVlbGpEmTqrf169ePoUOHctVVV3Hcccdx/PHH88gjjwCFX+qnn3569bGXXXYZ9913H1CYWua6665jwIABHH/88axatYqqqiqmTZvGD3/4Q/r168evfvWrWnNceOGFTJo0iZNOOokjjzySp59+Gij8kr/qqqsYNGgQffr04cc//nF1jpEjR/LlL3+Z448/HoAHHniAPn360LdvX84//3wA1q1bxznnnMOgQYMYNGgQL7zwAgDXX389X//61xkxYgRHHHEEt99+OwCTJ09m9erV9OvXj6uuuorNmzczatSo6q/piSeeqM58ww03cNRRR/H5z3+eCRMmcMsttwCwevVqTj31VAYOHMhJJ53EqlWr9uyHVIs2eWnIzLKxfPlyBg4c+JntM2fOZNmyZbzyyiusX7+eQYMGMWzYsAbP16VLF5YuXcpdd93FLbfcwr333sukSZPo2LEj3/nOd+p9bVVVFc8//zyrV69m5MiRvPnmmzzwwAPsv//+LFq0iK1btzJkyBBOOeUUAF566SWWL19Oz549ee2117jxxht54YUX6NKlC3/84x8BuPzyy7nyyisZOnQob7/9NqNHj2blypUArFq1irlz57Jp0yZ69+7NxRdfzJQpU1i+fDnLli0DYPv27cyaNYtOnTqxfv16TjjhBM444wyWLFnCY489xssvv8z27dsZMGBA9fdx4sSJTJs2jV69erFw4UIuueQS5syZU/oPpQQuBGaWuAULFjBhwgTatWvHwQcfzPDhw1m0aBGdOnWq93Vnn302AAMHDmTmzJmNes8vfvGL7LXXXvTq1YsjjjiCVatW8cwzz/Dqq6/yi1/8AoCNGzfyxhtv0L59ewYPHlw9Dn/OnDmMGzeOLl26AHDQQQcB8Mtf/pIVK1ZUv8eHH37Ipk2bABgzZgwdOnSgQ4cOdOvWrdbLYRHBNddcw/z589lrr7145513WLt2LQsWLODMM89kn332AWDs2LEAbN68mRdffJHx48dXn2Pr1q2N+j6UwoXAzJrNscceW/1LtqaIqPX4vffem507d1av7z4WvkOHDgC0a9eO7du3NyrL7kMqJRER3HHHHYwePfpT++bNm8e+++77qby1DcncuXMnv/71r6t/YdeWtb68Dz74IOvWrWPJkiWUlZVRUVHBli1b6vz+7Ny5kwMOOKC6RZEU9xGYWbM5+eST2bp1K/fcc0/1tkWLFnHggQfyyCOPsGPHDtatW8f8+fMZPHgwhx9+OCtWrGDr1q1s3LiR5557rsH32G+//ar/Cq/PjBkz2LlzJ6tXr+att96id+/ejB49mrvvvptt27YB8Prrr/PRRx995rWjRo3i0UcfZcOGDQDVl4ZOOeUUpk6dWn1cQ7+gd8+6ceNGunXrRllZGXPnzuV3vyvMEj106FCeeuoptmzZwubNm5k9uzDiq1OnTvTs2ZMZM2YAhQL1yiuvNPi1N5ZbBGZtVBbDnCUxa9YsrrjiCqZMmUJ5eXn18NHNmzfTt29fJHHzzTdzyCGHAIVLOH369KFXr17079+/wfcYO3Ys48aN44knnuCOO+7gpJNOqvW43r17M3z4cNauXcu0adMoLy/noosuoqqqigEDBhARdO3alccff/wzrz322GO59tprGT58OO3ataN///7cd9993H777Vx66aX06dOH7du3M2zYMKZNm1Zn1s6dOzNkyBCOO+44TjvtNK6++mrGjh1LZWUl/fr146ijjgJg0KBBnHHGGfTt25fDDz+cyspK9t9/f6DQirj44ov5/ve/z7Zt2zj33HPp27dvg9+nxlBdTZKWpLKyMhrzYBrfR2B5tHLlSo4++uisY7QIF154Iaeffjrjxo3LOkrJNm/eTMeOHfn4448ZNmwY06dPZ8CAASW/vrafv6QlEVHZ0GvdIjAzawEmTpzIihUr2LJlCxdccEGjisCeciEws1brxhtvrL5+vsv48eOr70VoTR566KHM3tuFwMxarWuvvZZrr7026xitnkcNmbUhraHPz5rfnv7cXQjM2ojy8nI2bNjgYpAzux5MU15e3uRz+NKQWRvRvXt31qxZw7p167KOYinb9ajKpnIhMGsjysrKmvyoQss3XxoyM8s5FwIzs5xzITAzyzkXAjOznHMhMDPLORcCM7OccyEwM8s5FwIzs5xLrBBIOkzSXEkrJb0m6fLi9oMkPSvpjeLnA5PKYGZmDUuyRbAd+MeIOBo4AbhU0jHAZOC5iOgFPFdcNzOzjCRWCCLi3YhYWlzeBKwEPgecCdxfPOx+4AtJZTAzs4al0kcgqQLoDywEDo6Id6FQLIBuaWQwM7PaJV4IJHUEHgOuiIgPG/G6iZIWS1rs2RTNzJKTaCGQVEahCDwYETOLm9dKOrS4/1Dg/dpeGxHTI6IyIiq7du2aZEwzs1xLctSQgJ8AKyPithq7ngQuKC5fADyRVAYzM2tYks8jGAKcD/ynpGXFbdcAU4BHJX0DeBsYn2AGMzNrQGKFICIWAKpj96ik3tfMzBrHdxabmeWcC4GZWc65EJiZ5ZwLgZlZziU5asiaqGLy7ETPXzVlTKLnN7PWxS0CM7OccyEwM8s5FwIzs5xzITAzyzkXAjOznHMhMDPLORcCM7OccyEwM8s5FwIzs5wr6c5iSWcAw4qrz0fEU8lFMjOzNDXYIpD0A+ByYEXx49vFbWZm1gaU0iIYA/SLiJ0Aku4HXgb+KclgZmaWjlL7CA6osbx/EkHMzCwbpbQIfgC8LGkuhUdPDsOtATOzNqPBQhARD0uaBwyiUAiujoj3kg5mZmbpqPPSkKSjip8HAIcCa4DfA39d3GZmZm1AfS2CfwAmArfWsi+AkxNJZGZmqaqzEETExOLiaRGxpeY+SeWJpjIzs9SUMmroxRK3mZlZK1Rni0DSIcDngH0k9afQUQzQCfirFLKZmVkK6usjGA1cCHQHbquxfRNwTYKZzMwsRfX1EdwP3C/pnIh4LMVMZmaWolLuI3hM0hjgWKC8xvb/lWQwMzNLRymTzk0DvgT8PYV+gvHA4QnnMjOzlJQyaujEiPgq8KeI+B7wt8BhycYyM7O0lFIIPil+/ljSXwPbgJ7JRTIzszSVMunc05IOAP43sJTCXcX3JprKzMxSU0pn8Q3FxcckPQ2UR8TGZGOZmVlaGvXM4ojYCgyW9GxCeczMLGX1zT56sqTXJW2W9G+SjpG0GJgC3J1eRDMzS1J9LYJbKcw+2hn4BfAb4GcRMTAiZqYRzszMkldfIYiImBcRWyPicWBdRPxrqSeW9FNJ70taXmPb9ZLekbSs+PF3exLezMz2XH2dxQdIOrvGumqul9AquA+YCjyw2/YfRsQtjUppZmaJqa8QPA+MrWM9gHoLQUTMl1SxJ+HMzCx59U0697WE3vMySV8FFgP/GBF/Suh9zMysBI0aPtoM7gb+BugHvEvtj8EEQNJESYslLV63bl1a+czMcifVQhARayNiR0TsBO4BBtdz7PSIqIyIyq5du6YX0swsZ1ItBJIOrbF6FrC8rmPNzCwdpcw1hKQTgYqax0fE7qOBdn/Nw8AIoIukNcB1wAhJ/Sh0NlcB32pKaDMzaz4NFgJJP6NwXX8ZsKO4OfjssNBPiYgJtWz+SWMDmplZskppEVQCx0REJB3GzMzSV0ofwXLgkKSDmJlZNkppEXQBVkh6Cdi6a2NEnJFYKjMzS00pheD6pEOYmVl2SnkwzfNpBDEzs2w02Ecg6QRJi4rPJfizpB2SPkwjnJmZJa+US0NTgXOBGRRGEH0V6JVkKGvdKibPTuzcVVPGJHZus7wq6YayiHhTUruI2AH8H0kvJpzLzMxSUkoh+FhSe2CZpJspTBa3b7KxzMwsLaXcR3B+8bjLgI+Aw4BzkgxlZmbpKWXU0O+KLYIewGPAbyNiW+LJzMwsFaXMNTQCuJ/CJHECDpN0QUTMTzaamZmloZQ+gluBUyLitwCSjgQeBgYmGczMzNJRSh9B2a4iABARrwNlyUUyM7M0ldIiWCzpJ8DPiuvnAUuSi2RmZmkqpRBcDFwKfJtCH8F84M4kQ5mZWXpKGTW0Fbit+AGApEeALyWYy8zMUtLUZxb/bbOmMDOzzKT68HozM2t56rw0JGlAXbvwqCEzszajvj6CW+vZt6q5g5iZWTbqLAQRMTLNIGZmlg33EZiZ5ZwLgZlZzrkQmJnlXFNGDQEQEUubP46ZmaWtlFFD5RSeVfwKhaGjfYCFwNBko5mZWRoaHDUk6efAxIj4z+L6ccB30olnlq6KybMTPX/VlDGJnt+sKUrpIzhqVxEAiIjlQL/kIpmZWZpKmX10paR7gX8DAvgKsDLRVGZmlppSCsHXKExFfXlxfT5wd2KJzMwsVaVMQ71F0p3ALym0CPzwejOzNsQPrzczyzk/vN7MLOf88Hozs5zzw+vNzHKulBbBxcBrFB5efzmwApjU0Isk/VTS+5KW19h2kKRnJb1R/HxgU4ObmVnzaLAQFB9ePxW4DvhnYGpxW0PuA07dbdtk4LmI6AU8V1w3M7MMNVgIiqOG3qBQDO4CXpc0rKHXFUcV/XG3zWdSGIFE8fMXGhPWzMyaX9qjhg6OiHcBIuJdSd3qOlDSRGAiQI8ePZrwVmZmVooWO2ooIqZHRGVEVHbt2jXptzMzy620Rw2tlXRosTVwKPB+E89jZmbNJLFRQ3V4EriguHwB8EQTz2NmZs2klLmGtgK3FT9KJulhYATQRdIaCqOOpgCPSvoG8DYwvrGBzcysedX3qMozge4RcWdxfSGw62L91RExo74TR8SEOnaNakpQMzNLRn2Xhr5L4VLOLh2AQRT+ym/qpSEzM2th6rs01D4ifl9jfUFEbAA2SNo34VxmZpaS+loEn5r+ISIuq7Hq8ZxmZm1EfYVgoaRv7r5R0reAl5KLZGZmaarv0tCVwOOSvgwsLW4bSKGvwFNDmJm1EXUWgoh4HzhR0snAscXNsyNiTirJzMwsFaXcRzAHmAPV8/+4EJiZtSGl3Flck4eNmpm1MY0tBEokhZmZZaaxhWBsIinMzCwz9U0x8Q91bAcgIho195CZmbVM9XUW71f83JvC1BK7ppsYC8xPMpSZmaWnvuGj3wOQ9AwwICI2FdevB+qdcM7MzFqPUvoIegB/rrH+Z6AikTRmZpa6Up5Q9jPgJUmzgADOAh5INJWZmaWmlBvKbpT0H8DQ4qavRcTLycYys6aomDw70fNXTRmT6PktG6W0CIiIJZJ+D5QDSOoREW8nmszMzFLRYB+BpDMkvQH8F/B88fP/TTqYmZmlo5TO4huAE4DXI6In8D+AFxJNZWZmqSmlEGwrPplsL0l7RcRcoF/CuczMLCWl9BF8IKkjhZvIHpT0PrA92VhmZpaWUloEZwIfU3hQzX8Aq/GcQ2ZmbUYpw0c/Ki7ulDQb2BARkWwsMzNLS50tAkknSJonaaak/pKWA8uBtZJOTS+imZklqb4WwVTgGmB/Ck8lOy0ifiPpKOBhCpeJzMyslauvj2DviHgmImYA70XEbwAiYlU60czMLA31FYKdNZY/2W2f+wjMzNqI+i4N9ZX0IYXHU+5TXKa4Xp54MjMzS0V9zyNol2YQMzPLRmOfWWxmZm2MC4GZWc65EJiZ5ZwLgZlZzrkQmJnlnAuBmVnOlfSoyuYmqQrYBOwAtkdEZRY5zMwso0JQNDIi1mf4/mZmRraFwMzsUyomz070/FVTxiR6/tYqqz6CAJ6RtETSxIwymJkZ2bUIhkTEHyR1A56VtCoi5tc8oFggJgL06NEji4xmZrmQSYsgIv5Q/Pw+MAsYXMsx0yOiMiIqu3btmnZEM7PcSL0QSNpX0n67loFTKDz5zMzMMpDFpaGDgVmSdr3/QxHhp52ZmWUk9UIQEW8BfdN+XzMzq53vLDYzyzkXAjOznHMhMDPLORcCM7OccyEwM8s5FwIzs5xzITAzyzkXAjOznHMhMDPLORcCM7OccyEwM8s5FwIzs5xzITAzyzkXAjOznHMhMDPLORcCM7OccyEwM8s5FwIzs5zL4pnFZmZtUsXk2Ymev2rKmETO6xaBmVnOuRCYmeWcC4GZWc65EJiZ5ZwLgZlZzrkQmJnlnAuBmVnOuRCYmeWcC4GZWc65EJiZ5ZwLgZlZzrkQmJnlnAuBmVnOuRCYmeWcC4GZWc65EJiZ5ZwLgZlZzmVSCCSdKum3kt6UNDmLDGZmVpB6IZDUDrgTOA04Bpgg6Zi0c5iZWUEWLYLBwJsR8VZE/Bn4OXBmBjnMzIxsCsHngN/XWF9T3GZmZhlQRKT7htJ4YHREXFRcPx8YHBF/v9txE4GJxdXewG8TjNUFWJ/g+ZPm/NlpzdnB+bOWdP7DI6JrQwftnWCAuqwBDqux3h34w+4HRcR0YHoagSQtjojKNN4rCc6fndacHZw/ay0lfxaXhhYBvST1lNQeOBd4MoMcZmZGBi2CiNgu6TLg/wHtgJ9GxGtp5zAzs4IsLg0REf8O/HsW712HVC5BJcj5s9Oas4PzZ61F5E+9s9jMzFoWTzFhZpZzLgRmZjnnQmCWE5L+m6QhtWw/SdLfZJEp7yQNkXRn1jlyVQgknSnp0hrrCyW9VfwYl2W2UknqkXWGPSHpuzWWx++276b0EzWNpK6SGrxRp4X5EbCplu2fFPe1OpK6SFLWORpDUj9JN0uqAr4PrMo4Ur4KAfBdPn3PQgdgEDACuDiLQE3w+K4FSY9lGaSJzq2x/E+77Ts1zSCNpYLrJa2n8J/3dUnrJP1L1tlKVBERr+6+MSIWAxXpx2kcSSdImidppqT+kpYDy4G1klr6v50jJf2LpJXAVArT7CgiRkbEHRnHy10haB8RNec5WhARGyLibWDfrEI1Us2/fo7ILEXTqY7l2tZbmiuAIcCgiOgcEQcC/x0YIunKbKOVpLyeffuklqLppgI3AQ8Dc4CLIuIQYBjwgyyDlWAVMAoYGxFDi7/8d2ScqVreCsGBNVci4rIaq62lmR91LLcW9eVv6V/PV4EJEfFfuzZExFvAV4r7WrpFkr65+0ZJ3wCWZJCnsfaOiGciYgbwXkT8BiAiMr+0UoJzgPeAuZLukTSKFvSHTyY3lGVooaRvRsQ9NTdK+hbwUkaZGquvpA8p/CPap7hMcT0iolN20UpSX/76/mJtCcoi4jMThEXEOkllWQRqpCuAWZLO4y+/+CuB9sBZmaUq3c4ay5/stq9F/xEREbMofO/3Bb4AXAkcLOluYFZEPJNlvlzdUCapG4Vr7FuBpcXNAyn0FXwhItZmlc1aPklLI2JAY/e1NJJGAscVV1+LiDlZ5imVpB3ARxT/iAA+3rULKI+I1lCMq0k6CBgPfCkiTs40S54KwS6STgaOLa62mv8Ilq0av4g+s4tW+IvIbJdcFgIzM/uLvHUWm5nZblwIzMxyzoXALAGSqiR1yTqHWSlcCMxKJClvw60tJ/wP26xI0j8D51G4/X89hbH2pwMvUrij+ElJrwP/k8LY+w3AeRGxVlJnCne8dqVwT4pqnPcrwLeLr1kIXBIRLeauUjO3CMwASZUU7v7sD5xN4UarXQ6IiOERcSuwADghIvoDP6cwfxXAdRSmLOlPYT6rHsXzHg18CRgSEf0oTCtwXgpfklnJ3CIwKxgKPBERnwBIeqrGvkdqLHcHHpF0KIW/8HdNNzGMQgEhImZL+lNx+ygKNy0uKk6SuQ/wflJfhFlTuBCYFdQ370vNm8juAG6LiCcljQCur7GvtptyBNwfEbvPtGrWYvjSkFnBAmCspHJJHYExdRy3P/BOcfmCGtvnU7zkI+k0/jLB4XPAuOL0Jkg6SNLhzR3ebE+4EJgBEbGIwrX9V4CZwGJgYy2HXg/MkPQrCh3Ku3wPGCZpKXAK8HbxvCsodC4/I+lV4Fng0IS+DLMm8RQTZkWSOkbEZkl/ReEv/IkRsbSh15m1du4jMPuL6ZKOoTAd9v0uApYXbhGYmeWc+wjMzHLOhcDMLOdcCMzMcs6FwMws51wIzMxyzoXAzCzn/j8RZzr5Dt8UqwAAAABJRU5ErkJggg==">
            <a:extLst>
              <a:ext uri="{FF2B5EF4-FFF2-40B4-BE49-F238E27FC236}">
                <a16:creationId xmlns:a16="http://schemas.microsoft.com/office/drawing/2014/main" id="{1BC2242F-857E-4713-857C-E2518C5B7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498831"/>
            <a:ext cx="6591300" cy="4508038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04573-E735-4771-B79E-C7954CE7FD06}"/>
              </a:ext>
            </a:extLst>
          </p:cNvPr>
          <p:cNvSpPr txBox="1"/>
          <p:nvPr/>
        </p:nvSpPr>
        <p:spPr>
          <a:xfrm>
            <a:off x="1399591" y="410547"/>
            <a:ext cx="579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Grade | Bad – Good Loan Ratio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ata:image/png;base64,iVBORw0KGgoAAAANSUhEUgAAAZIAAAEKCAYAAAA4t9PUAAAABHNCSVQICAgIfAhkiAAAAAlwSFlzAAALEgAACxIB0t1+/AAAADl0RVh0U29mdHdhcmUAbWF0cGxvdGxpYiB2ZXJzaW9uIDMuMC4yLCBodHRwOi8vbWF0cGxvdGxpYi5vcmcvOIA7rQAAIABJREFUeJzt3Xl83PV56PvPM4s0Wi3JtizJC9hgMMaWHDCGLBCHBMJmOb2hByc5KT03t6R5Nbc0fd0up697clLanJKem7S0SRMIgQSyOG3SJDJLDMQQSMJik1jygsHGGCwkW7YkW+totuf+8fuNNBJaftLMaEbW83699PLMb37z03cGMc98l+f5iqpijDHGzJQv1w0wxhgzt1kgMcYYkxYLJMYYY9JigcQYY0xaLJAYY4xJiwUSY4wxabFAYowxJi0WSIwxxqTFAokxxpi0BLJ5cRG5AbgH8AP3q+rdYx4vBB4CLgc6gdtU9ZiIFAD3AhuBBHCnqj7jPucZoBYYdC9zvap2TNaORYsW6fnnn5+hV2WMMfPDyy+/fFpVF091XtYCiYj4ga8B1wGtwG4RaVLVgymnfQroVtULRWQb8CXgNuCPAFR1vYhUA4+LyBWqmnCf9wlV3eO1Leeffz579ng+3RhjDCAib3o5L5tDW5uAI6p6VFUjwHZg65hztgLfcW//CPigiAiwFvgFgNvbOIPTOzHGGJNnshlIlgLHU+63usfGPUdVY8BZYCHQDGwVkYCIrMQZ+lqe8rwHRWSviPwPN/AYY4zJkWwGkvE+4MeWGp7onAdwAs8e4J+B3wAx9/FPqOp64Gr355Pj/nKRO0Rkj4jsOXXq1Ayab4wxxotsBpJWRvcilgFtE50jIgFgAdClqjFV/ZyqblDVrUAFcBhAVd92/+0Fvo8zhPYOqnqfqm5U1Y2LF085V2SMMWaGshlIdgOrRWSluwprG9A05pwm4Hb39q3ALlVVESkWkRIAEbkOiKnqQXeoa5F7PAjcAuzP4mswxhgzhayt2lLVmIh8FtiJs/z3AVU9ICJ3AXtUtQn4FvCwiBwBunCCDUA1sFNEEsDbjAxfFbrHg+41nwK+ma3XYIwxZmoyH3ZI3Lhxo9ryX2OMmR4ReVlVp1wxa5ntxhhj0pLVzHZjjDFzTzgaJ57wPlplgcQYYwwAkViCMwMR+oZiVBYXeH6eBRJjjJnnEgmleyBCTzjGTObNLZAYY8w81jcUo6svQiyRmPrkCVggMcaYeSgaT9DZF2EgEpv65ClYIDHGmHlEVTkzEOXMYHRGw1jjsUBijDHzxEAkRmdfhGh85sNY47FAYowx57hMDmONxwKJMcacoxIJ5cxglLMZHMYajwUSY4w5B/WGo3T3R9NajeWVBRJjjDmHhKNxOvsjDEXjs/Y7LZAYY8w5IBZP0DUQoS+cnXmQyVggMcaYOSy5nPfsYJREjqq5WyAxxpg5qm8oRnd/5pfzTpcFEmOMmWOGYnE6+yKEZ3EeZDIWSIwxZo6IJ5Su/gi94WiumzKKBRJjjMlzqsrZwShnBnI3DzIZCyTGGJPH+odidOXBPMhksrrVrojcICKvisgREfnrcR4vFJEfuo+/KCLnu8cLRORBEdknIs0isjnlOZe7x4+IyL+IiGTzNRhjTC6Eo3Hazgxysiec10EEshhIRMQPfA24EVgLfExE1o457VNAt6peCPwT8CX3+B8BqOp64DrgyyKSbOvXgTuA1e7PDdl6DcYYM9ti8QQdPWHazgzmzWT6VLLZI9kEHFHVo6oaAbYDW8ecsxX4jnv7R8AH3R7GWuAXAKraAZwBNopILVCuqs+rUzjmIeAjWXwNxhgzK+IJpbNviOPdg/QNzX5SYTqyGUiWAsdT7re6x8Y9R1VjwFlgIdAMbBWRgIisBC4Hlrvnt05xTQBE5A4R2SMie06dOpWBl2OMMZnnJBRGON41kPXiitmSzcn28eYuxr5DE53zAHAJsAd4E/gNEPN4Teeg6n3AfQAbN26ce/9ljDHnvLkwke5FNgNJK04vImkZ0DbBOa0iEgAWAF3usNXnkieJyG+Aw0C3e53JrmmMMXktEkvQ2T/EYGRuzIFMJZuBZDew2h2aehvYBnx8zDlNwO3A88CtwC5VVREpBkRV+0XkOiCmqgcBRKRXRK4CXgT+APjXLL4GY4yZ1DOHOrj32aMc7x5geWUxn75mFZvXVI97biKhdA9E6AnH5uQQ1kSyFkhUNSYinwV2An7gAVU9ICJ3AXtUtQn4FvCwiBwBunCCDUA1sFNEEjhB6JMpl/4M8G2gCHjc/THGmFn3zKEOPt90gKBfqCgK0tEb5vNNB7gL3hFMZnN/kEyYTqDLakKiqj4GPDbm2OdTboeB3x/neceAiye45h5gXUYbaowxM3Dvs0cJ+oXiAuejtLggwEAkxr3PHh0OJOFonK7+/KmLNZW+oRhPHjzJY/vaPT/HMtuNMWaGjncPUFEUHHWsKOintXsgb+tiTeS1k700Nbex65UOwrHp9ZoskBhjzAwtryymozc83CMBGIjEqCkPcbxrIC/rYqUKR+M8/eopmprbePVE7/DxUMDHTetr+SeP17FAYowxM/Tpa1bx+aYDDERiFAX99EdiDEUTfPSyZXkdRN7qHKCppY0nDpwclfx4/sJiGhvq+NDaJSyvLLZAYowx2bZ5TTV3AV//5eu81TXAkrIQ265ezqZVVblu2jtE4wl+feQ0Tc1t7D1+dvh40C9cs3oxjQ11rFtazkzKF1ogMcbkhekso80XiYRSv7yCuz9an7fLeU/0hHm0pZ3H9rXTPTAyX1O7IMSW+lpuWFdDRXFBWr/DAokxJuems4w2X+Tzct54Qtl9rIum5jZePNo1XP7DJ3DVqoVs3VDH5edV4stQ8XQLJMaYnPOyjDZf5PNy3q7+CI/vb+eRlnZO9gwNH19YUsDN62u5aX0N1eWhjP9eCyTGmKybathqsmW0uWrTWNF4gu7+SN5V5lVVmlvP0rS3jeeOnCaeGBliu3xFBVsa6njPBQsJ+LNXo9cCiTEmq7wMW423jHYwGmdZZXHO2pSUSChnBqN5V5m3Lxxj58ET7Ghu562ukYBbHgrw4Utr2NJQm7X3bywLJMaYrPIybDV2Ge1gNE40rnz6mlU5axPg7pMeGfUtP9cOnehhR3M7uw51MJSSOLi2tpzGDXVsvmgxBYGsbn77DhZIjDFZ5WXYKrmM9t5nj9LaPcCyNFdtpTuUNhCJ0dmXP+XdB6Nxnj7UQVNzG6+d7Bs+Hgr6uO6SJTQ21HFBdWnO2meBxBiTVV6HrTavqc7IxHo6Q2l1C4ryaovbY5397Ghu54mDJ+gfGmnTqkUlbGmo5UOXLKGkMPcf47lvgTHmnJaPw1Zj2zQQiTEUU37vXUtzHkQisQS/chMHW1pHJw6+/yIncfDSupklDmaLBRJjTFqmGkbK9LDVVKYzlPYNNyO9ujzEto3vzEh/6WgX23cfp71nkNryIrZdkb2s9fazgzzS0s7j+05wZnAkcbCuIsSW+jpuuLSGBcXBSa6QOxZIjDEz5nX1U6aGrbzwOpS2aVUVF1SXTjgP8tLRLu7ZdZiATygPBejsH+KeXYe5k9UZCybxhPLC0U52tLSz+43RiYPvuWARjQ21XJbBxMFssUBijJmxfEwknGooLRpP0NkXYSAyeT7I9t3HCfiEoqAfYPha23cfTzuQdPYN8dj+Ezza0k5Hb0riYGkBt6yv5ab1tSwuK0zrd8wmCyTGmBnLRSLhVCYaSrvmosV09Uc854O09wxSHhr9ERkK+jjRMzijdqkqvzt+hqbmNn59pHN04uB5lTS6iYN+X373PsZjgcQYM2OznUjo1dihtJ5wlNbuwWnVxaotL6Kzf2i4RwIQjiaoKS+aVlt6BqPsPHiSHc1ttHaPBKHyUIAb19VwS30dSyund818k9VAIiI3APfg7Nl+v6rePebxQuAh4HKgE7hNVY+JSBC4H7jMbeNDqvoP7nOOAb1AHIip6sZsvgZjzMRme0XWdA1G4nT2DxGZ5o5/ANuuWM49uw4zGI0TCvoIRxPEEsq2K5ZP+VxV5dAJZ8fBp189Ner3r6tzEgevWT37iYPZkrVAIiJ+4GvAdUArsFtEmlT1YMppnwK6VfVCEdkGfAm4DWcf90JVXS8ixcBBEfmBu5c7wAdU9XS22m6M8Wa2V2R5FYkl6Oqfeh5kMptWVXEnq9m++zgnegap8bBqazAS5xeHTtLU3M6RjpHEweICP9ddsoQtDbWsWpy7xMFsyWaPZBNwRFWPAojIdmArkBpItgJfcG//CPiqOIujFSgRkQBQBESAniy21RgzQ7O5Imsq8YTSPRChZzAz+6RvWlXlaWL9jdP9NDW38dTBk/RHRvJQLlhcQmNDHR+8pHrU8F8+ExFCQR+hlCG9qXh6ZSLSCFzj3v2lqu7w8LSlwPGU+63AlROdo6oxETkLLMQJKluBdqAY+JyqdrnPUeAJEVHgXlW9z8trmK65uMmOMfOVqtITjs1qXaxILMGzh0/RtLeN/W0j33ODfuEDF1fT2FDHJbVliMis5qPMRGHQT5H7Ewr6pp3sOGUgEZF/wOldfM899Kci8h5V/e9TPXWcY2P/C090ziacOZA6oBJ4TkSecns371XVNhGpBp4UkUOq+uw47b4DuANgxYoVUzR1tLm4yY4x2TAXvlD1DcXo7p+9ulhvnxnkkeY2Ht9/gp7wyNDZssoittTXcv2lNSxIWck2G/ko0xX0+ygqSAYOf9orxbz0SG4GNqhqAkBEvgP8DpgqkLQCqbNSy4C2Cc5pdYexFgBdwMeBn6tqFOgQkV8DG4GjqtoGoKodIvITnKDzjkDi9lTuA9i4ceO0vqLk49p4Y2Zbvn+hGozE6RqIMDQLJU3iCeX51ztpam5jz5vdw8f9PuG9FyyksaGODSsqxk0czGY+ilcBn49QgW+415HpvUm8DtpV4HzAg/Nh78VuYLWIrATeBrbhBIhUTcDtwPPArcAuVVUReQu4VkS+izO0dRXwzyJSAvhUtde9fT1wl8f2eJaPa+ONmW35+oUqExPpXp3uG+Kxfe082nKCU30jiYPVZYXcXF/LTetqWFg6eeJgpvNRvPD7hJDb2ygK+rO+OsxLIPkH4Hci8jTOUNQ1TN0bSc55fBbYibP89wFVPSAidwF7VLUJ+BbwsIgcwQlU29ynfw14ENjv/s4HVbVFRFYBP3HH7wLA91X1595frjf5ujbemNmUb1+okhPpveFYVjeYSqjyu7eSiYOnSU65CHDFyiq21Ndy1SrviYOZykeZTHKCPDlUNZ2J8kyYMpCo6g9E5BngCpz38q9U9YSXi6vqY8BjY459PuV2GGep79jn9U1w/CjQ4OV3pyPf18YbMxvy5QuVqrobTEVJZDGAnB2MsvOAs+Pg22dGegsVRUFuWFfDLfW11FVM/8M/nXyUySTnOYrduY5cVgOeMJCIyBpVPSQil7mHWt1/60SkTlV/m/3m5Ua+ro03Zjblwxeq3nCU7v7otDLSp0NVOdDWw46Wdp55tYNofCRQrV+6gMaGOq5evSitoaGZ5KNMJOj3UVoYoLjQT2Fgdnsdk5GJuogicp+q3uEOaY2lqnptdpuWORs3btQ9e/bkuhnGzDnJVVuz/YUqHI3T2Z+9ifSBSIwnD3awo6WNo6f6h4+XFPi5bu0StjTUsXJRSVZ+93QVBv2UFPgpLgjMeia8iLzspXrIhD0SVb3DvXmjOwSVevFQmu0zxswBs51sGIkl6B6I0D80/kR6uvkYr5/qcxMHOxhMCVKrq0tpbKjj2jXVFBXk/pt+KOinpCBASWHmV1hlg5fJ9t/g1Lya6pgxxsxILJ6geyBKb3jijPSZ5mNEYgmeec1JHDzYPpI4WBjwsfliZ8fBNTVlOZ1jEHGWBxcXOgFkson8fMztmWyOpAYn87xIRN7FSPJgOc6SXGOMSUs8oZwZiNDjYSXWdPMxWrsH2NHczs4DoxMHV1QVs6WhluvXLqEslLsdB30iFBf4KS4MUBz04/OwCixfc3sm65F8GPhDnETCr6Qc7wX+JottMsac4xIJZyXW2UHvK7G85GPE4gl+c7STHXvbePmtM8PH/T7h6gsX0bihjoZlC3LW+wj6fc4qqxmutMrX3J7J5ki+A3xHRD6qqj+exTYZY85RkViCnnCUvnBs2kt5J8vHONU7xKMt7Ty6v53Ovsjw49VlhWxpqOXGdbVUlRRk7HV45RMnMTC5TDeY5nxHvuX2JHnJI/mxiNwMXAqEUo5nPKPcGHNuGojEODsYZTAy81VYY/MxBiNxBiJxykJBPvbNF0YlDm5aWUVjQx2bVlbN+o6DAZ+T31FSmPn8Dq+5PbM9j+KlaOM3cOZEPoCz2dStwEtZa5Ex5pzRN+RU5J3JxlJjJfMxvvvCm7zZ1c9QTInEE3QNOBP0lcXB4R0HaxbM3sLS2cwq95Lbk4t5FC+rtt6jqvUi0qKqfysiXwb+MyutMcacE/qHYnRnKICAkzi4/+0enjp0klc7ekclDjYscxIH37d6UdpDR14l5zqKCwIzKrs+U16SpXMxj+IlkCRnsgZEpA5nS9yVWWmNMWZOy3RF3v6hGE8ePMmOlnbeOJ2SOFjo58Nra7iloZbzF85O4mAuEwNTTZXbk4t5FC+B5BERqQD+N/BbnP1C7s9ai4wxc4qq0jsUo2cwmrEeyOGTvexoaeepV04Sjo5c8+IlZTQ21LJ5TfWoSfdsCQX9lBQGKCmYncTATMxt5KJGmpfJ9r9zb/5YRB4BQqp6NmstMsZkXSY+sOIJpWcwSk84mpFdCYeicSdxsLmNV9p7h48XBnx8cE01WxrquLimLO3fMxmfiLM0t2DqxMBMy9TcRi5qpE1rE2FVHRKRa0TkL1X1umw1yhiTPel+YMXiCc4ORumdwRLe8bzVNcAjLW3sPHCS3pTEwfMWFrOlvo7r1y6hNDStj6ppSVbRLZnl+Y6xMjW3kYuis5Nltl8LfANnu9ufAv8LeAhndd0Xs9YiY0xWzfQDK5FQzrhJhOnuBxKLJ/i1u+Pg71ISBwM+4erVTuJg/dLsJQ4m5zuKCvKnim4m5zZmu0baZGH+yzh7nj8P3Ai8APwPVb1nNhpmjMmO6X5gJRLOHMiZgUjaQ1gne8I8uq+dx/adoKt/JHGwpjzELfW13Li+hsrizCcOptayKs7CVrOZkC/7v8zEZIFEVfUZ9/ZPReSUBRFj5j6vH1hDsTg9gzH6h9IbwoonlN3HutjR3M6Lb3QOJw76BK5cuZDGDbVsPC/ziYNBv49QcGTjJy+1rHIpH/Z/manJAkmFiPwfKfcl9b6qWi6JMXloqon0qT6wwtE43QORtLLQAboHIjy+7wSPtLRzomdkJ4qqkgJuWl/DTetrqSnPbOJgYdBPaYGz8dNs5ZRkylzeUG+yja0enOR5qqr/Z3aalHm2sZWZL1In0lODxF2Nl476QBpvw6qrLljImYEoA5Hx9wLxQlVpefssTXvbeO7waWIpQ2Ebllc4iYMXLszo0FLQ76MsFKCkMDDngke+y8TGVv8tA424AbgH8AP3q+rdYx4vxJnAvxwn0fE2VT0mIkGcXJXL3DY+pKr/4OWaxsxnXifSUydj+9wckLaUfcqnq28oxhMHTrKjpY03O0fmWspCAT586RJuqa9jRVXmxvqTmeWloUDeTJbPZ1lbUycifuBrwHU4+73vFpEmVT2YctqngG5VvVBEtgFfAm4Dfh8oVNX1IlIMHBSRHwDHPVzTmHnL60R6PKH0hWP0hKNE4zNPInztZC9NzW3seqWDcEoy4iW1ZTQ21LH5osUUZihxMOj3OcmBebZfucliIAE2AUdU9SiAiGwHtgKpH/pbgS+4t38EfFWc9X4KlIhIACgCIkCPx2saM29NNZEejsbpDcfoG5p6I6mJhKNxnj7UQVNLO6+eGEkcDAV9fHDNEhobalm9JDOJgz4RSgoDlIUCWS2GaNKTzUCyFKcHkdQKXDnROaoaE5GzwEKcoLIVaMepPPw5Ve0SES/XNGbeGm8ifSiW4GOblvNW5wCxxMx7H2929rOjpZ0nDpykL2VP9fMXFtPYUMeH1i6htDD9jxRxdw4sLQxQXJDZMuwmOzz9VxeR9wDnp56vqg9N9bRxjo39CjTROZuAOE4yZCXwnIg85fGayTbfgZMHw4oVK6ZoqjHnhs1rqvlbVb7+S2cifUl5iNs2Lmfd0gUzCiLReIJfHT5NU3Mbza0jlZGCfuH9Fy1mS30d65aWZ+TDviDgoywUpKwwkPdLdc1oXvYjeRi4ANiL8+EOzof3VIGkFViecn8Z0DbBOa3uMNYCoAv4OPBzVY0CHSLya2AjTm9kqms6DVS9D7gPnFVbU7TVmDlNVRmIxOmPxFhVXcrdH12f1vVOnA3zSEsbj+8/Qbe73wdA7YIQW+pruWFdDRUZSBwM+HyUFDqFEW3oau7y0iPZCKzV6Q+o7gZWi8hK4G1gG06ASNUE3I6TPX8rsEtVVUTeAq4Vke/iDG1dBfwzzlzIVNc0Zl5IJJT+SIwBd6fAdMuWxBPKS290saOljRePdg139X0C7161kMYNdVx+XiW+NHsfFjzOPV4CyX6gBme+wjN3zuOzwE6cpboPqOoBEbkL2KOqTcC3gIdF5AhOT2Sb+/SvAQ+6v1uAB1W1BWC8a06nXcbMZcmeR99QLCPBA6CrP8Lj+9t5pKWdkz1Dw8cXlhRw8/pabq6vZXFZYVq/wydCcWFy3iObU7MmFyZMSBw+QeRpYAPO9rrDf2Wq2pjdpmWOJSSauUxVGYzG6R+KMxCJZaRku6qy9/gZdjS389yR06Ouefl5lWxpqOU9q9JPHCxyJ81LCmzeYy5KOyExxRfSb44xZjqy0fMA6A1H2XngJDua2zjePZKAWB4K8OFLa9jSUJt2kcBkpnlpYSAviyOazPOysdUvZ6Mhc1EmNgcyJklVCUcT9EecQonj9TxeOtrF9t3Hae8ZpLa8iG1XLGfTqqopr/vqyV6a9rbz9KsdDKUkDq6tLadxg5M4mM72sX6fk+9RavMe85KXVVtXAf8KXAIU4MxN9KtqeZbbltcytZuZmd9i8QT9kTiDkTjhaHzSKrsvHe3inl2HCfiE8lCAzv4h7tl1mDtZPW4wGYzG2fVKB03NbRzu6Bs+XhT086G11TTW13FBdWla7S8uCFAacraitXyP+cvL0NZXcSbB/wNnBdcfAKuz2ai5IFO7mZn5RVUZiiXclVaxae1xvn33cQI+Gd6rPJlwuH338VGB5I3T/exobuPJgyfpT6ngu2pxiZM4eEl1WhPeNnRlxvL016SqR0TEr6px4EER+U2W25X3MrmbmTm3xRPKgLtMdzAyea9jMu09g5SP2XI2FPRxomeQSCzBc27i4L63RycObr64mi31tVxaN/PEQStVYibjJZAMiEgBsFdE/hFnGXBJdpuV/+bybmYm+2LxBAPROP1DMcLRREYmy2vLi+jsHxrukQD0hWMkFLbd9wJnBkcSB5dWFLGloZYPX1rDgjFfeKajMOh3eh+26spMwksg+STgAz4LfA4ns/yj2WzUXDCXdzMz2TEUixOOJOiLxBiKprcp1Hi2XbGce3YddpYAq9LdHx1Vcdcn8N4LF9HYUMe7VlTMOHEw4PMN53xY78N44WXV1ptuj2QF8GPgVbd0ybw2l3czM5mRSCgDUWeuIxxJpFUQ0YsLqktYV1fOM6+dIhof6eEsKnUSB29aP/PEQRGh1F11VVRgwcNMj5dVW5uB7wDHcLLMl4vI7ar6bHablv9SNwcy80Oy19EfiTEUy8yQ1WRUld8dP0NTcxu/PtI5aknwxvMqaWyo490XLJzxfudBv4/yUJCykA1dmZnzMrT1ZeB6VX0VQEQuAn6As6uhMee0WDxBOJZg0J0oz3avI6lnMMrOg07iYOuYxMEb19VwS0MdSyuKZnTtZJn2spCVKzGZ4eWvKJgMIgCq+pq7Fa4x55zUciThaDyt3QOn68XXO3ng18c4fmaAoWhi1P4I6+qcxMFrVs88cTDgc5btloVs2a7JLC+BZI+IfAt42L3/CeDl7DXJmNmVSLjBIxJjYGjmy3NnajAS5/7njrKjpZ1YytCVAFeurOL/unolqxbPPHGwqMBPeShom0SZrPESSD4D/Anwpzh/28/iVOc1Zs6KxkeSAjO1PHciE5U1OXqqjx3N7Tz5ykkGUhIHCwM+FhQFCfqFcDQx4yBSWhigvChoK69M1nlZtTUEfMX9AUBEfgjclsV2GZNRiYQSjsWHkwJna8hqbFmT031h7v75IRYUBXmza3TyalkoQEVRkFDAh4igKCd6Bie48vh8IpSGApSHgmnVzjJmOmY60/bujLbCmCyIxhMMDMVnbYXVeJJlTfwinO6L0DMYJa4MJw8uqyxiS0Mdz712irOD0VHJhuFogppybxPqBQEf5UVBSxw0OWFLNsw5JRJLMBCJ0R+JZyUpcDriCeWNzj6icR01dAXO8NUXP7KOd62oQEQ4r7KYe3YdZjAaJxT0EY4miCWUbVcsn+DqjqDfR2VJAaWF9r+yyZ0J//pE5LKJHgJs1ZbJC8kiiIPufuXTKYKYLad6h3hsXzuP7mvn7GBs+HjAJywoClIY8FFdFuKy8yqHH9u0qoo7Wc323cc50TNIzRQl4pM9kLLCgE2gm5yb7GvMlyd57FCmG2KMV5FkXkd06tLrsyWhym/f7GZHSzu/PnKa5OIrwfnQLysMUFEcYCimE/Y0Nq2qmnRvkWThxPKiAIUBm0A3+WPCQKKqH5jNhhgzkdTcjtlMCvTi7GCUn+8/wSMt7bx9ZmRivKIoyA3rarilvpbWrkHPPY3x+H1CeShIeVFwxhnsxmRTVgdWReQG4B6czbDuV9W7xzxeCDyEkyXfCdymqsdE5BPAX6ScWg9cpqp7ReQZoBZI/l97vap2ZPN1mNmXWno9k1vNZoKqcqCth6bmNn45pu5V/bIFbKmv4+rVi4ZXTdVVFE0rcCRZ+RIzV2QtkIiIHyff5DqgFdgtIk2qejDltE8B3ap6oYhsA76EE0y+B3zPvc564GequjfleZ9Q1T3ZarvJjUjKXEc4xxPl4xmIxHjyYAdeupMLAAAgAElEQVQ7Wto4eqp/+HhJgZ/r1i5hS0MdKxelv8NCcYEzfGXlS8xckc2/1E3AEVU9CiAi24GtQGog2Qp8wb39I+CrIiI6+uvnx3Bqe5lzUDjq9Dj6h2KzWo5kOl7v6KOpuY2nXulgMCXAra4upbGhjmsvqR61bHemigsCVBRbAqGZe2ayagsAVf3tFNdeChxPud8KXDnROaoaE5GzwELgdMo5t+EEnFQPikgcp6z93+s44x4icgdwB8CKFSumaKqZLbF4gsFofHiyPLWabT6JxBI882oHTc3tHGzvGT5eGPDxgYuradxQy5qa8oz8LgsgZq7zsmorhLNXezPOIpR64EXgfVNce7xB3bGfGpOeIyJXAgOquj/l8U+o6tsiUoYTSD6JM88y+iKq9wH3AWzcuDE/P63mgWQdq2TwyNdeR1Jr9wA7mtvZeeAEPeGRpbsrqorZ0lDL9WuXUBbKzOr3UNBPVUmBBRAz5025assdkrpDVfe599cB/4+Ha7fi7KaYtAxom+CcVhEJAAuArpTHtzFmWEtV33b/7RWR7+MMob0jkJjcSM3rGIzGc5ZRPh2xeILfHO1kx942Xn7rzPBxv0+4+sJFNG6oo2HZgozlaxQG/VQVF9gGUuac4WWOZE0yiACo6n4R2eDhebuB1SKyEngbJyh8fMw5TcDtwPPArcCu5DCViPiA3weuSZ7sBpsKVT3tlrK/BXjKQ1tMFkVTh6si+ZHX4cWp3iEebXESBzv7I8PHq8sK2dJQy43raqkqKcjY7ysM+qksDtokujnnePmLfkVE7ge+izPs9F+BV6Z6kjvn8VlgJ87y3wdU9YCI3AXsUdUm4FvAwyJyBKcnsi3lEtcArcnJelchsNMNIn6cIPJND6/BZFgklqB/KEZfHk+SjyehystvdtPU3Mbzr3eOShy8clUVjQ11XHF+VUbzNYJ+H1UlBZRYGRNzjpKphh1EJIRTSj7ZM3gW+LqqhrPctozZuHGj7tljq4XTFY2PBI98KEUyHWcGIvx8/wl2tLTTfnbkT7eyOMhN62u5eX0tNQtCGf2dAZ+PipIg5RmaUzFmtonIy6q6carzvJSRD4vI13C+/SvwqqpGM9BGk+cSCWe+IxzNnzpW06Gq7H/bSRx89vDoxMENyytobKjlvRcuIpjh3QL9PqGiqIDyIquDZeaHKQOJiGwGvgMcwxkBWC4it6vqs9ltmpltyf3Jw+4kea6r585U31CMpw6eZEdLO2+cHkkcLC0McP2lS9hSX8t5C9NPHBzLJ0JFsdMDsUx0M594GbT9Mk4ZklcBROQinJVUl2ezYSb7hmJxwlEnYDhly+dWj2Os1072sqO5nV8cOkk4OvJaLq4po7Ghjg9cvDgrS21FnKq+C6wWlpmnvASSYDKIAKjqa+5kt5lj4m5Ox0AkRjgy9wMHOJnxz7x6iqbmNg6d6B0+Hgr4uPaSarbU13FxTVlWfreIDO9qGMjw8Jgxc4mXQLJHRL4FPOze/wTwcvaaZDJpKBZnYCjOQDT3Gz1l0ltdA+xobmPngZP0DY0kDp63sJgt9XVcv3YJpaHsrZIqCwWpKA5mfH7FmLnIy/9pnwH+BPhTnDmSZ4F/y2ajzMwlM8n7z6FeR1IsnuBXRzppam5j7/GRxMGAT7h6tZM4WL80c4mD4yktDFBRXGD7oRuTwsuqrSER+SrwJLZqKy+lVs2dC5nk03WyJ8wjLe08vv8EXSmJg7ULQtxSX8sN62qoLM5c4uB4igr8VBZbORNjxmOrtuag5EZPA5G5Ub9qJuIJZfexLpqa23jpja7hxEGfwFWrFrKloZaN52U2cXA8Vg/LmKnZqq05IhpPDAeOwWh+bfSUSd0DER7f5+w4eKJnJHGwqqSAm9fXcNP6WpaUZzZxcDxWD8sY72zVVp5SVcLRxPAugediryNJVWlpPUtTcxvPHT5NLKW0/LtWVNDYUMd7L1g4KyujplsP65lDHdz77FGOdw+wvLKYT1+zis1rqrPcSmPyi63ayiOxeIKBOVj8cKb6wjGeOHiSHS1tvNk5MHy8LBTgw5cu4Zb6OlZUFc9KWwoCTj2s1AAyVZB45lAHn286QNAvVBQF6egN8/mmA9wFFkzMvGKrtnIsuUPgwBwsQTJTr57oZUdzG7sOdRBOec1ra8vY0lDH5osWUzhLcxJBv4+K4uA79hjxEiTuffYoQb8MB5/iggADkRj3PnvUAomZVzyt2gK+4v6YNA0nBQ7F8nqHwEwLR+M8fcjZcfDVkymJg0EfH7rEKVuyekl2EgfHM1U9LC9B4nj3ABVFowNQUdBPa/fAO65nzLlssq12twLLVPVr7v0XgcXuw3+lqv8xC+07JwzFnKGqgUic8DmUFOjFm539zo6DB0/QPzTy2lcuKqGxoZYPXbJkVsur+1LKmUxWD8tLkFheWUxHb3jUcNhgNM6yytkZjjMmX0z2f/BfMnp/kELgCqAEeBCwQDKBRGL08txzKSnQi2g8wa8On6apuY3m1rPDx4N+4f0XLWZLfR3rlpbPamXcZDmTyuICT0uGvQSJT1+zis83HWAgEqMo6GcwGicaVz59zaqsvAZj8tVkgaRAVY+n3P+VqnYCnSKS+dKpc1wyKXAgGiMcPfeSAr04cTbMIy1tPL7/BN0DIzmrdRUhbqmv48ZLa1hQPPsL/koLA1SWFIwqZzLVRLqXILF5TTV34QyDtXYPsMxWbZl5asKNrUTkiKpeOMFjr6vqBVltWQZlY2Or+ZAU6EU8obz0xkjiYPKvySfw7gsW0thQx+XnVeLLwb4cxQUBKkuCFAZGT9ynTqSnBom7Gi99x6osCxJmPsvExlYvisgfqeqorWxF5NPAS+k2cC6aL0mBXnT1R3hsXzuPtLTT0Ts0fHxhSQE3r6/l5vpaFpcV5qRtU2Wje11ttXlNtQUOYzyYLJB8DvipiHwc+K177HKcuZKPeLm4iNwA3IOzv/r9qnr3mMcLgYfc63YCt6nqMRH5BPAXKafWA5ep6l4RuRz4NlAEPAbcqVn6RJ9PSYFeqCrNrWdp2tvGc0dOj1pxdvl5lWxpqOU9q2YncXA84+WCjMdWWxmTWRP+H6eqHcB7RORa4FL38KOqusvLhUXED3wNuA5oBXaLSJOqHkw57VNAt6peKCLbgC/hBJPvAd9zr7Me+Jmq7nWf83XgDuAFnEByA/C4p1frwVAsTjiSYDBqvY6k3nCUnQdOsqO5jePdg8PHy0MBPnxpDVsaanO6UmmiXJCJ2GorYzLLSx7JLmAXgIjckbztwSbgiKoedZ+7HdgKpAaSrcAX3Ns/Ar4qIjKmh/ExnNpeiEgtUK6qz7v3H8LpHc04kMTiI0FjMDJ/8jqmoqocOtFLU3MbT796alSy5Nracho3OImDuSynPtO90W21lTGZNd0F/H8M3Ofx3KVA6qqvVuDKic5R1ZiInAUWAqdTzrkNJ+Akz28dc82lHtsDjCzNTQaOfBmueuloF9t3H6e9Z5Da8iK2XbGcTauqZr0dg9E4u17poKm5jcMdfcPHi4J+PrS2msb6Oi6oLp31dqVKbm1bMUEuyFQrsmy1lTGZNd1AMp2lN+OdO/br/qTniMiVwICq7p/GNZPPvQNnCIzlK1bQ3R9hIBonkof7dbx0tIt7dh0m4BPKQwE6+4e4Z9dh7mT1rAWTN073s6O5jScPnqQ/MpI4uGpxCY0NdXzokmrPhQyzRUScpbzFE29t67X+lU2kG5M50/1k2DKNc1uB5Sn3lwFtE5zTKiIBYAHQlfL4NtxhrZTzl01xTQBU9T7c3tP6DZdp90BkvNPywvbdxwn4nKWowPBwy/bdx7MaSCKxBM+5iYP73h6dOLj54moaG2pZWzu7iYMT8bozodW/Mmb2TVYi5c8nOA6Aqk5Ve2s3sFpEVgJv4wSFj485pwm4HXgeuBXYlZwfEREf8PvANcmTVbVdRHpF5CrgReAPgH+doh15r71nkPIx+4uHgj5O9AxO8Iw0f9/ZQXY0t/Pz/Sc4MziSOLi0oogtDbV8+NIaFhTlx04B092Z0FZkGTP7JuuRJCvoXYxTGqXJvb8FpwLwpNw5j88CO3GW/z6gqgdE5C5gj6o2Ad8CHhaRIzg9kdSSLNcArcnJ+hSfYWT57+NkcMVWrtSWF9HZPzTcIwEIRxPUlBdl7HfEE8oLRzvZ0dzG7mPdoxIH33fhIrY01PGuFRU5SRwcj9elvGPZiixjZt+Eme3DJ4g8AXxUVXvd+2XAf6jqDbPQvoxYv+Ey/dmT+bszcOocSSjoIxxNEEsod16b/hxJZ98Qj+07waP7RicOLiot4Jb6Wm5aX8ui0twkDo4n4PNRWeJ9Ke9YXrPWjTFTy0Rme9IKIHWCIQKcP8N2mXFsWlXFnaxm++7jnOgZpCbNVVsJVfa+dYam5jZ+/XrnqCXNV5xfyZb6Ot59wcKs73c+HcmqvBXFwbTmZGxFljGzz0sgeRh4SUR+grNC6vdwstFNBm1aVZV276NnMMrOAyfY0dJOa0ri4IKiIDeuq+Hm+lqWVmRuuCxTSkMBqooLMpYRbyuyjJldXhISvygiPwfe5x76b6r6u+w2y3ilqrzSnkwc7CAaH+l9rF9azpaGOq5ZndvEwYkUBv0snKQmljFmbvA0k6mqL4vIcSAEICIrVPWtrLbMTGowEuepV07S1NzG66f6h48XF/i5bq2z4+CqxblNHJxIuvMgxpj8MmUgEZFG4MtAHdCBM2dyiJH6W2YWHT3Vx47mdp585SQDKYmDFy4upXFDHR9cU01RQX5+wxdxkgSn2p3QGDO3eOmR/B1wFfCUqr5LRD6AU//KzJJILMGzh0/RtLeN/W09w8cLAj4+cPFiGhvqWFNTlheJgxPJ9DyIMSZ/eAkkUVXtFBGfiPhU9WkR+VLWW2Z4+8wgjzQ7Ow72hGPDx5dXFrGloY7r1y6hPE8SBydSGPRzoPUsD/7m2IS1r4wxc5uXQHJGREpxkhC/JyIdQGyK55gZiieU37zuJA7uebN7+LjfJ7z3QmfHwXctr8jr3gc4pd0rSwrY80YXf//YK1PWvpqq0KIxJn95CSRbgUGcja4+gVMP665sNmo+OtU7xKP72nl0XzudfSNpO9VlhdxcX8tN62pYmEeJgxNJBpDSQudPy0vtK6+FFo0x+cnL8t/kkqCEiDwKdGZrR8L5JqHKy29209TcxvOvd5LMGxRg08oqtjTUcuXK/EocnIhPhKrSAsrHrMTyUvvKa6FF67UYk58mK9p4FXA3Tg2sv8NJTFwE+ETkD1T157PTxHPP2YEoPz9wgh0tbbSdCQ8fryweSRysXZB/iYMTKS4IsKh0/Il0L7WvvAQb67UYk78m65F8FfgbnKGsXcCNqvqCiKzBKe1ugWQaVJUDbT00Nbfxy9dOjUocrF+2gMaGOq5evYjgHFrV5CUfxMtuhF6CjZWHNyZ/TRZIAqr6BICI3KWqLwCo6qF8n+jNJ/1DMZ565SQ7mts5enokcbCkwM/17n7n5y8syWELp286+SBeal95CTZWHt6Y/DVZIEndg3bsxhg2RzKFIx19NDW38dQrJwlHR97K1dWlNDbUce0l1aPKxs8FXnYoHM9Uta+8BBsrD29M/poskDSISA/O3G+Rexv3fijrLZuDhqJxnnntFDua2zjY3jt8vDDg49o11WxpqGVNTXkOWzgzMw0g0zFVsPHSazHG5MaEgURV59bX5Rw63jXAIy3t/PzACXpTEgdXVBWzpaGW69cumbN1pUoKA1SVFOR87sbKwxuTv6a7Z7txxeIJfvN6J03Nbfz2rTPDxwM+4erVi2hsqKN+2YK8TxycSEHAx6LSwryqzGvl4Y3JTxZIpqmjJ8yj+9p5bN8JOvtHEgeXlBeypb6OG9bVUFVSkMMWpkdEqCwOUlE8d1+DMWZ2WSDxIKHKnmPd7Ghu4/mjoxMHr1xVRWNDHVecXzUnEgcnEwr6WVRaOK29SyxJ0BiT1UAiIjcA9wB+4H5VvXvM44U4uy1eDnQCt6nqMfexeuBeoBxnBdkVqhoWkWeAWkZWkl2vqh3ZaP+ZgQiP7z/BIy3ttJ8dnTh40/pabq6vpaZ87q87mOn+IJYkaIyBLAYSEfEDXwOuA1qB3SLSpKoHU077FNCtqheKyDbgS8BtIhIAvgt8UlWbRWQhEE153idUdU822q2q7Hv7LDua23n28OjEwQ3LK2hsqOW9F86txMGJSHKf9BnuD2JJgsYYyG6PZBNwRFWPAojIdpwCkKmBZCvwBff2j4CvijM7fT3QoqrNAKramcV2AtA3FOPJgyfZ0dzGsc6RJLfSwgAfvnQJW+rrWLHw3MlZKC0MUJnmaixLEjTGQHYDyVLgeMr9VuDKic5R1ZiInAUWAhcBKiI7gcXAdlX9x5TnPSgiceDHwN+nU0TytZPOfue7XukgHBtJHFxTU8aWhjo+cPHivFq5lK5Q0E9VhvZJtyRBYwxkN5CMN1Yy9gN/onMCwPuAK4AB4Bci8rKq/gJnWOttESnDCSSfxJlnGX1hkTuAOwDqli0f9Vg4GufpV53EwUMnRhIHQwEf115STWNDHRctKfP4MueGoN9HVUkBJYWZ+09uSYLGGMhuIGkFUj/BlwFtE5zT6s6LLMCpNtwK/FJVTwOIyGPAZcAvVPVtAFXtFZHv4wyhvSOQqOp9wH0A6zdcpgBvdQ7Q1NLGEwdO0jc0kjh43sJiGhvquO6SJZSGzq2FbH6fUFFcQHkokPGcFksSNMZAdgPJbmC1iKwE3ga2AR8fc04TcDvwPHArsEtVk0NafykixUAEeD/wT26wqVDV0yISBG4BnpqqIb3hKH/+73vZe/zs8LHhxMENddQvnbuJgxMREcpDASqKC96xLDmTS3YtSdAYk7VA4s55fBbYibP89wFVPSAidwF7VLUJ+BbwsIgcwemJbHOf2y0iX8EJRgo8pqqPikgJsNMNIn6cIPLNqdrSfjYMbhCpXRDilvpablhXQ+UsJd29dLSL7buP094zSG15EduuWM6mVVVZ+33FBU5Zk/HyQWzJrjEm02Q+bHZYWLtaP3rXwzQ21LHx/Ep8s9j7eOloF/fsOkzAJ4SCPsLRBLGEcue1qzMeTAoCzjxI6uT3WB+774V3TJAPRGJUl4X4wR1XZbQ9xpi5zZ2b3jjVeefWhMAEVi0q4e8/si4nv3v77uMEfDJcMj45Kb199/GMBRK/T6gseec2t+OZzpJdy1o3xngx97PqPMhW6XMv2nsGCQVH//5Q0MeJnrFbvEyfiDORvryy2FMQAWfJ7mA0PurYeEt2k0NgHb3hUUNgzxzKShEBY8wcNi8CSS7VlheN2tgKIBxNUFM+/T3ZXzraxZ//sJmPffMF/uI/Wni9o5eqkoJpZaV/+ppVROPKQCSGqvPveEt2U7PWRZx/g37h3mePTrvdxphzmwWSLNt2xXJiCWUwGkdx/o0llG1XLJ/6ySmScy1dA0MsLCngzGCEux55Zdo9hM1rqrmr8VKqy0KcHYxSXRbirsZL3zFkdbx74B07OFrWujFmPPNijiSXNq2q4k5Ws333cU70DFIzw1VbP9xznFDAR6k7hFVc4JtxXSsvS3Yta90Y45UFklmwaVXVjCfWfSJUFDtzFGOXK2ezh2BZ68YYryyQ5LHyoiCVbkLhiqoSTz2ETK20sqx1Y4xXFkjy0HgJhV56CJlONrSsdWOMFzbZnkcKAj5qFxRRsyD0jqx0L5PkttLKGJML1iPJAwGfj4qS4JS5IFP1EGx/EGNMLlggySGfu0PhghnuUDiWrbQyxuSCDW3lgIhQXhRkeVUxldNMKJyM12RDY4zJJOuRzLJMbHE7EVtpZYzJBQsks6SowNnitjCQ3W17baWVMWa2WSDJssKgn6riAooKzp19340xJpUFkiwJ+n1UlhRQmsE90o0xJh/Zp1yGZXOPdGOMyUcWSDJE3KW8FRlaymuMMXOFBZIMyOZKLGOMyXdZ/eQTkRtE5FUROSIifz3O44Ui8kP38RdF5PyUx+pF5HkROSAi+0Qk5B6/3L1/RET+RXI4fpQsaVJdHrIgYoyZt7L26ScifuBrwI3AWuBjIrJ2zGmfArpV9ULgn4Avuc8NAN8F/lhVLwU2A1H3OV8H7gBWuz83ZOs1TMQnwsKSQpZWFNlqLGPMvJfNr9GbgCOqelRVI8B2YOuYc7YC33Fv/wj4oNvDuB5oUdVmAFXtVNW4iNQC5ar6vKoq8BDwkSy+hncoDQVYXlXMguKgTaYbYwzZDSRLgeMp91vdY+Oeo6ox4CywELgIUBHZKSK/FZG/TDm/dYprAiAid4jIHhHZ09V5Ou0XUxj0U1dRRHVZCL9NphtjzLBsTraP92mrHs8JAO8DrgAGgF+IyMtAj4drOgdV7wPuA1i/4bJxz/Ei4PNRWRKkbIrKvMYYM19ls0fSCixPub8MaJvoHHdeZAHQ5R7/paqeVtUB4DHgMvf4simumRF+nzMPsryqyIKIMcZMIpuBZDewWkRWikgBsA1oGnNOE3C7e/tWYJc797ETqBeRYjfAvB84qKrtQK+IXOXOpfwB8LNMNtonQmVxAcsrbR7EGGO8yNrQlqrGROSzOEHBDzygqgdE5C5gj6o2Ad8CHhaRIzg9kW3uc7tF5Cs4wUiBx1T1UffSnwG+DRQBj7s/aRMRJx+kOEjAlvIaY4xn4nQAzm3rN1ymP3vy2QkfLwz6WVSa/cq8xhgzl4jIy6q6carz5nVmu0+EypICFhTZHIgxxszUvA0kpaEAVcUFNoxljDFpmneBJBT0s9CGsYwxJmPmTSCx/UGMMSY75sWnasAnLKsssqW8xhiTBfNigsDvEwsixhiTJfMikBhjjMkeCyTGGGPSYoHEGGNMWiyQGGOMSYsFEmOMMWmxQGKMMSYtFkiMMcakxQKJMcaYtFggMcYYk5Z5sR+JiJwC3hznoUXA6VluTiZYu2eXtXt2Wbtn12TtPk9VF091gXkRSCYiInu8bNqSb6zds8vaPbus3bMrE+22oS1jjDFpsUBijDEmLfM9kNyX6wbMkLV7dlm7Z5e1e3al3e55PUdijDEmffO9R2KMMSZN8zKQiMgNIvKqiBwRkb/OdXumQ0SOicg+EdkrInty3Z6JiMgDItIhIvtTjlWJyJMictj9tzKXbRzPBO3+goi87b7ne0Xkply2cTwislxEnhaRV0TkgIjc6R7P6/d8knbn9XsuIiEReUlEmt12/617fKWIvOi+3z8UkYJctzXVJO3+toi8kfJ+b5jWdefb0JaI+IHXgOuAVmA38DFVPZjThnkkIseAjaqa1+vVReQaoA94SFXXucf+EehS1bvdAF6pqn+Vy3aONUG7vwD0qer/l8u2TUZEaoFaVf2tiJQBLwMfAf6QPH7PJ2n3fyGP33NxtlwtUdU+EQkCvwLuBP4c+E9V3S4i3wCaVfXruWxrqkna/cfAI6r6o5lcdz72SDYBR1T1qKpGgO3A1hy36Zyjqs8CXWMObwW+497+Ds4HRl6ZoN15T1XbVfW37u1e4BVgKXn+nk/S7rymjj73btD9UeBaIPlhnI/v90TtTst8DCRLgeMp91uZA3+4KRR4QkReFpE7ct2YaVqiqu3gfIAA1Tluz3R8VkRa3KGvvBoeGktEzgfeBbzIHHrPx7Qb8vw9FxG/iOwFOoAngdeBM6oac0/Jy8+Wse1W1eT7/UX3/f4nESmczjXnYyCRcY7NpfG996rqZcCNwJ+4QzEmu74OXABsANqBL+e2ORMTkVLgx8CfqWpPrtvj1Tjtzvv3XFXjqroBWIYz0nHJeKfNbqumNrbdIrIO+O/AGuAKoAqY1vDnfAwkrcDylPvLgLYctWXaVLXN/bcD+AnOH/BccdIdE0+OjXfkuD2eqOpJ93++BPBN8vQ9d8e8fwx8T1X/0z2c9+/5eO2eK+85gKqeAZ4BrgIqRCTgPpTXny0p7b7BHWJUVR0CHmSa7/d8DCS7gdXu6ooCYBvQlOM2eSIiJe6EJCJSAlwP7J/8WXmlCbjdvX078LMctsWz5Aex6/fIw/fcnUT9FvCKqn4l5aG8fs8nane+v+cislhEKtzbRcCHcOZ3ngZudU/Lx/d7vHYfSvmyITjzOtN6v+fdqi0AdynhPwN+4AFV/WKOm+SJiKzC6YUABIDv52vbReQHwGacyqIngf8J/BT4d2AF8Bbw+6qaVxPbE7R7M84QiwLHgE8n5x3yhYi8D3gO2Ack3MN/gzPfkLfv+STt/hh5/J6LSD3OZLof5wv5v6vqXe7/o9txhod+B/xX91t+Xpik3buAxThD/3uBP06ZlJ/6uvMxkBhjjMmc+Ti0ZYwxJoMskBhjjEmLBRJjjDFpsUBijDEmLRZIjDHGpMUCiZkzRCTuViY94FYv/XMRmfRvWEQ2i8gjEzz2N5M8b8LHJnnOMRFZNMU5fygiddO99jTbcb6IfHySxwbd9/GgiDzkJgR6vp6IbBSRf8l0u83cZYHEzCWDqrpBVS/Fqd58E06ex0xNFiymHUg8+kNgWoEkJVPaq/OBcQOJ63W3RMZ6nOzr/zKd66nqHlX902m2yZzDLJCYOcktEXMHTmE/cQvR/W8R2e0Wnvt0yunlIvIT9xv4N0TEJyJ3A0XuN/PvpV57vMfc3s9+9+fPJmub+w3+FRH5ptt7ekJEikTkVmAj8D332kUicrmI/NItwrkzJcP4GRH5XyLyS+BONyP5x+7r2y0i73XPe7+M7CHxO7fywd3A1e6xz03yHsaBl3ALC7rtfk5Efuv+vMc9ddT1Unt54ux38lP3PX/BTXgz842q2o/9zIkfnP0pxh7rBpbgBJX/1z1WCOwBVuJkpYeBVTjZvE8Ct050vfF+F3A5TuZ1CVAKHADeNc5zjuFkxJ8PxIAN7vF/x8lwBqe20Ub3dhD4DbDYvX8bTqWF5Hn/lnLt7wPvc2+vwCkpArADp5AnbtsC7mt+ZB7zx1kAAAKRSURBVILXdT6w370dwinpUe/eLwZC7u3VwB739qjrpd4H/hX4n+7ta4G9uf47sZ/Z/5lul9mYfJOs5nw9UO9+6wdYgPNhGAFeUtWjMFwC5X2M7BnhxfuAn6hqv3uN/wSuximBMZE3VHWve/tlnA/wsS4G1gFPOiWO8ONUuk36YcrtDwFr3fPA6WWVAb8GvuL2nP5TVVtTzpnIBeKUEV8N/EhVW9zjQeCr4uyOFwcumupCOO/NRwFUdZeILBSRBap61sNzzTnCAomZs9y6RnGcirYC/N+qunPMOZt5Zynv6dYFmvKTeRyp9ZXiQNEE1z2gqu+e4Br9Kbd9wLtVdXDMOXeLyKM480UviMiHPLTtdVXd4A6jPSMijaraBHwOp75Yg/v7wh6uNde3ZTAZYHMkZk4SkcXAN4CvqqoCO4HPJFcgichF4lRIBmfPhZXuCq/bcLYXBYhOsmIp9bFngY+ISLF7zd/DKTQ4E71AmXv7VWCxiLzbbXNQRC6d4HlPAJ9N3nF7DYjIBaq6T1W/hDOct2bM75iQOkUQ/xpnLwpwenHt6pRu/yROD2lsm8d6FviE25bNwGmdQ/ugmMywQGLmkuQE+AHgKZwP1791H7sfOAj8VkT2A/cy0uN+HmfCeD/wBiMVlO8DWsZOto99TJ2tYL+NMzH9InC/qk42rDWZbwPfcIeW/Dglx78kIs04VVffM8Hz/hTY6E5qH8TZYxvgz9wFAM3AIPA40ALExFkiPeFku+unQLGIXA38G3C7iLyAM6yV7BFNdr0vJNuF8x7fjpl3rPqvMcaYtFiPxBhjTFoskBhjjEmLBRJjjDFpsUBijDEmLRZIjDHGpMUCiTHGmLRYIDHGGJMWCyTGGGPS8v8DjgUC2LmtOg8AAAAASUVORK5CYII=">
            <a:extLst>
              <a:ext uri="{FF2B5EF4-FFF2-40B4-BE49-F238E27FC236}">
                <a16:creationId xmlns:a16="http://schemas.microsoft.com/office/drawing/2014/main" id="{0884339F-81CB-4F6C-968E-6CAD555EA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747" y="1600200"/>
            <a:ext cx="650650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758B29-5E01-4048-B890-7F411B58854E}"/>
              </a:ext>
            </a:extLst>
          </p:cNvPr>
          <p:cNvSpPr txBox="1"/>
          <p:nvPr/>
        </p:nvSpPr>
        <p:spPr>
          <a:xfrm>
            <a:off x="1399591" y="410547"/>
            <a:ext cx="1038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Debt to Interest Ratio | Bad – Good Loan Ratio </a:t>
            </a:r>
          </a:p>
        </p:txBody>
      </p:sp>
      <p:pic>
        <p:nvPicPr>
          <p:cNvPr id="4" name="Picture 2" descr="data:image/png;base64,iVBORw0KGgoAAAANSUhEUgAAAZIAAAEKCAYAAAA4t9PUAAAABHNCSVQICAgIfAhkiAAAAAlwSFlzAAALEgAACxIB0t1+/AAAADl0RVh0U29mdHdhcmUAbWF0cGxvdGxpYiB2ZXJzaW9uIDMuMC4yLCBodHRwOi8vbWF0cGxvdGxpYi5vcmcvOIA7rQAAIABJREFUeJzt3Xl83PV56PvPM4s0Wi3JtizJC9hgMMaWHDCGLBCHBMJmOb2hByc5KT03t6R5Nbc0fd0up697clLanJKem7S0SRMIgQSyOG3SJDJLDMQQSMJik1jygsHGGCwkW7YkW+totuf+8fuNNBJaftLMaEbW83699PLMb37z03cGMc98l+f5iqpijDHGzJQv1w0wxhgzt1kgMcYYkxYLJMYYY9JigcQYY0xaLJAYY4xJiwUSY4wxabFAYowxJi0WSIwxxqTFAokxxpi0BLJ5cRG5AbgH8AP3q+rdYx4vBB4CLgc6gdtU9ZiIFAD3AhuBBHCnqj7jPucZoBYYdC9zvap2TNaORYsW6fnnn5+hV2WMMfPDyy+/fFpVF091XtYCiYj4ga8B1wGtwG4RaVLVgymnfQroVtULRWQb8CXgNuCPAFR1vYhUA4+LyBWqmnCf9wlV3eO1Leeffz579ng+3RhjDCAib3o5L5tDW5uAI6p6VFUjwHZg65hztgLfcW//CPigiAiwFvgFgNvbOIPTOzHGGJNnshlIlgLHU+63usfGPUdVY8BZYCHQDGwVkYCIrMQZ+lqe8rwHRWSviPwPN/AYY4zJkWwGkvE+4MeWGp7onAdwAs8e4J+B3wAx9/FPqOp64Gr355Pj/nKRO0Rkj4jsOXXq1Ayab4wxxotsBpJWRvcilgFtE50jIgFgAdClqjFV/ZyqblDVrUAFcBhAVd92/+0Fvo8zhPYOqnqfqm5U1Y2LF085V2SMMWaGshlIdgOrRWSluwprG9A05pwm4Hb39q3ALlVVESkWkRIAEbkOiKnqQXeoa5F7PAjcAuzP4mswxhgzhayt2lLVmIh8FtiJs/z3AVU9ICJ3AXtUtQn4FvCwiBwBunCCDUA1sFNEEsDbjAxfFbrHg+41nwK+ma3XYIwxZmoyH3ZI3Lhxo9ryX2OMmR4ReVlVp1wxa5ntxhhj0pLVzHZjjDFzTzgaJ57wPlplgcQYYwwAkViCMwMR+oZiVBYXeH6eBRJjjJnnEgmleyBCTzjGTObNLZAYY8w81jcUo6svQiyRmPrkCVggMcaYeSgaT9DZF2EgEpv65ClYIDHGmHlEVTkzEOXMYHRGw1jjsUBijDHzxEAkRmdfhGh85sNY47FAYowx57hMDmONxwKJMcacoxIJ5cxglLMZHMYajwUSY4w5B/WGo3T3R9NajeWVBRJjjDmHhKNxOvsjDEXjs/Y7LZAYY8w5IBZP0DUQoS+cnXmQyVggMcaYOSy5nPfsYJREjqq5WyAxxpg5qm8oRnd/5pfzTpcFEmOMmWOGYnE6+yKEZ3EeZDIWSIwxZo6IJ5Su/gi94WiumzKKBRJjjMlzqsrZwShnBnI3DzIZCyTGGJPH+odidOXBPMhksrrVrojcICKvisgREfnrcR4vFJEfuo+/KCLnu8cLRORBEdknIs0isjnlOZe7x4+IyL+IiGTzNRhjTC6Eo3Hazgxysiec10EEshhIRMQPfA24EVgLfExE1o457VNAt6peCPwT8CX3+B8BqOp64DrgyyKSbOvXgTuA1e7PDdl6DcYYM9ti8QQdPWHazgzmzWT6VLLZI9kEHFHVo6oaAbYDW8ecsxX4jnv7R8AH3R7GWuAXAKraAZwBNopILVCuqs+rUzjmIeAjWXwNxhgzK+IJpbNviOPdg/QNzX5SYTqyGUiWAsdT7re6x8Y9R1VjwFlgIdAMbBWRgIisBC4Hlrvnt05xTQBE5A4R2SMie06dOpWBl2OMMZnnJBRGON41kPXiitmSzcn28eYuxr5DE53zAHAJsAd4E/gNEPN4Teeg6n3AfQAbN26ce/9ljDHnvLkwke5FNgNJK04vImkZ0DbBOa0iEgAWAF3usNXnkieJyG+Aw0C3e53JrmmMMXktEkvQ2T/EYGRuzIFMJZuBZDew2h2aehvYBnx8zDlNwO3A88CtwC5VVREpBkRV+0XkOiCmqgcBRKRXRK4CXgT+APjXLL4GY4yZ1DOHOrj32aMc7x5geWUxn75mFZvXVI97biKhdA9E6AnH5uQQ1kSyFkhUNSYinwV2An7gAVU9ICJ3AXtUtQn4FvCwiBwBunCCDUA1sFNEEjhB6JMpl/4M8G2gCHjc/THGmFn3zKEOPt90gKBfqCgK0tEb5vNNB7gL3hFMZnN/kEyYTqDLakKiqj4GPDbm2OdTboeB3x/neceAiye45h5gXUYbaowxM3Dvs0cJ+oXiAuejtLggwEAkxr3PHh0OJOFonK7+/KmLNZW+oRhPHjzJY/vaPT/HMtuNMWaGjncPUFEUHHWsKOintXsgb+tiTeS1k700Nbex65UOwrHp9ZoskBhjzAwtryymozc83CMBGIjEqCkPcbxrIC/rYqUKR+M8/eopmprbePVE7/DxUMDHTetr+SeP17FAYowxM/Tpa1bx+aYDDERiFAX99EdiDEUTfPSyZXkdRN7qHKCppY0nDpwclfx4/sJiGhvq+NDaJSyvLLZAYowx2bZ5TTV3AV//5eu81TXAkrIQ265ezqZVVblu2jtE4wl+feQ0Tc1t7D1+dvh40C9cs3oxjQ11rFtazkzKF1ogMcbkhekso80XiYRSv7yCuz9an7fLeU/0hHm0pZ3H9rXTPTAyX1O7IMSW+lpuWFdDRXFBWr/DAokxJuems4w2X+Tzct54Qtl9rIum5jZePNo1XP7DJ3DVqoVs3VDH5edV4stQ8XQLJMaYnPOyjDZf5PNy3q7+CI/vb+eRlnZO9gwNH19YUsDN62u5aX0N1eWhjP9eCyTGmKybathqsmW0uWrTWNF4gu7+SN5V5lVVmlvP0rS3jeeOnCaeGBliu3xFBVsa6njPBQsJ+LNXo9cCiTEmq7wMW423jHYwGmdZZXHO2pSUSChnBqN5V5m3Lxxj58ET7Ghu562ukYBbHgrw4Utr2NJQm7X3bywLJMaYrPIybDV2Ge1gNE40rnz6mlU5axPg7pMeGfUtP9cOnehhR3M7uw51MJSSOLi2tpzGDXVsvmgxBYGsbn77DhZIjDFZ5WXYKrmM9t5nj9LaPcCyNFdtpTuUNhCJ0dmXP+XdB6Nxnj7UQVNzG6+d7Bs+Hgr6uO6SJTQ21HFBdWnO2meBxBiTVV6HrTavqc7IxHo6Q2l1C4ryaovbY5397Ghu54mDJ+gfGmnTqkUlbGmo5UOXLKGkMPcf47lvgTHmnJaPw1Zj2zQQiTEUU37vXUtzHkQisQS/chMHW1pHJw6+/yIncfDSupklDmaLBRJjTFqmGkbK9LDVVKYzlPYNNyO9ujzEto3vzEh/6WgX23cfp71nkNryIrZdkb2s9fazgzzS0s7j+05wZnAkcbCuIsSW+jpuuLSGBcXBSa6QOxZIjDEz5nX1U6aGrbzwOpS2aVUVF1SXTjgP8tLRLu7ZdZiATygPBejsH+KeXYe5k9UZCybxhPLC0U52tLSz+43RiYPvuWARjQ21XJbBxMFssUBijJmxfEwknGooLRpP0NkXYSAyeT7I9t3HCfiEoqAfYPha23cfTzuQdPYN8dj+Ezza0k5Hb0riYGkBt6yv5ab1tSwuK0zrd8wmCyTGmBnLRSLhVCYaSrvmosV09Uc854O09wxSHhr9ERkK+jjRMzijdqkqvzt+hqbmNn59pHN04uB5lTS6iYN+X373PsZjgcQYM2OznUjo1dihtJ5wlNbuwWnVxaotL6Kzf2i4RwIQjiaoKS+aVlt6BqPsPHiSHc1ttHaPBKHyUIAb19VwS30dSyund818k9VAIiI3APfg7Nl+v6rePebxQuAh4HKgE7hNVY+JSBC4H7jMbeNDqvoP7nOOAb1AHIip6sZsvgZjzMRme0XWdA1G4nT2DxGZ5o5/ANuuWM49uw4zGI0TCvoIRxPEEsq2K5ZP+VxV5dAJZ8fBp189Ner3r6tzEgevWT37iYPZkrVAIiJ+4GvAdUArsFtEmlT1YMppnwK6VfVCEdkGfAm4DWcf90JVXS8ixcBBEfmBu5c7wAdU9XS22m6M8Wa2V2R5FYkl6Oqfeh5kMptWVXEnq9m++zgnegap8bBqazAS5xeHTtLU3M6RjpHEweICP9ddsoQtDbWsWpy7xMFsyWaPZBNwRFWPAojIdmArkBpItgJfcG//CPiqOIujFSgRkQBQBESAniy21RgzQ7O5Imsq8YTSPRChZzAz+6RvWlXlaWL9jdP9NDW38dTBk/RHRvJQLlhcQmNDHR+8pHrU8F8+ExFCQR+hlCG9qXh6ZSLSCFzj3v2lqu7w8LSlwPGU+63AlROdo6oxETkLLMQJKluBdqAY+JyqdrnPUeAJEVHgXlW9z8trmK65uMmOMfOVqtITjs1qXaxILMGzh0/RtLeN/W0j33ODfuEDF1fT2FDHJbVliMis5qPMRGHQT5H7Ewr6pp3sOGUgEZF/wOldfM899Kci8h5V/e9TPXWcY2P/C090ziacOZA6oBJ4TkSecns371XVNhGpBp4UkUOq+uw47b4DuANgxYoVUzR1tLm4yY4x2TAXvlD1DcXo7p+9ulhvnxnkkeY2Ht9/gp7wyNDZssoittTXcv2lNSxIWck2G/ko0xX0+ygqSAYOf9orxbz0SG4GNqhqAkBEvgP8DpgqkLQCqbNSy4C2Cc5pdYexFgBdwMeBn6tqFOgQkV8DG4GjqtoGoKodIvITnKDzjkDi9lTuA9i4ceO0vqLk49p4Y2Zbvn+hGozE6RqIMDQLJU3iCeX51ztpam5jz5vdw8f9PuG9FyyksaGODSsqxk0czGY+ilcBn49QgW+415HpvUm8DtpV4HzAg/Nh78VuYLWIrATeBrbhBIhUTcDtwPPArcAuVVUReQu4VkS+izO0dRXwzyJSAvhUtde9fT1wl8f2eJaPa+ONmW35+oUqExPpXp3uG+Kxfe082nKCU30jiYPVZYXcXF/LTetqWFg6eeJgpvNRvPD7hJDb2ygK+rO+OsxLIPkH4Hci8jTOUNQ1TN0bSc55fBbYibP89wFVPSAidwF7VLUJ+BbwsIgcwQlU29ynfw14ENjv/s4HVbVFRFYBP3HH7wLA91X1595frjf5ujbemNmUb1+okhPpveFYVjeYSqjyu7eSiYOnSU65CHDFyiq21Ndy1SrviYOZykeZTHKCPDlUNZ2J8kyYMpCo6g9E5BngCpz38q9U9YSXi6vqY8BjY459PuV2GGep79jn9U1w/CjQ4OV3pyPf18YbMxvy5QuVqrobTEVJZDGAnB2MsvOAs+Pg22dGegsVRUFuWFfDLfW11FVM/8M/nXyUySTnOYrduY5cVgOeMJCIyBpVPSQil7mHWt1/60SkTlV/m/3m5Ua+ro03Zjblwxeq3nCU7v7otDLSp0NVOdDWw46Wdp55tYNofCRQrV+6gMaGOq5evSitoaGZ5KNMJOj3UVoYoLjQT2Fgdnsdk5GJuogicp+q3uEOaY2lqnptdpuWORs3btQ9e/bkuhnGzDnJVVuz/YUqHI3T2Z+9ifSBSIwnD3awo6WNo6f6h4+XFPi5bu0StjTUsXJRSVZ+93QVBv2UFPgpLgjMeia8iLzspXrIhD0SVb3DvXmjOwSVevFQmu0zxswBs51sGIkl6B6I0D80/kR6uvkYr5/qcxMHOxhMCVKrq0tpbKjj2jXVFBXk/pt+KOinpCBASWHmV1hlg5fJ9t/g1Lya6pgxxsxILJ6geyBKb3jijPSZ5mNEYgmeec1JHDzYPpI4WBjwsfliZ8fBNTVlOZ1jEHGWBxcXOgFkson8fMztmWyOpAYn87xIRN7FSPJgOc6SXGOMSUs8oZwZiNDjYSXWdPMxWrsH2NHczs4DoxMHV1QVs6WhluvXLqEslLsdB30iFBf4KS4MUBz04/OwCixfc3sm65F8GPhDnETCr6Qc7wX+JottMsac4xIJZyXW2UHvK7G85GPE4gl+c7STHXvbePmtM8PH/T7h6gsX0bihjoZlC3LW+wj6fc4qqxmutMrX3J7J5ki+A3xHRD6qqj+exTYZY85RkViCnnCUvnBs2kt5J8vHONU7xKMt7Ty6v53Ovsjw49VlhWxpqOXGdbVUlRRk7HV45RMnMTC5TDeY5nxHvuX2JHnJI/mxiNwMXAqEUo5nPKPcGHNuGojEODsYZTAy81VYY/MxBiNxBiJxykJBPvbNF0YlDm5aWUVjQx2bVlbN+o6DAZ+T31FSmPn8Dq+5PbM9j+KlaOM3cOZEPoCz2dStwEtZa5Ex5pzRN+RU5J3JxlJjJfMxvvvCm7zZ1c9QTInEE3QNOBP0lcXB4R0HaxbM3sLS2cwq95Lbk4t5FC+rtt6jqvUi0qKqfysiXwb+MyutMcacE/qHYnRnKICAkzi4/+0enjp0klc7ekclDjYscxIH37d6UdpDR14l5zqKCwIzKrs+U16SpXMxj+IlkCRnsgZEpA5nS9yVWWmNMWZOy3RF3v6hGE8ePMmOlnbeOJ2SOFjo58Nra7iloZbzF85O4mAuEwNTTZXbk4t5FC+B5BERqQD+N/BbnP1C7s9ai4wxc4qq0jsUo2cwmrEeyOGTvexoaeepV04Sjo5c8+IlZTQ21LJ5TfWoSfdsCQX9lBQGKCmYncTATMxt5KJGmpfJ9r9zb/5YRB4BQqp6NmstMsZkXSY+sOIJpWcwSk84mpFdCYeicSdxsLmNV9p7h48XBnx8cE01WxrquLimLO3fMxmfiLM0t2DqxMBMy9TcRi5qpE1rE2FVHRKRa0TkL1X1umw1yhiTPel+YMXiCc4ORumdwRLe8bzVNcAjLW3sPHCS3pTEwfMWFrOlvo7r1y6hNDStj6ppSVbRLZnl+Y6xMjW3kYuis5Nltl8LfANnu9ufAv8LeAhndd0Xs9YiY0xWzfQDK5FQzrhJhOnuBxKLJ/i1u+Pg71ISBwM+4erVTuJg/dLsJQ4m5zuKCvKnim4m5zZmu0baZGH+yzh7nj8P3Ai8APwPVb1nNhpmjMmO6X5gJRLOHMiZgUjaQ1gne8I8uq+dx/adoKt/JHGwpjzELfW13Li+hsrizCcOptayKs7CVrOZkC/7v8zEZIFEVfUZ9/ZPReSUBRFj5j6vH1hDsTg9gzH6h9IbwoonlN3HutjR3M6Lb3QOJw76BK5cuZDGDbVsPC/ziYNBv49QcGTjJy+1rHIpH/Z/manJAkmFiPwfKfcl9b6qWi6JMXloqon0qT6wwtE43QORtLLQAboHIjy+7wSPtLRzomdkJ4qqkgJuWl/DTetrqSnPbOJgYdBPaYGz8dNs5ZRkylzeUG+yja0enOR5qqr/Z3aalHm2sZWZL1In0lODxF2Nl476QBpvw6qrLljImYEoA5Hx9wLxQlVpefssTXvbeO7waWIpQ2Ebllc4iYMXLszo0FLQ76MsFKCkMDDngke+y8TGVv8tA424AbgH8AP3q+rdYx4vxJnAvxwn0fE2VT0mIkGcXJXL3DY+pKr/4OWaxsxnXifSUydj+9wckLaUfcqnq28oxhMHTrKjpY03O0fmWspCAT586RJuqa9jRVXmxvqTmeWloUDeTJbPZ1lbUycifuBrwHU4+73vFpEmVT2YctqngG5VvVBEtgFfAm4Dfh8oVNX1IlIMHBSRHwDHPVzTmHnL60R6PKH0hWP0hKNE4zNPInztZC9NzW3seqWDcEoy4iW1ZTQ21LH5osUUZihxMOj3OcmBebZfucliIAE2AUdU9SiAiGwHtgKpH/pbgS+4t38EfFWc9X4KlIhIACgCIkCPx2saM29NNZEejsbpDcfoG5p6I6mJhKNxnj7UQVNLO6+eGEkcDAV9fHDNEhobalm9JDOJgz4RSgoDlIUCWS2GaNKTzUCyFKcHkdQKXDnROaoaE5GzwEKcoLIVaMepPPw5Ve0SES/XNGbeGm8ifSiW4GOblvNW5wCxxMx7H2929rOjpZ0nDpykL2VP9fMXFtPYUMeH1i6htDD9jxRxdw4sLQxQXJDZMuwmOzz9VxeR9wDnp56vqg9N9bRxjo39CjTROZuAOE4yZCXwnIg85fGayTbfgZMHw4oVK6ZoqjHnhs1rqvlbVb7+S2cifUl5iNs2Lmfd0gUzCiLReIJfHT5NU3Mbza0jlZGCfuH9Fy1mS30d65aWZ+TDviDgoywUpKwwkPdLdc1oXvYjeRi4ANiL8+EOzof3VIGkFViecn8Z0DbBOa3uMNYCoAv4OPBzVY0CHSLya2AjTm9kqms6DVS9D7gPnFVbU7TVmDlNVRmIxOmPxFhVXcrdH12f1vVOnA3zSEsbj+8/Qbe73wdA7YIQW+pruWFdDRUZSBwM+HyUFDqFEW3oau7y0iPZCKzV6Q+o7gZWi8hK4G1gG06ASNUE3I6TPX8rsEtVVUTeAq4Vke/iDG1dBfwzzlzIVNc0Zl5IJJT+SIwBd6fAdMuWxBPKS290saOljRePdg139X0C7161kMYNdVx+XiW+NHsfFjzOPV4CyX6gBme+wjN3zuOzwE6cpboPqOoBEbkL2KOqTcC3gIdF5AhOT2Sb+/SvAQ+6v1uAB1W1BWC8a06nXcbMZcmeR99QLCPBA6CrP8Lj+9t5pKWdkz1Dw8cXlhRw8/pabq6vZXFZYVq/wydCcWFy3iObU7MmFyZMSBw+QeRpYAPO9rrDf2Wq2pjdpmWOJSSauUxVGYzG6R+KMxCJZaRku6qy9/gZdjS389yR06Ouefl5lWxpqOU9q9JPHCxyJ81LCmzeYy5KOyExxRfSb44xZjqy0fMA6A1H2XngJDua2zjePZKAWB4K8OFLa9jSUJt2kcBkpnlpYSAviyOazPOysdUvZ6Mhc1EmNgcyJklVCUcT9EecQonj9TxeOtrF9t3Hae8ZpLa8iG1XLGfTqqopr/vqyV6a9rbz9KsdDKUkDq6tLadxg5M4mM72sX6fk+9RavMe85KXVVtXAf8KXAIU4MxN9KtqeZbbltcytZuZmd9i8QT9kTiDkTjhaHzSKrsvHe3inl2HCfiE8lCAzv4h7tl1mDtZPW4wGYzG2fVKB03NbRzu6Bs+XhT086G11TTW13FBdWla7S8uCFAacraitXyP+cvL0NZXcSbB/wNnBdcfAKuz2ai5IFO7mZn5RVUZiiXclVaxae1xvn33cQI+Gd6rPJlwuH338VGB5I3T/exobuPJgyfpT6ngu2pxiZM4eEl1WhPeNnRlxvL016SqR0TEr6px4EER+U2W25X3MrmbmTm3xRPKgLtMdzAyea9jMu09g5SP2XI2FPRxomeQSCzBc27i4L63RycObr64mi31tVxaN/PEQStVYibjJZAMiEgBsFdE/hFnGXBJdpuV/+bybmYm+2LxBAPROP1DMcLRREYmy2vLi+jsHxrukQD0hWMkFLbd9wJnBkcSB5dWFLGloZYPX1rDgjFfeKajMOh3eh+26spMwksg+STgAz4LfA4ns/yj2WzUXDCXdzMz2TEUixOOJOiLxBiKprcp1Hi2XbGce3YddpYAq9LdHx1Vcdcn8N4LF9HYUMe7VlTMOHEw4PMN53xY78N44WXV1ptuj2QF8GPgVbd0ybw2l3czM5mRSCgDUWeuIxxJpFUQ0YsLqktYV1fOM6+dIhof6eEsKnUSB29aP/PEQRGh1F11VVRgwcNMj5dVW5uB7wDHcLLMl4vI7ar6bHablv9SNwcy80Oy19EfiTEUy8yQ1WRUld8dP0NTcxu/PtI5aknwxvMqaWyo490XLJzxfudBv4/yUJCykA1dmZnzMrT1ZeB6VX0VQEQuAn6As6uhMee0WDxBOJZg0J0oz3avI6lnMMrOg07iYOuYxMEb19VwS0MdSyuKZnTtZJn2spCVKzGZ4eWvKJgMIgCq+pq7Fa4x55zUciThaDyt3QOn68XXO3ng18c4fmaAoWhi1P4I6+qcxMFrVs88cTDgc5btloVs2a7JLC+BZI+IfAt42L3/CeDl7DXJmNmVSLjBIxJjYGjmy3NnajAS5/7njrKjpZ1YytCVAFeurOL/unolqxbPPHGwqMBPeShom0SZrPESSD4D/Anwpzh/28/iVOc1Zs6KxkeSAjO1PHciE5U1OXqqjx3N7Tz5ykkGUhIHCwM+FhQFCfqFcDQx4yBSWhigvChoK69M1nlZtTUEfMX9AUBEfgjclsV2GZNRiYQSjsWHkwJna8hqbFmT031h7v75IRYUBXmza3TyalkoQEVRkFDAh4igKCd6Bie48vh8IpSGApSHgmnVzjJmOmY60/bujLbCmCyIxhMMDMVnbYXVeJJlTfwinO6L0DMYJa4MJw8uqyxiS0Mdz712irOD0VHJhuFogppybxPqBQEf5UVBSxw0OWFLNsw5JRJLMBCJ0R+JZyUpcDriCeWNzj6icR01dAXO8NUXP7KOd62oQEQ4r7KYe3YdZjAaJxT0EY4miCWUbVcsn+DqjqDfR2VJAaWF9r+yyZ0J//pE5LKJHgJs1ZbJC8kiiIPufuXTKYKYLad6h3hsXzuP7mvn7GBs+HjAJywoClIY8FFdFuKy8yqHH9u0qoo7Wc323cc50TNIzRQl4pM9kLLCgE2gm5yb7GvMlyd57FCmG2KMV5FkXkd06tLrsyWhym/f7GZHSzu/PnKa5OIrwfnQLysMUFEcYCimE/Y0Nq2qmnRvkWThxPKiAIUBm0A3+WPCQKKqH5jNhhgzkdTcjtlMCvTi7GCUn+8/wSMt7bx9ZmRivKIoyA3rarilvpbWrkHPPY3x+H1CeShIeVFwxhnsxmRTVgdWReQG4B6czbDuV9W7xzxeCDyEkyXfCdymqsdE5BPAX6ScWg9cpqp7ReQZoBZI/l97vap2ZPN1mNmXWno9k1vNZoKqcqCth6bmNn45pu5V/bIFbKmv4+rVi4ZXTdVVFE0rcCRZ+RIzV2QtkIiIHyff5DqgFdgtIk2qejDltE8B3ap6oYhsA76EE0y+B3zPvc564GequjfleZ9Q1T3ZarvJjUjKXEc4xxPl4xmIxHjyYAdeupMLAAAgAElEQVQ7Wto4eqp/+HhJgZ/r1i5hS0MdKxelv8NCcYEzfGXlS8xckc2/1E3AEVU9CiAi24GtQGog2Qp8wb39I+CrIiI6+uvnx3Bqe5lzUDjq9Dj6h2KzWo5kOl7v6KOpuY2nXulgMCXAra4upbGhjmsvqR61bHemigsCVBRbAqGZe2ayagsAVf3tFNdeChxPud8KXDnROaoaE5GzwELgdMo5t+EEnFQPikgcp6z93+s44x4icgdwB8CKFSumaKqZLbF4gsFofHiyPLWabT6JxBI882oHTc3tHGzvGT5eGPDxgYuradxQy5qa8oz8LgsgZq7zsmorhLNXezPOIpR64EXgfVNce7xB3bGfGpOeIyJXAgOquj/l8U+o6tsiUoYTSD6JM88y+iKq9wH3AWzcuDE/P63mgWQdq2TwyNdeR1Jr9wA7mtvZeeAEPeGRpbsrqorZ0lDL9WuXUBbKzOr3UNBPVUmBBRAz5025assdkrpDVfe599cB/4+Ha7fi7KaYtAxom+CcVhEJAAuArpTHtzFmWEtV33b/7RWR7+MMob0jkJjcSM3rGIzGc5ZRPh2xeILfHO1kx942Xn7rzPBxv0+4+sJFNG6oo2HZgozlaxQG/VQVF9gGUuac4WWOZE0yiACo6n4R2eDhebuB1SKyEngbJyh8fMw5TcDtwPPArcCu5DCViPiA3weuSZ7sBpsKVT3tlrK/BXjKQ1tMFkVTh6si+ZHX4cWp3iEebXESBzv7I8PHq8sK2dJQy43raqkqKcjY7ysM+qksDtokujnnePmLfkVE7ge+izPs9F+BV6Z6kjvn8VlgJ87y3wdU9YCI3AXsUdUm4FvAwyJyBKcnsi3lEtcArcnJelchsNMNIn6cIPJND6/BZFgklqB/KEZfHk+SjyehystvdtPU3Mbzr3eOShy8clUVjQ11XHF+VUbzNYJ+H1UlBZRYGRNzjpKphh1EJIRTSj7ZM3gW+LqqhrPctozZuHGj7tljq4XTFY2PBI98KEUyHWcGIvx8/wl2tLTTfnbkT7eyOMhN62u5eX0tNQtCGf2dAZ+PipIg5RmaUzFmtonIy6q6carzvJSRD4vI13C+/SvwqqpGM9BGk+cSCWe+IxzNnzpW06Gq7H/bSRx89vDoxMENyytobKjlvRcuIpjh3QL9PqGiqIDyIquDZeaHKQOJiGwGvgMcwxkBWC4it6vqs9ltmpltyf3Jw+4kea6r585U31CMpw6eZEdLO2+cHkkcLC0McP2lS9hSX8t5C9NPHBzLJ0JFsdMDsUx0M594GbT9Mk4ZklcBROQinJVUl2ezYSb7hmJxwlEnYDhly+dWj2Os1072sqO5nV8cOkk4OvJaLq4po7Ghjg9cvDgrS21FnKq+C6wWlpmnvASSYDKIAKjqa+5kt5lj4m5Ox0AkRjgy9wMHOJnxz7x6iqbmNg6d6B0+Hgr4uPaSarbU13FxTVlWfreIDO9qGMjw8Jgxc4mXQLJHRL4FPOze/wTwcvaaZDJpKBZnYCjOQDT3Gz1l0ltdA+xobmPngZP0DY0kDp63sJgt9XVcv3YJpaHsrZIqCwWpKA5mfH7FmLnIy/9pnwH+BPhTnDmSZ4F/y2ajzMwlM8n7z6FeR1IsnuBXRzppam5j7/GRxMGAT7h6tZM4WL80c4mD4yktDFBRXGD7oRuTwsuqrSER+SrwJLZqKy+lVs2dC5nk03WyJ8wjLe08vv8EXSmJg7ULQtxSX8sN62qoLM5c4uB4igr8VBZbORNjxmOrtuag5EZPA5G5Ub9qJuIJZfexLpqa23jpja7hxEGfwFWrFrKloZaN52U2cXA8Vg/LmKnZqq05IhpPDAeOwWh+bfSUSd0DER7f5+w4eKJnJHGwqqSAm9fXcNP6WpaUZzZxcDxWD8sY72zVVp5SVcLRxPAugediryNJVWlpPUtTcxvPHT5NLKW0/LtWVNDYUMd7L1g4KyujplsP65lDHdz77FGOdw+wvLKYT1+zis1rqrPcSmPyi63ayiOxeIKBOVj8cKb6wjGeOHiSHS1tvNk5MHy8LBTgw5cu4Zb6OlZUFc9KWwoCTj2s1AAyVZB45lAHn286QNAvVBQF6egN8/mmA9wFFkzMvGKrtnIsuUPgwBwsQTJTr57oZUdzG7sOdRBOec1ra8vY0lDH5osWUzhLcxJBv4+K4uA79hjxEiTuffYoQb8MB5/iggADkRj3PnvUAomZVzyt2gK+4v6YNA0nBQ7F8nqHwEwLR+M8fcjZcfDVkymJg0EfH7rEKVuyekl2EgfHM1U9LC9B4nj3ABVFowNQUdBPa/fAO65nzLlssq12twLLVPVr7v0XgcXuw3+lqv8xC+07JwzFnKGqgUic8DmUFOjFm539zo6DB0/QPzTy2lcuKqGxoZYPXbJkVsur+1LKmUxWD8tLkFheWUxHb3jUcNhgNM6yytkZjjMmX0z2f/BfMnp/kELgCqAEeBCwQDKBRGL08txzKSnQi2g8wa8On6apuY3m1rPDx4N+4f0XLWZLfR3rlpbPamXcZDmTyuICT0uGvQSJT1+zis83HWAgEqMo6GcwGicaVz59zaqsvAZj8tVkgaRAVY+n3P+VqnYCnSKS+dKpc1wyKXAgGiMcPfeSAr04cTbMIy1tPL7/BN0DIzmrdRUhbqmv48ZLa1hQPPsL/koLA1SWFIwqZzLVRLqXILF5TTV34QyDtXYPsMxWbZl5asKNrUTkiKpeOMFjr6vqBVltWQZlY2Or+ZAU6EU8obz0xkjiYPKvySfw7gsW0thQx+XnVeLLwb4cxQUBKkuCFAZGT9ynTqSnBom7Gi99x6osCxJmPsvExlYvisgfqeqorWxF5NPAS+k2cC6aL0mBXnT1R3hsXzuPtLTT0Ts0fHxhSQE3r6/l5vpaFpcV5qRtU2Wje11ttXlNtQUOYzyYLJB8DvipiHwc+K177HKcuZKPeLm4iNwA3IOzv/r9qnr3mMcLgYfc63YCt6nqMRH5BPAXKafWA5ep6l4RuRz4NlAEPAbcqVn6RJ9PSYFeqCrNrWdp2tvGc0dOj1pxdvl5lWxpqOU9q2YncXA84+WCjMdWWxmTWRP+H6eqHcB7RORa4FL38KOqusvLhUXED3wNuA5oBXaLSJOqHkw57VNAt6peKCLbgC/hBJPvAd9zr7Me+Jmq7nWf83XgDuAFnEByA/C4p1frwVAsTjiSYDBqvY6k3nCUnQdOsqO5jePdg8PHy0MBPnxpDVsaanO6UmmiXJCJ2GorYzLLSx7JLmAXgIjckbztwSbgiKoedZ+7HdgKpAaSrcAX3Ns/Ar4qIjKmh/ExnNpeiEgtUK6qz7v3H8LpHc04kMTiI0FjMDJ/8jqmoqocOtFLU3MbT796alSy5Nracho3OImDuSynPtO90W21lTGZNd0F/H8M3Ofx3KVA6qqvVuDKic5R1ZiInAUWAqdTzrkNJ+Akz28dc82lHtsDjCzNTQaOfBmueuloF9t3H6e9Z5Da8iK2XbGcTauqZr0dg9E4u17poKm5jcMdfcPHi4J+PrS2msb6Oi6oLp31dqVKbm1bMUEuyFQrsmy1lTGZNd1AMp2lN+OdO/br/qTniMiVwICq7p/GNZPPvQNnCIzlK1bQ3R9hIBonkof7dbx0tIt7dh0m4BPKQwE6+4e4Z9dh7mT1rAWTN073s6O5jScPnqQ/MpI4uGpxCY0NdXzokmrPhQyzRUScpbzFE29t67X+lU2kG5M50/1k2DKNc1uB5Sn3lwFtE5zTKiIBYAHQlfL4NtxhrZTzl01xTQBU9T7c3tP6DZdp90BkvNPywvbdxwn4nKWowPBwy/bdx7MaSCKxBM+5iYP73h6dOLj54moaG2pZWzu7iYMT8bozodW/Mmb2TVYi5c8nOA6Aqk5Ve2s3sFpEVgJv4wSFj485pwm4HXgeuBXYlZwfEREf8PvANcmTVbVdRHpF5CrgReAPgH+doh15r71nkPIx+4uHgj5O9AxO8Iw0f9/ZQXY0t/Pz/Sc4MziSOLi0oogtDbV8+NIaFhTlx04B092Z0FZkGTP7JuuRJCvoXYxTGqXJvb8FpwLwpNw5j88CO3GW/z6gqgdE5C5gj6o2Ad8CHhaRIzg9kdSSLNcArcnJ+hSfYWT57+NkcMVWrtSWF9HZPzTcIwEIRxPUlBdl7HfEE8oLRzvZ0dzG7mPdoxIH33fhIrY01PGuFRU5SRwcj9elvGPZiixjZt+Eme3DJ4g8AXxUVXvd+2XAf6jqDbPQvoxYv+Ey/dmT+bszcOocSSjoIxxNEEsod16b/hxJZ98Qj+07waP7RicOLiot4Jb6Wm5aX8ui0twkDo4n4PNRWeJ9Ke9YXrPWjTFTy0Rme9IKIHWCIQKcP8N2mXFsWlXFnaxm++7jnOgZpCbNVVsJVfa+dYam5jZ+/XrnqCXNV5xfyZb6Ot59wcKs73c+HcmqvBXFwbTmZGxFljGzz0sgeRh4SUR+grNC6vdwstFNBm1aVZV276NnMMrOAyfY0dJOa0ri4IKiIDeuq+Hm+lqWVmRuuCxTSkMBqooLMpYRbyuyjJldXhISvygiPwfe5x76b6r6u+w2y3ilqrzSnkwc7CAaH+l9rF9azpaGOq5ZndvEwYkUBv0snKQmljFmbvA0k6mqL4vIcSAEICIrVPWtrLbMTGowEuepV07S1NzG66f6h48XF/i5bq2z4+CqxblNHJxIuvMgxpj8MmUgEZFG4MtAHdCBM2dyiJH6W2YWHT3Vx47mdp585SQDKYmDFy4upXFDHR9cU01RQX5+wxdxkgSn2p3QGDO3eOmR/B1wFfCUqr5LRD6AU//KzJJILMGzh0/RtLeN/W09w8cLAj4+cPFiGhvqWFNTlheJgxPJ9DyIMSZ/eAkkUVXtFBGfiPhU9WkR+VLWW2Z4+8wgjzQ7Ow72hGPDx5dXFrGloY7r1y6hPE8SBydSGPRzoPUsD/7m2IS1r4wxc5uXQHJGREpxkhC/JyIdQGyK55gZiieU37zuJA7uebN7+LjfJ7z3QmfHwXctr8jr3gc4pd0rSwrY80YXf//YK1PWvpqq0KIxJn95CSRbgUGcja4+gVMP665sNmo+OtU7xKP72nl0XzudfSNpO9VlhdxcX8tN62pYmEeJgxNJBpDSQudPy0vtK6+FFo0x+cnL8t/kkqCEiDwKdGZrR8L5JqHKy29209TcxvOvd5LMGxRg08oqtjTUcuXK/EocnIhPhKrSAsrHrMTyUvvKa6FF67UYk58mK9p4FXA3Tg2sv8NJTFwE+ETkD1T157PTxHPP2YEoPz9wgh0tbbSdCQ8fryweSRysXZB/iYMTKS4IsKh0/Il0L7WvvAQb67UYk78m65F8FfgbnKGsXcCNqvqCiKzBKe1ugWQaVJUDbT00Nbfxy9dOjUocrF+2gMaGOq5evYjgHFrV5CUfxMtuhF6CjZWHNyZ/TRZIAqr6BICI3KWqLwCo6qF8n+jNJ/1DMZ565SQ7mts5enokcbCkwM/17n7n5y8syWELp286+SBeal95CTZWHt6Y/DVZIEndg3bsxhg2RzKFIx19NDW38dQrJwlHR97K1dWlNDbUce0l1aPKxs8FXnYoHM9Uta+8BBsrD29M/poskDSISA/O3G+Rexv3fijrLZuDhqJxnnntFDua2zjY3jt8vDDg49o11WxpqGVNTXkOWzgzMw0g0zFVsPHSazHG5MaEgURV59bX5Rw63jXAIy3t/PzACXpTEgdXVBWzpaGW69cumbN1pUoKA1SVFOR87sbKwxuTv6a7Z7txxeIJfvN6J03Nbfz2rTPDxwM+4erVi2hsqKN+2YK8TxycSEHAx6LSwryqzGvl4Y3JTxZIpqmjJ8yj+9p5bN8JOvtHEgeXlBeypb6OG9bVUFVSkMMWpkdEqCwOUlE8d1+DMWZ2WSDxIKHKnmPd7Ghu4/mjoxMHr1xVRWNDHVecXzUnEgcnEwr6WVRaOK29SyxJ0BiT1UAiIjcA9wB+4H5VvXvM44U4uy1eDnQCt6nqMfexeuBeoBxnBdkVqhoWkWeAWkZWkl2vqh3ZaP+ZgQiP7z/BIy3ttJ8dnTh40/pabq6vpaZ87q87mOn+IJYkaIyBLAYSEfEDXwOuA1qB3SLSpKoHU077FNCtqheKyDbgS8BtIhIAvgt8UlWbRWQhEE153idUdU822q2q7Hv7LDua23n28OjEwQ3LK2hsqOW9F86txMGJSHKf9BnuD2JJgsYYyG6PZBNwRFWPAojIdpwCkKmBZCvwBff2j4CvijM7fT3QoqrNAKramcV2AtA3FOPJgyfZ0dzGsc6RJLfSwgAfvnQJW+rrWLHw3MlZKC0MUJnmaixLEjTGQHYDyVLgeMr9VuDKic5R1ZiInAUWAhcBKiI7gcXAdlX9x5TnPSgiceDHwN+nU0TytZPOfue7XukgHBtJHFxTU8aWhjo+cPHivFq5lK5Q0E9VhvZJtyRBYwxkN5CMN1Yy9gN/onMCwPuAK4AB4Bci8rKq/gJnWOttESnDCSSfxJlnGX1hkTuAOwDqli0f9Vg4GufpV53EwUMnRhIHQwEf115STWNDHRctKfP4MueGoN9HVUkBJYWZ+09uSYLGGMhuIGkFUj/BlwFtE5zT6s6LLMCpNtwK/FJVTwOIyGPAZcAvVPVtAFXtFZHv4wyhvSOQqOp9wH0A6zdcpgBvdQ7Q1NLGEwdO0jc0kjh43sJiGhvquO6SJZSGzq2FbH6fUFFcQHkokPGcFksSNMZAdgPJbmC1iKwE3ga2AR8fc04TcDvwPHArsEtVk0NafykixUAEeD/wT26wqVDV0yISBG4BnpqqIb3hKH/+73vZe/zs8LHhxMENddQvnbuJgxMREcpDASqKC96xLDmTS3YtSdAYk7VA4s55fBbYibP89wFVPSAidwF7VLUJ+BbwsIgcwemJbHOf2y0iX8EJRgo8pqqPikgJsNMNIn6cIPLNqdrSfjYMbhCpXRDilvpablhXQ+UsJd29dLSL7buP094zSG15EduuWM6mVVVZ+33FBU5Zk/HyQWzJrjEm02Q+bHZYWLtaP3rXwzQ21LHx/Ep8s9j7eOloF/fsOkzAJ4SCPsLRBLGEcue1qzMeTAoCzjxI6uT3WB+774V3TJAPRGJUl4X4wR1XZbQ9xpi5zZ2b3jjVeefWhMAEVi0q4e8/si4nv3v77uMEfDJcMj45Kb199/GMBRK/T6gseec2t+OZzpJdy1o3xngx97PqPMhW6XMv2nsGCQVH//5Q0MeJnrFbvEyfiDORvryy2FMQAWfJ7mA0PurYeEt2k0NgHb3hUUNgzxzKShEBY8wcNi8CSS7VlheN2tgKIBxNUFM+/T3ZXzraxZ//sJmPffMF/uI/Wni9o5eqkoJpZaV/+ppVROPKQCSGqvPveEt2U7PWRZx/g37h3mePTrvdxphzmwWSLNt2xXJiCWUwGkdx/o0llG1XLJ/6ySmScy1dA0MsLCngzGCEux55Zdo9hM1rqrmr8VKqy0KcHYxSXRbirsZL3zFkdbx74B07OFrWujFmPPNijiSXNq2q4k5Ws333cU70DFIzw1VbP9xznFDAR6k7hFVc4JtxXSsvS3Yta90Y45UFklmwaVXVjCfWfSJUFDtzFGOXK2ezh2BZ68YYryyQ5LHyoiCVbkLhiqoSTz2ETK20sqx1Y4xXFkjy0HgJhV56CJlONrSsdWOMFzbZnkcKAj5qFxRRsyD0jqx0L5PkttLKGJML1iPJAwGfj4qS4JS5IFP1EGx/EGNMLlggySGfu0PhghnuUDiWrbQyxuSCDW3lgIhQXhRkeVUxldNMKJyM12RDY4zJJOuRzLJMbHE7EVtpZYzJBQsks6SowNnitjCQ3W17baWVMWa2WSDJssKgn6riAooKzp19340xJpUFkiwJ+n1UlhRQmsE90o0xJh/Zp1yGZXOPdGOMyUcWSDJE3KW8FRlaymuMMXOFBZIMyOZKLGOMyXdZ/eQTkRtE5FUROSIifz3O44Ui8kP38RdF5PyUx+pF5HkROSAi+0Qk5B6/3L1/RET+RXI4fpQsaVJdHrIgYoyZt7L26ScifuBrwI3AWuBjIrJ2zGmfArpV9ULgn4Avuc8NAN8F/lhVLwU2A1H3OV8H7gBWuz83ZOs1TMQnwsKSQpZWFNlqLGPMvJfNr9GbgCOqelRVI8B2YOuYc7YC33Fv/wj4oNvDuB5oUdVmAFXtVNW4iNQC5ar6vKoq8BDwkSy+hncoDQVYXlXMguKgTaYbYwzZDSRLgeMp91vdY+Oeo6ox4CywELgIUBHZKSK/FZG/TDm/dYprAiAid4jIHhHZ09V5Ou0XUxj0U1dRRHVZCL9NphtjzLBsTraP92mrHs8JAO8DrgAGgF+IyMtAj4drOgdV7wPuA1i/4bJxz/Ei4PNRWRKkbIrKvMYYM19ls0fSCixPub8MaJvoHHdeZAHQ5R7/paqeVtUB4DHgMvf4simumRF+nzMPsryqyIKIMcZMIpuBZDewWkRWikgBsA1oGnNOE3C7e/tWYJc797ETqBeRYjfAvB84qKrtQK+IXOXOpfwB8LNMNtonQmVxAcsrbR7EGGO8yNrQlqrGROSzOEHBDzygqgdE5C5gj6o2Ad8CHhaRIzg9kW3uc7tF5Cs4wUiBx1T1UffSnwG+DRQBj7s/aRMRJx+kOEjAlvIaY4xn4nQAzm3rN1ymP3vy2QkfLwz6WVSa/cq8xhgzl4jIy6q6carz5nVmu0+EypICFhTZHIgxxszUvA0kpaEAVcUFNoxljDFpmneBJBT0s9CGsYwxJmPmTSCx/UGMMSY75sWnasAnLKsssqW8xhiTBfNigsDvEwsixhiTJfMikBhjjMkeCyTGGGPSYoHEGGNMWiyQGGOMSYsFEmOMMWmxQGKMMSYtFkiMMcakxQKJMcaYtFggMcYYk5Z5sR+JiJwC3hznoUXA6VluTiZYu2eXtXt2Wbtn12TtPk9VF091gXkRSCYiInu8bNqSb6zds8vaPbus3bMrE+22oS1jjDFpsUBijDEmLfM9kNyX6wbMkLV7dlm7Z5e1e3al3e55PUdijDEmffO9R2KMMSZN8zKQiMgNIvKqiBwRkb/OdXumQ0SOicg+EdkrInty3Z6JiMgDItIhIvtTjlWJyJMictj9tzKXbRzPBO3+goi87b7ne0Xkply2cTwislxEnhaRV0TkgIjc6R7P6/d8knbn9XsuIiEReUlEmt12/617fKWIvOi+3z8UkYJctzXVJO3+toi8kfJ+b5jWdefb0JaI+IHXgOuAVmA38DFVPZjThnkkIseAjaqa1+vVReQaoA94SFXXucf+EehS1bvdAF6pqn+Vy3aONUG7vwD0qer/l8u2TUZEaoFaVf2tiJQBLwMfAf6QPH7PJ2n3fyGP33NxtlwtUdU+EQkCvwLuBP4c+E9V3S4i3wCaVfXruWxrqkna/cfAI6r6o5lcdz72SDYBR1T1qKpGgO3A1hy36Zyjqs8CXWMObwW+497+Ds4HRl6ZoN15T1XbVfW37u1e4BVgKXn+nk/S7rymjj73btD9UeBaIPlhnI/v90TtTst8DCRLgeMp91uZA3+4KRR4QkReFpE7ct2YaVqiqu3gfIAA1Tluz3R8VkRa3KGvvBoeGktEzgfeBbzIHHrPx7Qb8vw9FxG/iOwFOoAngdeBM6oac0/Jy8+Wse1W1eT7/UX3/f4nESmczjXnYyCRcY7NpfG996rqZcCNwJ+4QzEmu74OXABsANqBL+e2ORMTkVLgx8CfqWpPrtvj1Tjtzvv3XFXjqroBWIYz0nHJeKfNbqumNrbdIrIO+O/AGuAKoAqY1vDnfAwkrcDylPvLgLYctWXaVLXN/bcD+AnOH/BccdIdE0+OjXfkuD2eqOpJ93++BPBN8vQ9d8e8fwx8T1X/0z2c9+/5eO2eK+85gKqeAZ4BrgIqRCTgPpTXny0p7b7BHWJUVR0CHmSa7/d8DCS7gdXu6ooCYBvQlOM2eSIiJe6EJCJSAlwP7J/8WXmlCbjdvX078LMctsWz5Aex6/fIw/fcnUT9FvCKqn4l5aG8fs8nane+v+cislhEKtzbRcCHcOZ3ngZudU/Lx/d7vHYfSvmyITjzOtN6v+fdqi0AdynhPwN+4AFV/WKOm+SJiKzC6YUABIDv52vbReQHwGacyqIngf8J/BT4d2AF8Bbw+6qaVxPbE7R7M84QiwLHgE8n5x3yhYi8D3gO2Ack3MN/gzPfkLfv+STt/hh5/J6LSD3OZLof5wv5v6vqXe7/o9txhod+B/xX91t+Xpik3buAxThD/3uBP06ZlJ/6uvMxkBhjjMmc+Ti0ZYwxJoMskBhjjEmLBRJjjDFpsUBijDEmLRZIjDHGpMUCiZkzRCTuViY94FYv/XMRmfRvWEQ2i8gjEzz2N5M8b8LHJnnOMRFZNMU5fygiddO99jTbcb6IfHySxwbd9/GgiDzkJgR6vp6IbBSRf8l0u83cZYHEzCWDqrpBVS/Fqd58E06ex0xNFiymHUg8+kNgWoEkJVPaq/OBcQOJ63W3RMZ6nOzr/zKd66nqHlX902m2yZzDLJCYOcktEXMHTmE/cQvR/W8R2e0Wnvt0yunlIvIT9xv4N0TEJyJ3A0XuN/PvpV57vMfc3s9+9+fPJmub+w3+FRH5ptt7ekJEikTkVmAj8D332kUicrmI/NItwrkzJcP4GRH5XyLyS+BONyP5x+7r2y0i73XPe7+M7CHxO7fywd3A1e6xz03yHsaBl3ALC7rtfk5Efuv+vMc9ddT1Unt54ux38lP3PX/BTXgz842q2o/9zIkfnP0pxh7rBpbgBJX/1z1WCOwBVuJkpYeBVTjZvE8Ct050vfF+F3A5TuZ1CVAKHADeNc5zjuFkxJ8PxIAN7vF/x8lwBqe20Ub3dhD4DbDYvX8bTqWF5Hn/lnLt7wPvc2+vwCkpArADp5AnbtsC7mt+ZB7zx1kAAAKRSURBVILXdT6w370dwinpUe/eLwZC7u3VwB739qjrpd4H/hX4n+7ta4G9uf47sZ/Z/5lul9mYfJOs5nw9UO9+6wdYgPNhGAFeUtWjMFwC5X2M7BnhxfuAn6hqv3uN/wSuximBMZE3VHWve/tlnA/wsS4G1gFPOiWO8ONUuk36YcrtDwFr3fPA6WWVAb8GvuL2nP5TVVtTzpnIBeKUEV8N/EhVW9zjQeCr4uyOFwcumupCOO/NRwFUdZeILBSRBap61sNzzTnCAomZs9y6RnGcirYC/N+qunPMOZt5Zynv6dYFmvKTeRyp9ZXiQNEE1z2gqu+e4Br9Kbd9wLtVdXDMOXeLyKM480UviMiHPLTtdVXd4A6jPSMijaraBHwOp75Yg/v7wh6uNde3ZTAZYHMkZk4SkcXAN4CvqqoCO4HPJFcgichF4lRIBmfPhZXuCq/bcLYXBYhOsmIp9bFngY+ISLF7zd/DKTQ4E71AmXv7VWCxiLzbbXNQRC6d4HlPAJ9N3nF7DYjIBaq6T1W/hDOct2bM75iQOkUQ/xpnLwpwenHt6pRu/yROD2lsm8d6FviE25bNwGmdQ/ugmMywQGLmkuQE+AHgKZwP1791H7sfOAj8VkT2A/cy0uN+HmfCeD/wBiMVlO8DWsZOto99TJ2tYL+NMzH9InC/qk42rDWZbwPfcIeW/Dglx78kIs04VVffM8Hz/hTY6E5qH8TZYxvgz9wFAM3AIPA40ALExFkiPeFku+unQLGIXA38G3C7iLyAM6yV7BFNdr0vJNuF8x7fjpl3rPqvMcaYtFiPxBhjTFoskBhjjEmLBRJjjDFpsUBijDEmLRZIjDHGpMUCiTHGmLRYIDHGGJMWCyTGGGPS8v8DjgUC2LmtOg8AAAAASUVORK5CYII=">
            <a:extLst>
              <a:ext uri="{FF2B5EF4-FFF2-40B4-BE49-F238E27FC236}">
                <a16:creationId xmlns:a16="http://schemas.microsoft.com/office/drawing/2014/main" id="{CA7839C9-5E4F-4506-96A1-93CFEE867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747" y="1574990"/>
            <a:ext cx="6582706" cy="4355720"/>
          </a:xfrm>
          <a:prstGeom prst="rect">
            <a:avLst/>
          </a:pr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95164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9A16DF-F392-4EF7-B840-B937A9C9C8C9}"/>
              </a:ext>
            </a:extLst>
          </p:cNvPr>
          <p:cNvSpPr txBox="1"/>
          <p:nvPr/>
        </p:nvSpPr>
        <p:spPr>
          <a:xfrm>
            <a:off x="1399591" y="410547"/>
            <a:ext cx="473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A296F-3731-4E61-AAB6-B28A04136719}"/>
              </a:ext>
            </a:extLst>
          </p:cNvPr>
          <p:cNvSpPr txBox="1"/>
          <p:nvPr/>
        </p:nvSpPr>
        <p:spPr>
          <a:xfrm>
            <a:off x="2607906" y="4336661"/>
            <a:ext cx="2076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Individual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3466D-0F80-4B38-B40F-81D1044C4913}"/>
              </a:ext>
            </a:extLst>
          </p:cNvPr>
          <p:cNvSpPr txBox="1"/>
          <p:nvPr/>
        </p:nvSpPr>
        <p:spPr>
          <a:xfrm>
            <a:off x="7964715" y="4326293"/>
            <a:ext cx="2076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Joint</a:t>
            </a:r>
          </a:p>
        </p:txBody>
      </p:sp>
      <p:sp>
        <p:nvSpPr>
          <p:cNvPr id="7" name="Freeform 43">
            <a:extLst>
              <a:ext uri="{FF2B5EF4-FFF2-40B4-BE49-F238E27FC236}">
                <a16:creationId xmlns:a16="http://schemas.microsoft.com/office/drawing/2014/main" id="{76462DB4-F781-4266-A820-0C9BD8BE65F3}"/>
              </a:ext>
            </a:extLst>
          </p:cNvPr>
          <p:cNvSpPr>
            <a:spLocks noEditPoints="1"/>
          </p:cNvSpPr>
          <p:nvPr/>
        </p:nvSpPr>
        <p:spPr bwMode="auto">
          <a:xfrm>
            <a:off x="7932465" y="1872343"/>
            <a:ext cx="2141078" cy="2147078"/>
          </a:xfrm>
          <a:custGeom>
            <a:avLst/>
            <a:gdLst>
              <a:gd name="T0" fmla="*/ 311 w 453"/>
              <a:gd name="T1" fmla="*/ 43 h 454"/>
              <a:gd name="T2" fmla="*/ 354 w 453"/>
              <a:gd name="T3" fmla="*/ 77 h 454"/>
              <a:gd name="T4" fmla="*/ 448 w 453"/>
              <a:gd name="T5" fmla="*/ 177 h 454"/>
              <a:gd name="T6" fmla="*/ 304 w 453"/>
              <a:gd name="T7" fmla="*/ 122 h 454"/>
              <a:gd name="T8" fmla="*/ 185 w 453"/>
              <a:gd name="T9" fmla="*/ 185 h 454"/>
              <a:gd name="T10" fmla="*/ 97 w 453"/>
              <a:gd name="T11" fmla="*/ 96 h 454"/>
              <a:gd name="T12" fmla="*/ 4 w 453"/>
              <a:gd name="T13" fmla="*/ 204 h 454"/>
              <a:gd name="T14" fmla="*/ 51 w 453"/>
              <a:gd name="T15" fmla="*/ 436 h 454"/>
              <a:gd name="T16" fmla="*/ 100 w 453"/>
              <a:gd name="T17" fmla="*/ 342 h 454"/>
              <a:gd name="T18" fmla="*/ 149 w 453"/>
              <a:gd name="T19" fmla="*/ 437 h 454"/>
              <a:gd name="T20" fmla="*/ 157 w 453"/>
              <a:gd name="T21" fmla="*/ 219 h 454"/>
              <a:gd name="T22" fmla="*/ 237 w 453"/>
              <a:gd name="T23" fmla="*/ 252 h 454"/>
              <a:gd name="T24" fmla="*/ 303 w 453"/>
              <a:gd name="T25" fmla="*/ 436 h 454"/>
              <a:gd name="T26" fmla="*/ 353 w 453"/>
              <a:gd name="T27" fmla="*/ 342 h 454"/>
              <a:gd name="T28" fmla="*/ 402 w 453"/>
              <a:gd name="T29" fmla="*/ 437 h 454"/>
              <a:gd name="T30" fmla="*/ 418 w 453"/>
              <a:gd name="T31" fmla="*/ 277 h 454"/>
              <a:gd name="T32" fmla="*/ 220 w 453"/>
              <a:gd name="T33" fmla="*/ 243 h 454"/>
              <a:gd name="T34" fmla="*/ 137 w 453"/>
              <a:gd name="T35" fmla="*/ 145 h 454"/>
              <a:gd name="T36" fmla="*/ 133 w 453"/>
              <a:gd name="T37" fmla="*/ 185 h 454"/>
              <a:gd name="T38" fmla="*/ 140 w 453"/>
              <a:gd name="T39" fmla="*/ 436 h 454"/>
              <a:gd name="T40" fmla="*/ 105 w 453"/>
              <a:gd name="T41" fmla="*/ 281 h 454"/>
              <a:gd name="T42" fmla="*/ 72 w 453"/>
              <a:gd name="T43" fmla="*/ 444 h 454"/>
              <a:gd name="T44" fmla="*/ 61 w 453"/>
              <a:gd name="T45" fmla="*/ 386 h 454"/>
              <a:gd name="T46" fmla="*/ 62 w 453"/>
              <a:gd name="T47" fmla="*/ 249 h 454"/>
              <a:gd name="T48" fmla="*/ 35 w 453"/>
              <a:gd name="T49" fmla="*/ 193 h 454"/>
              <a:gd name="T50" fmla="*/ 53 w 453"/>
              <a:gd name="T51" fmla="*/ 252 h 454"/>
              <a:gd name="T52" fmla="*/ 53 w 453"/>
              <a:gd name="T53" fmla="*/ 276 h 454"/>
              <a:gd name="T54" fmla="*/ 47 w 453"/>
              <a:gd name="T55" fmla="*/ 128 h 454"/>
              <a:gd name="T56" fmla="*/ 141 w 453"/>
              <a:gd name="T57" fmla="*/ 127 h 454"/>
              <a:gd name="T58" fmla="*/ 222 w 453"/>
              <a:gd name="T59" fmla="*/ 225 h 454"/>
              <a:gd name="T60" fmla="*/ 53 w 453"/>
              <a:gd name="T61" fmla="*/ 183 h 454"/>
              <a:gd name="T62" fmla="*/ 440 w 453"/>
              <a:gd name="T63" fmla="*/ 201 h 454"/>
              <a:gd name="T64" fmla="*/ 394 w 453"/>
              <a:gd name="T65" fmla="*/ 267 h 454"/>
              <a:gd name="T66" fmla="*/ 407 w 453"/>
              <a:gd name="T67" fmla="*/ 232 h 454"/>
              <a:gd name="T68" fmla="*/ 393 w 453"/>
              <a:gd name="T69" fmla="*/ 165 h 454"/>
              <a:gd name="T70" fmla="*/ 385 w 453"/>
              <a:gd name="T71" fmla="*/ 265 h 454"/>
              <a:gd name="T72" fmla="*/ 392 w 453"/>
              <a:gd name="T73" fmla="*/ 436 h 454"/>
              <a:gd name="T74" fmla="*/ 357 w 453"/>
              <a:gd name="T75" fmla="*/ 281 h 454"/>
              <a:gd name="T76" fmla="*/ 325 w 453"/>
              <a:gd name="T77" fmla="*/ 444 h 454"/>
              <a:gd name="T78" fmla="*/ 314 w 453"/>
              <a:gd name="T79" fmla="*/ 392 h 454"/>
              <a:gd name="T80" fmla="*/ 320 w 453"/>
              <a:gd name="T81" fmla="*/ 150 h 454"/>
              <a:gd name="T82" fmla="*/ 310 w 453"/>
              <a:gd name="T83" fmla="*/ 183 h 454"/>
              <a:gd name="T84" fmla="*/ 236 w 453"/>
              <a:gd name="T85" fmla="*/ 223 h 454"/>
              <a:gd name="T86" fmla="*/ 312 w 453"/>
              <a:gd name="T87" fmla="*/ 127 h 454"/>
              <a:gd name="T88" fmla="*/ 406 w 453"/>
              <a:gd name="T89" fmla="*/ 128 h 454"/>
              <a:gd name="T90" fmla="*/ 409 w 453"/>
              <a:gd name="T91" fmla="*/ 196 h 454"/>
              <a:gd name="T92" fmla="*/ 142 w 453"/>
              <a:gd name="T93" fmla="*/ 43 h 454"/>
              <a:gd name="T94" fmla="*/ 99 w 453"/>
              <a:gd name="T95" fmla="*/ 9 h 454"/>
              <a:gd name="T96" fmla="*/ 99 w 453"/>
              <a:gd name="T97" fmla="*/ 9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3" h="454">
                <a:moveTo>
                  <a:pt x="354" y="86"/>
                </a:moveTo>
                <a:cubicBezTo>
                  <a:pt x="378" y="86"/>
                  <a:pt x="398" y="67"/>
                  <a:pt x="398" y="43"/>
                </a:cubicBezTo>
                <a:cubicBezTo>
                  <a:pt x="398" y="19"/>
                  <a:pt x="378" y="0"/>
                  <a:pt x="354" y="0"/>
                </a:cubicBezTo>
                <a:cubicBezTo>
                  <a:pt x="330" y="0"/>
                  <a:pt x="311" y="19"/>
                  <a:pt x="311" y="43"/>
                </a:cubicBezTo>
                <a:cubicBezTo>
                  <a:pt x="311" y="67"/>
                  <a:pt x="330" y="86"/>
                  <a:pt x="354" y="86"/>
                </a:cubicBezTo>
                <a:close/>
                <a:moveTo>
                  <a:pt x="354" y="9"/>
                </a:moveTo>
                <a:cubicBezTo>
                  <a:pt x="373" y="9"/>
                  <a:pt x="388" y="24"/>
                  <a:pt x="388" y="43"/>
                </a:cubicBezTo>
                <a:cubicBezTo>
                  <a:pt x="388" y="62"/>
                  <a:pt x="373" y="77"/>
                  <a:pt x="354" y="77"/>
                </a:cubicBezTo>
                <a:cubicBezTo>
                  <a:pt x="336" y="77"/>
                  <a:pt x="320" y="62"/>
                  <a:pt x="320" y="43"/>
                </a:cubicBezTo>
                <a:cubicBezTo>
                  <a:pt x="320" y="24"/>
                  <a:pt x="336" y="9"/>
                  <a:pt x="354" y="9"/>
                </a:cubicBezTo>
                <a:close/>
                <a:moveTo>
                  <a:pt x="448" y="177"/>
                </a:moveTo>
                <a:cubicBezTo>
                  <a:pt x="448" y="177"/>
                  <a:pt x="448" y="177"/>
                  <a:pt x="448" y="177"/>
                </a:cubicBezTo>
                <a:cubicBezTo>
                  <a:pt x="414" y="123"/>
                  <a:pt x="414" y="123"/>
                  <a:pt x="414" y="123"/>
                </a:cubicBezTo>
                <a:cubicBezTo>
                  <a:pt x="401" y="104"/>
                  <a:pt x="393" y="96"/>
                  <a:pt x="356" y="96"/>
                </a:cubicBezTo>
                <a:cubicBezTo>
                  <a:pt x="356" y="96"/>
                  <a:pt x="356" y="96"/>
                  <a:pt x="356" y="96"/>
                </a:cubicBezTo>
                <a:cubicBezTo>
                  <a:pt x="319" y="96"/>
                  <a:pt x="309" y="113"/>
                  <a:pt x="304" y="122"/>
                </a:cubicBezTo>
                <a:cubicBezTo>
                  <a:pt x="304" y="122"/>
                  <a:pt x="304" y="122"/>
                  <a:pt x="304" y="122"/>
                </a:cubicBezTo>
                <a:cubicBezTo>
                  <a:pt x="297" y="136"/>
                  <a:pt x="272" y="179"/>
                  <a:pt x="268" y="185"/>
                </a:cubicBezTo>
                <a:cubicBezTo>
                  <a:pt x="263" y="188"/>
                  <a:pt x="240" y="206"/>
                  <a:pt x="226" y="217"/>
                </a:cubicBezTo>
                <a:cubicBezTo>
                  <a:pt x="216" y="209"/>
                  <a:pt x="198" y="195"/>
                  <a:pt x="185" y="185"/>
                </a:cubicBezTo>
                <a:cubicBezTo>
                  <a:pt x="181" y="179"/>
                  <a:pt x="156" y="136"/>
                  <a:pt x="149" y="122"/>
                </a:cubicBezTo>
                <a:cubicBezTo>
                  <a:pt x="148" y="122"/>
                  <a:pt x="148" y="122"/>
                  <a:pt x="148" y="122"/>
                </a:cubicBezTo>
                <a:cubicBezTo>
                  <a:pt x="143" y="113"/>
                  <a:pt x="134" y="96"/>
                  <a:pt x="97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60" y="96"/>
                  <a:pt x="52" y="104"/>
                  <a:pt x="39" y="123"/>
                </a:cubicBezTo>
                <a:cubicBezTo>
                  <a:pt x="5" y="177"/>
                  <a:pt x="5" y="177"/>
                  <a:pt x="5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0" y="186"/>
                  <a:pt x="0" y="195"/>
                  <a:pt x="4" y="204"/>
                </a:cubicBezTo>
                <a:cubicBezTo>
                  <a:pt x="35" y="277"/>
                  <a:pt x="35" y="277"/>
                  <a:pt x="35" y="277"/>
                </a:cubicBezTo>
                <a:cubicBezTo>
                  <a:pt x="38" y="282"/>
                  <a:pt x="44" y="286"/>
                  <a:pt x="50" y="286"/>
                </a:cubicBezTo>
                <a:cubicBezTo>
                  <a:pt x="51" y="286"/>
                  <a:pt x="52" y="286"/>
                  <a:pt x="52" y="286"/>
                </a:cubicBezTo>
                <a:cubicBezTo>
                  <a:pt x="52" y="404"/>
                  <a:pt x="51" y="433"/>
                  <a:pt x="51" y="436"/>
                </a:cubicBezTo>
                <a:cubicBezTo>
                  <a:pt x="51" y="436"/>
                  <a:pt x="51" y="436"/>
                  <a:pt x="51" y="437"/>
                </a:cubicBezTo>
                <a:cubicBezTo>
                  <a:pt x="52" y="447"/>
                  <a:pt x="62" y="454"/>
                  <a:pt x="72" y="454"/>
                </a:cubicBezTo>
                <a:cubicBezTo>
                  <a:pt x="83" y="454"/>
                  <a:pt x="92" y="446"/>
                  <a:pt x="93" y="436"/>
                </a:cubicBezTo>
                <a:cubicBezTo>
                  <a:pt x="100" y="342"/>
                  <a:pt x="100" y="342"/>
                  <a:pt x="100" y="342"/>
                </a:cubicBezTo>
                <a:cubicBezTo>
                  <a:pt x="108" y="436"/>
                  <a:pt x="108" y="436"/>
                  <a:pt x="108" y="436"/>
                </a:cubicBezTo>
                <a:cubicBezTo>
                  <a:pt x="108" y="446"/>
                  <a:pt x="117" y="454"/>
                  <a:pt x="128" y="454"/>
                </a:cubicBezTo>
                <a:cubicBezTo>
                  <a:pt x="128" y="454"/>
                  <a:pt x="128" y="454"/>
                  <a:pt x="129" y="454"/>
                </a:cubicBezTo>
                <a:cubicBezTo>
                  <a:pt x="139" y="454"/>
                  <a:pt x="148" y="446"/>
                  <a:pt x="149" y="437"/>
                </a:cubicBezTo>
                <a:cubicBezTo>
                  <a:pt x="149" y="436"/>
                  <a:pt x="149" y="436"/>
                  <a:pt x="149" y="436"/>
                </a:cubicBezTo>
                <a:cubicBezTo>
                  <a:pt x="149" y="430"/>
                  <a:pt x="146" y="298"/>
                  <a:pt x="143" y="200"/>
                </a:cubicBezTo>
                <a:cubicBezTo>
                  <a:pt x="156" y="218"/>
                  <a:pt x="156" y="218"/>
                  <a:pt x="156" y="218"/>
                </a:cubicBezTo>
                <a:cubicBezTo>
                  <a:pt x="156" y="218"/>
                  <a:pt x="157" y="219"/>
                  <a:pt x="157" y="219"/>
                </a:cubicBezTo>
                <a:cubicBezTo>
                  <a:pt x="215" y="251"/>
                  <a:pt x="215" y="251"/>
                  <a:pt x="215" y="251"/>
                </a:cubicBezTo>
                <a:cubicBezTo>
                  <a:pt x="219" y="254"/>
                  <a:pt x="223" y="254"/>
                  <a:pt x="226" y="253"/>
                </a:cubicBezTo>
                <a:cubicBezTo>
                  <a:pt x="227" y="254"/>
                  <a:pt x="229" y="254"/>
                  <a:pt x="230" y="254"/>
                </a:cubicBezTo>
                <a:cubicBezTo>
                  <a:pt x="232" y="254"/>
                  <a:pt x="235" y="253"/>
                  <a:pt x="237" y="252"/>
                </a:cubicBezTo>
                <a:cubicBezTo>
                  <a:pt x="295" y="219"/>
                  <a:pt x="295" y="219"/>
                  <a:pt x="295" y="219"/>
                </a:cubicBezTo>
                <a:cubicBezTo>
                  <a:pt x="296" y="219"/>
                  <a:pt x="297" y="218"/>
                  <a:pt x="297" y="218"/>
                </a:cubicBezTo>
                <a:cubicBezTo>
                  <a:pt x="310" y="200"/>
                  <a:pt x="310" y="200"/>
                  <a:pt x="310" y="200"/>
                </a:cubicBezTo>
                <a:cubicBezTo>
                  <a:pt x="307" y="298"/>
                  <a:pt x="304" y="430"/>
                  <a:pt x="303" y="436"/>
                </a:cubicBezTo>
                <a:cubicBezTo>
                  <a:pt x="303" y="436"/>
                  <a:pt x="303" y="436"/>
                  <a:pt x="303" y="437"/>
                </a:cubicBezTo>
                <a:cubicBezTo>
                  <a:pt x="305" y="447"/>
                  <a:pt x="314" y="454"/>
                  <a:pt x="325" y="454"/>
                </a:cubicBezTo>
                <a:cubicBezTo>
                  <a:pt x="336" y="454"/>
                  <a:pt x="345" y="446"/>
                  <a:pt x="345" y="436"/>
                </a:cubicBezTo>
                <a:cubicBezTo>
                  <a:pt x="353" y="342"/>
                  <a:pt x="353" y="342"/>
                  <a:pt x="353" y="342"/>
                </a:cubicBezTo>
                <a:cubicBezTo>
                  <a:pt x="360" y="436"/>
                  <a:pt x="360" y="436"/>
                  <a:pt x="360" y="436"/>
                </a:cubicBezTo>
                <a:cubicBezTo>
                  <a:pt x="361" y="446"/>
                  <a:pt x="369" y="454"/>
                  <a:pt x="380" y="454"/>
                </a:cubicBezTo>
                <a:cubicBezTo>
                  <a:pt x="381" y="454"/>
                  <a:pt x="381" y="454"/>
                  <a:pt x="381" y="454"/>
                </a:cubicBezTo>
                <a:cubicBezTo>
                  <a:pt x="392" y="454"/>
                  <a:pt x="401" y="446"/>
                  <a:pt x="402" y="437"/>
                </a:cubicBezTo>
                <a:cubicBezTo>
                  <a:pt x="402" y="436"/>
                  <a:pt x="402" y="436"/>
                  <a:pt x="402" y="436"/>
                </a:cubicBezTo>
                <a:cubicBezTo>
                  <a:pt x="402" y="433"/>
                  <a:pt x="401" y="404"/>
                  <a:pt x="400" y="286"/>
                </a:cubicBezTo>
                <a:cubicBezTo>
                  <a:pt x="401" y="286"/>
                  <a:pt x="402" y="286"/>
                  <a:pt x="403" y="286"/>
                </a:cubicBezTo>
                <a:cubicBezTo>
                  <a:pt x="409" y="286"/>
                  <a:pt x="415" y="282"/>
                  <a:pt x="418" y="277"/>
                </a:cubicBezTo>
                <a:cubicBezTo>
                  <a:pt x="449" y="204"/>
                  <a:pt x="449" y="204"/>
                  <a:pt x="449" y="204"/>
                </a:cubicBezTo>
                <a:cubicBezTo>
                  <a:pt x="453" y="195"/>
                  <a:pt x="452" y="186"/>
                  <a:pt x="448" y="177"/>
                </a:cubicBezTo>
                <a:close/>
                <a:moveTo>
                  <a:pt x="230" y="241"/>
                </a:moveTo>
                <a:cubicBezTo>
                  <a:pt x="227" y="244"/>
                  <a:pt x="223" y="245"/>
                  <a:pt x="220" y="243"/>
                </a:cubicBezTo>
                <a:cubicBezTo>
                  <a:pt x="163" y="211"/>
                  <a:pt x="163" y="211"/>
                  <a:pt x="163" y="211"/>
                </a:cubicBezTo>
                <a:cubicBezTo>
                  <a:pt x="143" y="183"/>
                  <a:pt x="143" y="183"/>
                  <a:pt x="143" y="183"/>
                </a:cubicBezTo>
                <a:cubicBezTo>
                  <a:pt x="142" y="171"/>
                  <a:pt x="142" y="160"/>
                  <a:pt x="142" y="150"/>
                </a:cubicBezTo>
                <a:cubicBezTo>
                  <a:pt x="142" y="147"/>
                  <a:pt x="140" y="145"/>
                  <a:pt x="137" y="145"/>
                </a:cubicBezTo>
                <a:cubicBezTo>
                  <a:pt x="137" y="145"/>
                  <a:pt x="137" y="145"/>
                  <a:pt x="137" y="145"/>
                </a:cubicBezTo>
                <a:cubicBezTo>
                  <a:pt x="134" y="145"/>
                  <a:pt x="132" y="148"/>
                  <a:pt x="132" y="150"/>
                </a:cubicBezTo>
                <a:cubicBezTo>
                  <a:pt x="132" y="150"/>
                  <a:pt x="133" y="164"/>
                  <a:pt x="133" y="185"/>
                </a:cubicBezTo>
                <a:cubicBezTo>
                  <a:pt x="133" y="185"/>
                  <a:pt x="133" y="185"/>
                  <a:pt x="133" y="185"/>
                </a:cubicBezTo>
                <a:cubicBezTo>
                  <a:pt x="134" y="213"/>
                  <a:pt x="135" y="253"/>
                  <a:pt x="136" y="293"/>
                </a:cubicBezTo>
                <a:cubicBezTo>
                  <a:pt x="137" y="329"/>
                  <a:pt x="138" y="365"/>
                  <a:pt x="139" y="392"/>
                </a:cubicBezTo>
                <a:cubicBezTo>
                  <a:pt x="139" y="405"/>
                  <a:pt x="139" y="416"/>
                  <a:pt x="140" y="424"/>
                </a:cubicBezTo>
                <a:cubicBezTo>
                  <a:pt x="140" y="430"/>
                  <a:pt x="140" y="433"/>
                  <a:pt x="140" y="436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140" y="441"/>
                  <a:pt x="134" y="445"/>
                  <a:pt x="128" y="444"/>
                </a:cubicBezTo>
                <a:cubicBezTo>
                  <a:pt x="122" y="444"/>
                  <a:pt x="117" y="440"/>
                  <a:pt x="117" y="435"/>
                </a:cubicBezTo>
                <a:cubicBezTo>
                  <a:pt x="105" y="281"/>
                  <a:pt x="105" y="281"/>
                  <a:pt x="105" y="281"/>
                </a:cubicBezTo>
                <a:cubicBezTo>
                  <a:pt x="105" y="279"/>
                  <a:pt x="103" y="277"/>
                  <a:pt x="100" y="277"/>
                </a:cubicBezTo>
                <a:cubicBezTo>
                  <a:pt x="98" y="277"/>
                  <a:pt x="96" y="279"/>
                  <a:pt x="96" y="281"/>
                </a:cubicBezTo>
                <a:cubicBezTo>
                  <a:pt x="84" y="435"/>
                  <a:pt x="84" y="435"/>
                  <a:pt x="84" y="435"/>
                </a:cubicBezTo>
                <a:cubicBezTo>
                  <a:pt x="83" y="440"/>
                  <a:pt x="78" y="444"/>
                  <a:pt x="72" y="444"/>
                </a:cubicBezTo>
                <a:cubicBezTo>
                  <a:pt x="66" y="445"/>
                  <a:pt x="61" y="441"/>
                  <a:pt x="60" y="436"/>
                </a:cubicBezTo>
                <a:cubicBezTo>
                  <a:pt x="60" y="436"/>
                  <a:pt x="60" y="436"/>
                  <a:pt x="60" y="436"/>
                </a:cubicBezTo>
                <a:cubicBezTo>
                  <a:pt x="61" y="433"/>
                  <a:pt x="61" y="429"/>
                  <a:pt x="61" y="422"/>
                </a:cubicBezTo>
                <a:cubicBezTo>
                  <a:pt x="61" y="413"/>
                  <a:pt x="61" y="401"/>
                  <a:pt x="61" y="386"/>
                </a:cubicBezTo>
                <a:cubicBezTo>
                  <a:pt x="61" y="357"/>
                  <a:pt x="62" y="318"/>
                  <a:pt x="62" y="281"/>
                </a:cubicBezTo>
                <a:cubicBezTo>
                  <a:pt x="67" y="277"/>
                  <a:pt x="69" y="271"/>
                  <a:pt x="67" y="265"/>
                </a:cubicBezTo>
                <a:cubicBezTo>
                  <a:pt x="67" y="265"/>
                  <a:pt x="67" y="265"/>
                  <a:pt x="67" y="264"/>
                </a:cubicBezTo>
                <a:cubicBezTo>
                  <a:pt x="67" y="263"/>
                  <a:pt x="65" y="258"/>
                  <a:pt x="62" y="249"/>
                </a:cubicBezTo>
                <a:cubicBezTo>
                  <a:pt x="63" y="197"/>
                  <a:pt x="63" y="169"/>
                  <a:pt x="63" y="169"/>
                </a:cubicBezTo>
                <a:cubicBezTo>
                  <a:pt x="63" y="167"/>
                  <a:pt x="61" y="165"/>
                  <a:pt x="59" y="165"/>
                </a:cubicBezTo>
                <a:cubicBezTo>
                  <a:pt x="58" y="164"/>
                  <a:pt x="55" y="165"/>
                  <a:pt x="54" y="166"/>
                </a:cubicBezTo>
                <a:cubicBezTo>
                  <a:pt x="35" y="193"/>
                  <a:pt x="35" y="193"/>
                  <a:pt x="35" y="193"/>
                </a:cubicBezTo>
                <a:cubicBezTo>
                  <a:pt x="34" y="194"/>
                  <a:pt x="34" y="195"/>
                  <a:pt x="34" y="197"/>
                </a:cubicBezTo>
                <a:cubicBezTo>
                  <a:pt x="34" y="197"/>
                  <a:pt x="40" y="215"/>
                  <a:pt x="46" y="232"/>
                </a:cubicBezTo>
                <a:cubicBezTo>
                  <a:pt x="49" y="239"/>
                  <a:pt x="51" y="246"/>
                  <a:pt x="53" y="252"/>
                </a:cubicBezTo>
                <a:cubicBezTo>
                  <a:pt x="53" y="252"/>
                  <a:pt x="53" y="252"/>
                  <a:pt x="53" y="252"/>
                </a:cubicBezTo>
                <a:cubicBezTo>
                  <a:pt x="54" y="254"/>
                  <a:pt x="54" y="255"/>
                  <a:pt x="55" y="257"/>
                </a:cubicBezTo>
                <a:cubicBezTo>
                  <a:pt x="56" y="262"/>
                  <a:pt x="58" y="265"/>
                  <a:pt x="59" y="267"/>
                </a:cubicBezTo>
                <a:cubicBezTo>
                  <a:pt x="58" y="267"/>
                  <a:pt x="58" y="267"/>
                  <a:pt x="58" y="267"/>
                </a:cubicBezTo>
                <a:cubicBezTo>
                  <a:pt x="59" y="271"/>
                  <a:pt x="57" y="274"/>
                  <a:pt x="53" y="276"/>
                </a:cubicBezTo>
                <a:cubicBezTo>
                  <a:pt x="49" y="277"/>
                  <a:pt x="45" y="276"/>
                  <a:pt x="44" y="273"/>
                </a:cubicBezTo>
                <a:cubicBezTo>
                  <a:pt x="12" y="201"/>
                  <a:pt x="12" y="201"/>
                  <a:pt x="12" y="201"/>
                </a:cubicBezTo>
                <a:cubicBezTo>
                  <a:pt x="10" y="194"/>
                  <a:pt x="10" y="188"/>
                  <a:pt x="13" y="182"/>
                </a:cubicBezTo>
                <a:cubicBezTo>
                  <a:pt x="47" y="128"/>
                  <a:pt x="47" y="128"/>
                  <a:pt x="47" y="128"/>
                </a:cubicBezTo>
                <a:cubicBezTo>
                  <a:pt x="58" y="112"/>
                  <a:pt x="63" y="105"/>
                  <a:pt x="97" y="105"/>
                </a:cubicBezTo>
                <a:cubicBezTo>
                  <a:pt x="97" y="105"/>
                  <a:pt x="97" y="105"/>
                  <a:pt x="97" y="105"/>
                </a:cubicBezTo>
                <a:cubicBezTo>
                  <a:pt x="128" y="105"/>
                  <a:pt x="136" y="118"/>
                  <a:pt x="140" y="126"/>
                </a:cubicBezTo>
                <a:cubicBezTo>
                  <a:pt x="141" y="127"/>
                  <a:pt x="141" y="127"/>
                  <a:pt x="141" y="127"/>
                </a:cubicBezTo>
                <a:cubicBezTo>
                  <a:pt x="149" y="141"/>
                  <a:pt x="177" y="190"/>
                  <a:pt x="177" y="191"/>
                </a:cubicBezTo>
                <a:cubicBezTo>
                  <a:pt x="178" y="191"/>
                  <a:pt x="178" y="192"/>
                  <a:pt x="178" y="192"/>
                </a:cubicBezTo>
                <a:cubicBezTo>
                  <a:pt x="178" y="192"/>
                  <a:pt x="191" y="202"/>
                  <a:pt x="204" y="212"/>
                </a:cubicBezTo>
                <a:cubicBezTo>
                  <a:pt x="211" y="217"/>
                  <a:pt x="217" y="221"/>
                  <a:pt x="222" y="225"/>
                </a:cubicBezTo>
                <a:cubicBezTo>
                  <a:pt x="226" y="228"/>
                  <a:pt x="228" y="230"/>
                  <a:pt x="230" y="231"/>
                </a:cubicBezTo>
                <a:cubicBezTo>
                  <a:pt x="230" y="231"/>
                  <a:pt x="230" y="231"/>
                  <a:pt x="230" y="231"/>
                </a:cubicBezTo>
                <a:cubicBezTo>
                  <a:pt x="232" y="233"/>
                  <a:pt x="232" y="238"/>
                  <a:pt x="230" y="241"/>
                </a:cubicBezTo>
                <a:close/>
                <a:moveTo>
                  <a:pt x="53" y="183"/>
                </a:moveTo>
                <a:cubicBezTo>
                  <a:pt x="53" y="192"/>
                  <a:pt x="53" y="206"/>
                  <a:pt x="53" y="223"/>
                </a:cubicBezTo>
                <a:cubicBezTo>
                  <a:pt x="50" y="214"/>
                  <a:pt x="47" y="204"/>
                  <a:pt x="44" y="196"/>
                </a:cubicBezTo>
                <a:lnTo>
                  <a:pt x="53" y="183"/>
                </a:lnTo>
                <a:close/>
                <a:moveTo>
                  <a:pt x="440" y="201"/>
                </a:moveTo>
                <a:cubicBezTo>
                  <a:pt x="409" y="273"/>
                  <a:pt x="409" y="273"/>
                  <a:pt x="409" y="273"/>
                </a:cubicBezTo>
                <a:cubicBezTo>
                  <a:pt x="408" y="276"/>
                  <a:pt x="404" y="277"/>
                  <a:pt x="400" y="276"/>
                </a:cubicBezTo>
                <a:cubicBezTo>
                  <a:pt x="396" y="274"/>
                  <a:pt x="394" y="271"/>
                  <a:pt x="394" y="267"/>
                </a:cubicBezTo>
                <a:cubicBezTo>
                  <a:pt x="394" y="267"/>
                  <a:pt x="394" y="267"/>
                  <a:pt x="394" y="267"/>
                </a:cubicBezTo>
                <a:cubicBezTo>
                  <a:pt x="395" y="265"/>
                  <a:pt x="396" y="262"/>
                  <a:pt x="398" y="257"/>
                </a:cubicBezTo>
                <a:cubicBezTo>
                  <a:pt x="399" y="255"/>
                  <a:pt x="399" y="254"/>
                  <a:pt x="400" y="252"/>
                </a:cubicBezTo>
                <a:cubicBezTo>
                  <a:pt x="400" y="252"/>
                  <a:pt x="400" y="252"/>
                  <a:pt x="400" y="252"/>
                </a:cubicBezTo>
                <a:cubicBezTo>
                  <a:pt x="402" y="246"/>
                  <a:pt x="404" y="239"/>
                  <a:pt x="407" y="232"/>
                </a:cubicBezTo>
                <a:cubicBezTo>
                  <a:pt x="413" y="215"/>
                  <a:pt x="419" y="197"/>
                  <a:pt x="419" y="197"/>
                </a:cubicBezTo>
                <a:cubicBezTo>
                  <a:pt x="419" y="195"/>
                  <a:pt x="419" y="194"/>
                  <a:pt x="418" y="193"/>
                </a:cubicBezTo>
                <a:cubicBezTo>
                  <a:pt x="399" y="166"/>
                  <a:pt x="399" y="166"/>
                  <a:pt x="399" y="166"/>
                </a:cubicBezTo>
                <a:cubicBezTo>
                  <a:pt x="397" y="165"/>
                  <a:pt x="395" y="164"/>
                  <a:pt x="393" y="165"/>
                </a:cubicBezTo>
                <a:cubicBezTo>
                  <a:pt x="391" y="165"/>
                  <a:pt x="390" y="167"/>
                  <a:pt x="390" y="169"/>
                </a:cubicBezTo>
                <a:cubicBezTo>
                  <a:pt x="390" y="169"/>
                  <a:pt x="390" y="197"/>
                  <a:pt x="391" y="249"/>
                </a:cubicBezTo>
                <a:cubicBezTo>
                  <a:pt x="388" y="258"/>
                  <a:pt x="386" y="263"/>
                  <a:pt x="386" y="264"/>
                </a:cubicBezTo>
                <a:cubicBezTo>
                  <a:pt x="386" y="265"/>
                  <a:pt x="385" y="265"/>
                  <a:pt x="385" y="265"/>
                </a:cubicBezTo>
                <a:cubicBezTo>
                  <a:pt x="384" y="271"/>
                  <a:pt x="386" y="277"/>
                  <a:pt x="391" y="281"/>
                </a:cubicBezTo>
                <a:cubicBezTo>
                  <a:pt x="391" y="318"/>
                  <a:pt x="392" y="357"/>
                  <a:pt x="392" y="386"/>
                </a:cubicBezTo>
                <a:cubicBezTo>
                  <a:pt x="392" y="401"/>
                  <a:pt x="392" y="413"/>
                  <a:pt x="392" y="422"/>
                </a:cubicBezTo>
                <a:cubicBezTo>
                  <a:pt x="392" y="429"/>
                  <a:pt x="392" y="433"/>
                  <a:pt x="392" y="436"/>
                </a:cubicBezTo>
                <a:cubicBezTo>
                  <a:pt x="392" y="436"/>
                  <a:pt x="392" y="436"/>
                  <a:pt x="392" y="436"/>
                </a:cubicBezTo>
                <a:cubicBezTo>
                  <a:pt x="392" y="441"/>
                  <a:pt x="387" y="445"/>
                  <a:pt x="381" y="444"/>
                </a:cubicBezTo>
                <a:cubicBezTo>
                  <a:pt x="375" y="444"/>
                  <a:pt x="370" y="440"/>
                  <a:pt x="369" y="435"/>
                </a:cubicBezTo>
                <a:cubicBezTo>
                  <a:pt x="357" y="281"/>
                  <a:pt x="357" y="281"/>
                  <a:pt x="357" y="281"/>
                </a:cubicBezTo>
                <a:cubicBezTo>
                  <a:pt x="357" y="279"/>
                  <a:pt x="355" y="277"/>
                  <a:pt x="353" y="277"/>
                </a:cubicBezTo>
                <a:cubicBezTo>
                  <a:pt x="350" y="277"/>
                  <a:pt x="348" y="279"/>
                  <a:pt x="348" y="281"/>
                </a:cubicBezTo>
                <a:cubicBezTo>
                  <a:pt x="336" y="435"/>
                  <a:pt x="336" y="435"/>
                  <a:pt x="336" y="435"/>
                </a:cubicBezTo>
                <a:cubicBezTo>
                  <a:pt x="336" y="440"/>
                  <a:pt x="331" y="444"/>
                  <a:pt x="325" y="444"/>
                </a:cubicBezTo>
                <a:cubicBezTo>
                  <a:pt x="319" y="445"/>
                  <a:pt x="313" y="441"/>
                  <a:pt x="313" y="436"/>
                </a:cubicBezTo>
                <a:cubicBezTo>
                  <a:pt x="313" y="436"/>
                  <a:pt x="313" y="436"/>
                  <a:pt x="313" y="436"/>
                </a:cubicBezTo>
                <a:cubicBezTo>
                  <a:pt x="313" y="433"/>
                  <a:pt x="313" y="430"/>
                  <a:pt x="313" y="424"/>
                </a:cubicBezTo>
                <a:cubicBezTo>
                  <a:pt x="313" y="416"/>
                  <a:pt x="314" y="405"/>
                  <a:pt x="314" y="392"/>
                </a:cubicBezTo>
                <a:cubicBezTo>
                  <a:pt x="315" y="365"/>
                  <a:pt x="316" y="329"/>
                  <a:pt x="317" y="293"/>
                </a:cubicBezTo>
                <a:cubicBezTo>
                  <a:pt x="318" y="253"/>
                  <a:pt x="319" y="213"/>
                  <a:pt x="320" y="185"/>
                </a:cubicBezTo>
                <a:cubicBezTo>
                  <a:pt x="320" y="185"/>
                  <a:pt x="320" y="185"/>
                  <a:pt x="320" y="185"/>
                </a:cubicBezTo>
                <a:cubicBezTo>
                  <a:pt x="320" y="164"/>
                  <a:pt x="320" y="150"/>
                  <a:pt x="320" y="150"/>
                </a:cubicBezTo>
                <a:cubicBezTo>
                  <a:pt x="321" y="148"/>
                  <a:pt x="318" y="145"/>
                  <a:pt x="316" y="145"/>
                </a:cubicBezTo>
                <a:cubicBezTo>
                  <a:pt x="316" y="145"/>
                  <a:pt x="316" y="145"/>
                  <a:pt x="316" y="145"/>
                </a:cubicBezTo>
                <a:cubicBezTo>
                  <a:pt x="313" y="145"/>
                  <a:pt x="311" y="147"/>
                  <a:pt x="311" y="150"/>
                </a:cubicBezTo>
                <a:cubicBezTo>
                  <a:pt x="311" y="160"/>
                  <a:pt x="310" y="171"/>
                  <a:pt x="310" y="183"/>
                </a:cubicBezTo>
                <a:cubicBezTo>
                  <a:pt x="290" y="211"/>
                  <a:pt x="290" y="211"/>
                  <a:pt x="290" y="211"/>
                </a:cubicBezTo>
                <a:cubicBezTo>
                  <a:pt x="241" y="239"/>
                  <a:pt x="241" y="239"/>
                  <a:pt x="241" y="239"/>
                </a:cubicBezTo>
                <a:cubicBezTo>
                  <a:pt x="242" y="233"/>
                  <a:pt x="240" y="228"/>
                  <a:pt x="236" y="224"/>
                </a:cubicBezTo>
                <a:cubicBezTo>
                  <a:pt x="236" y="224"/>
                  <a:pt x="236" y="224"/>
                  <a:pt x="236" y="223"/>
                </a:cubicBezTo>
                <a:cubicBezTo>
                  <a:pt x="235" y="223"/>
                  <a:pt x="235" y="223"/>
                  <a:pt x="234" y="222"/>
                </a:cubicBezTo>
                <a:cubicBezTo>
                  <a:pt x="249" y="211"/>
                  <a:pt x="274" y="192"/>
                  <a:pt x="274" y="192"/>
                </a:cubicBezTo>
                <a:cubicBezTo>
                  <a:pt x="275" y="192"/>
                  <a:pt x="275" y="191"/>
                  <a:pt x="276" y="191"/>
                </a:cubicBezTo>
                <a:cubicBezTo>
                  <a:pt x="276" y="190"/>
                  <a:pt x="304" y="141"/>
                  <a:pt x="312" y="127"/>
                </a:cubicBezTo>
                <a:cubicBezTo>
                  <a:pt x="313" y="126"/>
                  <a:pt x="313" y="126"/>
                  <a:pt x="313" y="126"/>
                </a:cubicBezTo>
                <a:cubicBezTo>
                  <a:pt x="317" y="118"/>
                  <a:pt x="324" y="105"/>
                  <a:pt x="356" y="105"/>
                </a:cubicBezTo>
                <a:cubicBezTo>
                  <a:pt x="356" y="105"/>
                  <a:pt x="356" y="105"/>
                  <a:pt x="356" y="105"/>
                </a:cubicBezTo>
                <a:cubicBezTo>
                  <a:pt x="390" y="105"/>
                  <a:pt x="395" y="112"/>
                  <a:pt x="406" y="128"/>
                </a:cubicBezTo>
                <a:cubicBezTo>
                  <a:pt x="440" y="182"/>
                  <a:pt x="440" y="182"/>
                  <a:pt x="440" y="182"/>
                </a:cubicBezTo>
                <a:cubicBezTo>
                  <a:pt x="443" y="188"/>
                  <a:pt x="443" y="194"/>
                  <a:pt x="440" y="201"/>
                </a:cubicBezTo>
                <a:close/>
                <a:moveTo>
                  <a:pt x="400" y="183"/>
                </a:moveTo>
                <a:cubicBezTo>
                  <a:pt x="409" y="196"/>
                  <a:pt x="409" y="196"/>
                  <a:pt x="409" y="196"/>
                </a:cubicBezTo>
                <a:cubicBezTo>
                  <a:pt x="406" y="204"/>
                  <a:pt x="403" y="214"/>
                  <a:pt x="400" y="223"/>
                </a:cubicBezTo>
                <a:cubicBezTo>
                  <a:pt x="400" y="206"/>
                  <a:pt x="400" y="192"/>
                  <a:pt x="400" y="183"/>
                </a:cubicBezTo>
                <a:close/>
                <a:moveTo>
                  <a:pt x="99" y="86"/>
                </a:moveTo>
                <a:cubicBezTo>
                  <a:pt x="122" y="86"/>
                  <a:pt x="142" y="67"/>
                  <a:pt x="142" y="43"/>
                </a:cubicBezTo>
                <a:cubicBezTo>
                  <a:pt x="142" y="19"/>
                  <a:pt x="122" y="0"/>
                  <a:pt x="99" y="0"/>
                </a:cubicBezTo>
                <a:cubicBezTo>
                  <a:pt x="75" y="0"/>
                  <a:pt x="55" y="19"/>
                  <a:pt x="55" y="43"/>
                </a:cubicBezTo>
                <a:cubicBezTo>
                  <a:pt x="55" y="67"/>
                  <a:pt x="75" y="86"/>
                  <a:pt x="99" y="86"/>
                </a:cubicBezTo>
                <a:close/>
                <a:moveTo>
                  <a:pt x="99" y="9"/>
                </a:moveTo>
                <a:cubicBezTo>
                  <a:pt x="117" y="9"/>
                  <a:pt x="132" y="24"/>
                  <a:pt x="132" y="43"/>
                </a:cubicBezTo>
                <a:cubicBezTo>
                  <a:pt x="132" y="62"/>
                  <a:pt x="117" y="77"/>
                  <a:pt x="99" y="77"/>
                </a:cubicBezTo>
                <a:cubicBezTo>
                  <a:pt x="80" y="77"/>
                  <a:pt x="65" y="62"/>
                  <a:pt x="65" y="43"/>
                </a:cubicBezTo>
                <a:cubicBezTo>
                  <a:pt x="65" y="24"/>
                  <a:pt x="80" y="9"/>
                  <a:pt x="99" y="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C1B56F85-309D-45DA-861B-D07D81A330E6}"/>
              </a:ext>
            </a:extLst>
          </p:cNvPr>
          <p:cNvSpPr>
            <a:spLocks noEditPoints="1"/>
          </p:cNvSpPr>
          <p:nvPr/>
        </p:nvSpPr>
        <p:spPr bwMode="auto">
          <a:xfrm>
            <a:off x="2733135" y="2169444"/>
            <a:ext cx="1642516" cy="1668988"/>
          </a:xfrm>
          <a:custGeom>
            <a:avLst/>
            <a:gdLst>
              <a:gd name="T0" fmla="*/ 278 w 380"/>
              <a:gd name="T1" fmla="*/ 287 h 386"/>
              <a:gd name="T2" fmla="*/ 244 w 380"/>
              <a:gd name="T3" fmla="*/ 213 h 386"/>
              <a:gd name="T4" fmla="*/ 280 w 380"/>
              <a:gd name="T5" fmla="*/ 119 h 386"/>
              <a:gd name="T6" fmla="*/ 190 w 380"/>
              <a:gd name="T7" fmla="*/ 0 h 386"/>
              <a:gd name="T8" fmla="*/ 100 w 380"/>
              <a:gd name="T9" fmla="*/ 119 h 386"/>
              <a:gd name="T10" fmla="*/ 138 w 380"/>
              <a:gd name="T11" fmla="*/ 215 h 386"/>
              <a:gd name="T12" fmla="*/ 106 w 380"/>
              <a:gd name="T13" fmla="*/ 287 h 386"/>
              <a:gd name="T14" fmla="*/ 0 w 380"/>
              <a:gd name="T15" fmla="*/ 381 h 386"/>
              <a:gd name="T16" fmla="*/ 5 w 380"/>
              <a:gd name="T17" fmla="*/ 386 h 386"/>
              <a:gd name="T18" fmla="*/ 376 w 380"/>
              <a:gd name="T19" fmla="*/ 386 h 386"/>
              <a:gd name="T20" fmla="*/ 380 w 380"/>
              <a:gd name="T21" fmla="*/ 381 h 386"/>
              <a:gd name="T22" fmla="*/ 278 w 380"/>
              <a:gd name="T23" fmla="*/ 287 h 386"/>
              <a:gd name="T24" fmla="*/ 110 w 380"/>
              <a:gd name="T25" fmla="*/ 119 h 386"/>
              <a:gd name="T26" fmla="*/ 190 w 380"/>
              <a:gd name="T27" fmla="*/ 10 h 386"/>
              <a:gd name="T28" fmla="*/ 271 w 380"/>
              <a:gd name="T29" fmla="*/ 119 h 386"/>
              <a:gd name="T30" fmla="*/ 236 w 380"/>
              <a:gd name="T31" fmla="*/ 207 h 386"/>
              <a:gd name="T32" fmla="*/ 235 w 380"/>
              <a:gd name="T33" fmla="*/ 209 h 386"/>
              <a:gd name="T34" fmla="*/ 190 w 380"/>
              <a:gd name="T35" fmla="*/ 228 h 386"/>
              <a:gd name="T36" fmla="*/ 147 w 380"/>
              <a:gd name="T37" fmla="*/ 210 h 386"/>
              <a:gd name="T38" fmla="*/ 145 w 380"/>
              <a:gd name="T39" fmla="*/ 208 h 386"/>
              <a:gd name="T40" fmla="*/ 110 w 380"/>
              <a:gd name="T41" fmla="*/ 119 h 386"/>
              <a:gd name="T42" fmla="*/ 10 w 380"/>
              <a:gd name="T43" fmla="*/ 376 h 386"/>
              <a:gd name="T44" fmla="*/ 108 w 380"/>
              <a:gd name="T45" fmla="*/ 296 h 386"/>
              <a:gd name="T46" fmla="*/ 108 w 380"/>
              <a:gd name="T47" fmla="*/ 296 h 386"/>
              <a:gd name="T48" fmla="*/ 147 w 380"/>
              <a:gd name="T49" fmla="*/ 222 h 386"/>
              <a:gd name="T50" fmla="*/ 190 w 380"/>
              <a:gd name="T51" fmla="*/ 238 h 386"/>
              <a:gd name="T52" fmla="*/ 234 w 380"/>
              <a:gd name="T53" fmla="*/ 221 h 386"/>
              <a:gd name="T54" fmla="*/ 275 w 380"/>
              <a:gd name="T55" fmla="*/ 296 h 386"/>
              <a:gd name="T56" fmla="*/ 276 w 380"/>
              <a:gd name="T57" fmla="*/ 297 h 386"/>
              <a:gd name="T58" fmla="*/ 371 w 380"/>
              <a:gd name="T59" fmla="*/ 376 h 386"/>
              <a:gd name="T60" fmla="*/ 10 w 380"/>
              <a:gd name="T61" fmla="*/ 37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80" h="386">
                <a:moveTo>
                  <a:pt x="278" y="287"/>
                </a:moveTo>
                <a:cubicBezTo>
                  <a:pt x="262" y="283"/>
                  <a:pt x="244" y="261"/>
                  <a:pt x="244" y="213"/>
                </a:cubicBezTo>
                <a:cubicBezTo>
                  <a:pt x="265" y="191"/>
                  <a:pt x="280" y="157"/>
                  <a:pt x="280" y="119"/>
                </a:cubicBezTo>
                <a:cubicBezTo>
                  <a:pt x="280" y="46"/>
                  <a:pt x="246" y="0"/>
                  <a:pt x="190" y="0"/>
                </a:cubicBezTo>
                <a:cubicBezTo>
                  <a:pt x="135" y="0"/>
                  <a:pt x="100" y="46"/>
                  <a:pt x="100" y="119"/>
                </a:cubicBezTo>
                <a:cubicBezTo>
                  <a:pt x="100" y="157"/>
                  <a:pt x="116" y="193"/>
                  <a:pt x="138" y="215"/>
                </a:cubicBezTo>
                <a:cubicBezTo>
                  <a:pt x="138" y="244"/>
                  <a:pt x="129" y="279"/>
                  <a:pt x="106" y="287"/>
                </a:cubicBezTo>
                <a:cubicBezTo>
                  <a:pt x="37" y="301"/>
                  <a:pt x="0" y="333"/>
                  <a:pt x="0" y="381"/>
                </a:cubicBezTo>
                <a:cubicBezTo>
                  <a:pt x="0" y="384"/>
                  <a:pt x="2" y="386"/>
                  <a:pt x="5" y="386"/>
                </a:cubicBezTo>
                <a:cubicBezTo>
                  <a:pt x="376" y="386"/>
                  <a:pt x="376" y="386"/>
                  <a:pt x="376" y="386"/>
                </a:cubicBezTo>
                <a:cubicBezTo>
                  <a:pt x="378" y="386"/>
                  <a:pt x="380" y="384"/>
                  <a:pt x="380" y="381"/>
                </a:cubicBezTo>
                <a:cubicBezTo>
                  <a:pt x="380" y="334"/>
                  <a:pt x="345" y="302"/>
                  <a:pt x="278" y="287"/>
                </a:cubicBezTo>
                <a:close/>
                <a:moveTo>
                  <a:pt x="110" y="119"/>
                </a:moveTo>
                <a:cubicBezTo>
                  <a:pt x="110" y="66"/>
                  <a:pt x="131" y="10"/>
                  <a:pt x="190" y="10"/>
                </a:cubicBezTo>
                <a:cubicBezTo>
                  <a:pt x="250" y="10"/>
                  <a:pt x="271" y="66"/>
                  <a:pt x="271" y="119"/>
                </a:cubicBezTo>
                <a:cubicBezTo>
                  <a:pt x="271" y="151"/>
                  <a:pt x="257" y="186"/>
                  <a:pt x="236" y="207"/>
                </a:cubicBezTo>
                <a:cubicBezTo>
                  <a:pt x="236" y="207"/>
                  <a:pt x="235" y="208"/>
                  <a:pt x="235" y="209"/>
                </a:cubicBezTo>
                <a:cubicBezTo>
                  <a:pt x="222" y="221"/>
                  <a:pt x="207" y="228"/>
                  <a:pt x="190" y="228"/>
                </a:cubicBezTo>
                <a:cubicBezTo>
                  <a:pt x="174" y="228"/>
                  <a:pt x="159" y="221"/>
                  <a:pt x="147" y="210"/>
                </a:cubicBezTo>
                <a:cubicBezTo>
                  <a:pt x="147" y="209"/>
                  <a:pt x="146" y="209"/>
                  <a:pt x="145" y="208"/>
                </a:cubicBezTo>
                <a:cubicBezTo>
                  <a:pt x="124" y="187"/>
                  <a:pt x="110" y="152"/>
                  <a:pt x="110" y="119"/>
                </a:cubicBezTo>
                <a:close/>
                <a:moveTo>
                  <a:pt x="10" y="376"/>
                </a:moveTo>
                <a:cubicBezTo>
                  <a:pt x="12" y="335"/>
                  <a:pt x="45" y="308"/>
                  <a:pt x="108" y="296"/>
                </a:cubicBezTo>
                <a:cubicBezTo>
                  <a:pt x="108" y="296"/>
                  <a:pt x="108" y="296"/>
                  <a:pt x="108" y="296"/>
                </a:cubicBezTo>
                <a:cubicBezTo>
                  <a:pt x="135" y="287"/>
                  <a:pt x="146" y="254"/>
                  <a:pt x="147" y="222"/>
                </a:cubicBezTo>
                <a:cubicBezTo>
                  <a:pt x="160" y="232"/>
                  <a:pt x="175" y="238"/>
                  <a:pt x="190" y="238"/>
                </a:cubicBezTo>
                <a:cubicBezTo>
                  <a:pt x="206" y="238"/>
                  <a:pt x="221" y="232"/>
                  <a:pt x="234" y="221"/>
                </a:cubicBezTo>
                <a:cubicBezTo>
                  <a:pt x="236" y="253"/>
                  <a:pt x="248" y="289"/>
                  <a:pt x="275" y="296"/>
                </a:cubicBezTo>
                <a:cubicBezTo>
                  <a:pt x="276" y="297"/>
                  <a:pt x="276" y="297"/>
                  <a:pt x="276" y="297"/>
                </a:cubicBezTo>
                <a:cubicBezTo>
                  <a:pt x="337" y="309"/>
                  <a:pt x="369" y="336"/>
                  <a:pt x="371" y="376"/>
                </a:cubicBezTo>
                <a:lnTo>
                  <a:pt x="10" y="376"/>
                </a:lnTo>
                <a:close/>
              </a:path>
            </a:pathLst>
          </a:custGeom>
          <a:solidFill>
            <a:srgbClr val="BA4E4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8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9A16DF-F392-4EF7-B840-B937A9C9C8C9}"/>
              </a:ext>
            </a:extLst>
          </p:cNvPr>
          <p:cNvSpPr txBox="1"/>
          <p:nvPr/>
        </p:nvSpPr>
        <p:spPr>
          <a:xfrm>
            <a:off x="1399591" y="410547"/>
            <a:ext cx="473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A296F-3731-4E61-AAB6-B28A04136719}"/>
              </a:ext>
            </a:extLst>
          </p:cNvPr>
          <p:cNvSpPr txBox="1"/>
          <p:nvPr/>
        </p:nvSpPr>
        <p:spPr>
          <a:xfrm>
            <a:off x="2607906" y="4336661"/>
            <a:ext cx="2076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Individual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3466D-0F80-4B38-B40F-81D1044C4913}"/>
              </a:ext>
            </a:extLst>
          </p:cNvPr>
          <p:cNvSpPr txBox="1"/>
          <p:nvPr/>
        </p:nvSpPr>
        <p:spPr>
          <a:xfrm>
            <a:off x="7964715" y="4326293"/>
            <a:ext cx="2076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Joint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90F09-1686-49A2-8BC7-7F796FE4A74E}"/>
              </a:ext>
            </a:extLst>
          </p:cNvPr>
          <p:cNvSpPr txBox="1"/>
          <p:nvPr/>
        </p:nvSpPr>
        <p:spPr>
          <a:xfrm>
            <a:off x="1940338" y="2179007"/>
            <a:ext cx="34117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BA4E4E"/>
                </a:solidFill>
              </a:rPr>
              <a:t>7.6%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3E347-A60F-4503-95FE-D46CA7736279}"/>
              </a:ext>
            </a:extLst>
          </p:cNvPr>
          <p:cNvSpPr txBox="1"/>
          <p:nvPr/>
        </p:nvSpPr>
        <p:spPr>
          <a:xfrm>
            <a:off x="7297147" y="2179007"/>
            <a:ext cx="34117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accent6"/>
                </a:solidFill>
              </a:rPr>
              <a:t>1%</a:t>
            </a:r>
          </a:p>
        </p:txBody>
      </p:sp>
    </p:spTree>
    <p:extLst>
      <p:ext uri="{BB962C8B-B14F-4D97-AF65-F5344CB8AC3E}">
        <p14:creationId xmlns:p14="http://schemas.microsoft.com/office/powerpoint/2010/main" val="209917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89D51-7538-42B0-A779-D170D8CF4939}"/>
              </a:ext>
            </a:extLst>
          </p:cNvPr>
          <p:cNvSpPr txBox="1"/>
          <p:nvPr/>
        </p:nvSpPr>
        <p:spPr>
          <a:xfrm>
            <a:off x="1399591" y="410547"/>
            <a:ext cx="473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Employement</a:t>
            </a:r>
            <a:r>
              <a:rPr lang="en-US" sz="2400" b="1" dirty="0">
                <a:solidFill>
                  <a:schemeClr val="bg1"/>
                </a:solidFill>
              </a:rPr>
              <a:t> Length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BF448-EED9-4038-8BBA-CE9F0433006E}"/>
              </a:ext>
            </a:extLst>
          </p:cNvPr>
          <p:cNvSpPr txBox="1"/>
          <p:nvPr/>
        </p:nvSpPr>
        <p:spPr>
          <a:xfrm>
            <a:off x="2733675" y="1800135"/>
            <a:ext cx="68008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0 – 10 </a:t>
            </a:r>
            <a:r>
              <a:rPr lang="en-US" sz="6600" b="1" dirty="0">
                <a:solidFill>
                  <a:schemeClr val="accent6"/>
                </a:solidFill>
              </a:rPr>
              <a:t>Year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In Categorical form</a:t>
            </a:r>
            <a:endParaRPr lang="en-ID" sz="32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12007-CF70-4A30-B418-9C5A26034821}"/>
              </a:ext>
            </a:extLst>
          </p:cNvPr>
          <p:cNvSpPr txBox="1"/>
          <p:nvPr/>
        </p:nvSpPr>
        <p:spPr>
          <a:xfrm>
            <a:off x="2733675" y="4667250"/>
            <a:ext cx="489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0</a:t>
            </a:r>
            <a:r>
              <a:rPr lang="en-US" sz="2400" b="1" dirty="0">
                <a:solidFill>
                  <a:schemeClr val="bg1"/>
                </a:solidFill>
              </a:rPr>
              <a:t>  means </a:t>
            </a:r>
            <a:r>
              <a:rPr lang="en-US" sz="2400" b="1" dirty="0">
                <a:solidFill>
                  <a:schemeClr val="accent6"/>
                </a:solidFill>
              </a:rPr>
              <a:t>less</a:t>
            </a:r>
            <a:r>
              <a:rPr lang="en-US" sz="2400" b="1" dirty="0">
                <a:solidFill>
                  <a:schemeClr val="bg1"/>
                </a:solidFill>
              </a:rPr>
              <a:t> than 1 year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10</a:t>
            </a:r>
            <a:r>
              <a:rPr lang="en-US" sz="2400" b="1" dirty="0">
                <a:solidFill>
                  <a:schemeClr val="bg1"/>
                </a:solidFill>
              </a:rPr>
              <a:t> means </a:t>
            </a:r>
            <a:r>
              <a:rPr lang="en-US" sz="2400" b="1" dirty="0">
                <a:solidFill>
                  <a:schemeClr val="accent6"/>
                </a:solidFill>
              </a:rPr>
              <a:t>more </a:t>
            </a:r>
            <a:r>
              <a:rPr lang="en-US" sz="2400" b="1" dirty="0">
                <a:solidFill>
                  <a:schemeClr val="bg1"/>
                </a:solidFill>
              </a:rPr>
              <a:t>than 10 year</a:t>
            </a:r>
            <a:endParaRPr lang="en-ID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4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89D51-7538-42B0-A779-D170D8CF4939}"/>
              </a:ext>
            </a:extLst>
          </p:cNvPr>
          <p:cNvSpPr txBox="1"/>
          <p:nvPr/>
        </p:nvSpPr>
        <p:spPr>
          <a:xfrm>
            <a:off x="1399591" y="410547"/>
            <a:ext cx="7221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Employement</a:t>
            </a:r>
            <a:r>
              <a:rPr lang="en-US" sz="2400" b="1" dirty="0">
                <a:solidFill>
                  <a:schemeClr val="bg1"/>
                </a:solidFill>
              </a:rPr>
              <a:t> Length | Bad – Good Loan Ratio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30CB0F9-4A9E-43BA-9173-48ABAF16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654" y="1752600"/>
            <a:ext cx="6125792" cy="4114800"/>
          </a:xfrm>
          <a:prstGeom prst="rect">
            <a:avLst/>
          </a:pr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76827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B2BE3-40BE-4959-BEDD-820CB82A0BF2}"/>
              </a:ext>
            </a:extLst>
          </p:cNvPr>
          <p:cNvSpPr txBox="1"/>
          <p:nvPr/>
        </p:nvSpPr>
        <p:spPr>
          <a:xfrm>
            <a:off x="1399591" y="410547"/>
            <a:ext cx="770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Home Ownership | Bad – Good Loan Ratio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data:image/png;base64,iVBORw0KGgoAAAANSUhEUgAAAYwAAAE7CAYAAADO9raHAAAABHNCSVQICAgIfAhkiAAAAAlwSFlzAAALEgAACxIB0t1+/AAAADl0RVh0U29mdHdhcmUAbWF0cGxvdGxpYiB2ZXJzaW9uIDMuMC4yLCBodHRwOi8vbWF0cGxvdGxpYi5vcmcvOIA7rQAAIABJREFUeJzt3XucVWW9x/HPV0QwFW/gJRXRQi2V60AmiKBHvGt5SyzDzDh4OamlR9NOelI7VmqllIiXRFMzE7yklaYgeeciKiIpGCZpiKgoKcjld/5Ya2A77j2zYGbvtWf29/16zWvWetbaa/1mM+zfPJf1PIoIzMzMmrJO3gGYmVnr4IRhZmaZOGGYmVkmThhmZpaJE4aZmWXihGFmZpk4YZiZWSZOGGZmlokThpmZZeKEYWZmmaybdwAtqXPnztGtW7e8wzAzazWmTp36VkR0yXJum0oY3bp1Y8qUKXmHYWbWakh6Neu5bpIyM7NMnDDMzCwTJwwzM8ukTfVhmFnTli1bxrx581iyZEneoVgFdezYkW233Zb27duv9TWcMMxqzLx589hoo43o1q0bkvIOxyogIli4cCHz5s1jhx12WOvruEnKrMYsWbKEzTff3Mmihkhi8803b3at0gnDrAY5WdSelvg3d8IwM7NM3IdRoNu59+UdAgBzLz047xCshrT0732W399//etfnHHGGUyePJkOHTrQrVs3fv7zn7PTTju1SAwTJ05kvfXWY88992yR65XTu+++y6233sopp5ySdyhNcg3DzCoqIvjyl7/M4MGDmTNnDjNnzuRHP/oR8+fPb7F7TJw4kccff7zFrtfQihUrWuxa7777Lr/61a9a7Hrl5IRhZhU1YcIE2rdvz8iRI1eV9erVi4EDB3L22Wez2267sfvuu3P77bcDyYf/IYccsurc0047jRtvvBFIpgO64IIL6NOnD7vvvjuzZs1i7ty5jB49mp/97Gf06tWLv/71r0XjOOGEExg5ciR77bUXO+20E3/4wx+AJBmcffbZ9OvXjx49enDNNdesimPIkCEcd9xx7L777gDcdNNN9OjRg549e3L88ccDsGDBAo488kj69etHv379eOyxxwC48MILOfHEExk8eDA77rgjV155JQDnnnsuc+bMoVevXpx99tksXryYfffdd9XPdPfdd6+K+aKLLmKXXXZhv/32Y9iwYVx22WUAzJkzhwMOOIC+ffuy1157MWvWrOb9I5XgJikzq6gZM2bQt2/fT5SPGzeO6dOn8+yzz/LWW2/Rr18/Bg0a1OT1OnfuzLRp0/jVr37FZZddxnXXXcfIkSPZcMMNOeussxp97dy5c3nkkUeYM2cOQ4YMYfbs2dx0001svPHGTJ48maVLlzJgwACGDh0KwNNPP82MGTPYYYcdeOGFF7jkkkt47LHH6Ny5M2+//TYAp59+OmeeeSYDBw7kH//4B/vvvz8vvvgiALNmzWLChAm8//777Lzzzpx88slceumlzJgxg+nTpwOwfPlyxo8fT6dOnXjrrbfYY489OOyww5g6dSp33nknzzzzDMuXL6dPnz6r3scRI0YwevRounfvzlNPPcUpp5zCww8/nP0fJSMnDDOrCo8++ijDhg2jXbt2bLnlluy9995MnjyZTp06Nfq6I444AoC+ffsybty4NbrnMcccwzrrrEP37t3ZcccdmTVrFg888ADPPfccv//97wFYtGgRL7/8Muuttx79+/df9RzDww8/zFFHHUXnzp0B2GyzzQD4y1/+wsyZM1fd47333uP9998H4OCDD6ZDhw506NCBLbbYomgzXERw3nnnMWnSJNZZZx3++c9/Mn/+fB599FEOP/xw1l9/fQAOPfRQABYvXszjjz/O0UcfveoaS5cuXaP3IauyJQxJ2wE3AVsBK4ExEfELSZsBtwPdgLnAMRHxTpHXDwe+n+5eHBFjyxWrmVXOrrvuuurDuFBEFD1/3XXXZeXKlav2Gz5L0KFDBwDatWvH8uXL1yiWhkNNJRERXHXVVey///4fOzZx4kQ22GCDj8VbbKjqypUreeKJJ1Z9sBeLtbF4b7nlFhYsWMDUqVNp37493bp1Y8mSJSXfn5UrV7LJJpusqqGUUzn7MJYD342IzwF7AKdK+jxwLvBQRHQHHkr3PyZNKhcAXwD6AxdI2rSMsZpZheyzzz4sXbqUa6+9dlXZ5MmT2XTTTbn99ttZsWIFCxYsYNKkSfTv35/tt9+emTNnsnTpUhYtWsRDDz3U5D022mijVX/VN+aOO+5g5cqVzJkzh1deeYWdd96Z/fffn6uvvpply5YB8NJLL/Hvf//7E6/dd999+d3vfsfChQsBVjVJDR06lFGjRq06r6kP8oaxLlq0iC222IL27dszYcIEXn01mX184MCB3HvvvSxZsoTFixdz333J6LZOnTqxww47cMcddwBJInv22Web/NnXRtlqGBHxBvBGuv2+pBeBbYDDgcHpaWOBicA5DV6+P/BgRLwNIOlB4ADgtnLFa1arKj2MWxLjx4/njDPO4NJLL6Vjx46rhtUuXryYnj17Iomf/OQnbLXVVkDSdNSjRw+6d+9O7969m7zHoYceylFHHcXdd9/NVVddxV577VX0vJ133pm9996b+fPnM3r0aDp27MhJJ53E3Llz6dOnDxFBly5duOuuuz7x2l133ZXzzz+fvffem3bt2tG7d29uvPFGrrzySk499VR69OjB8uXLGTRoEKNHjy4Z6+abb86AAQPYbbfdOPDAAznnnHM49NBDqauro1evXuyyyy4A9OvXj8MOO4yePXuy/fbbU1dXx8YbbwwktZKTTz6Ziy++mGXLlnHsscfSs2fPJt+nNaVS1ZwWvYnUDZgE7Ab8IyI2KTj2TkRs2uD8s4COEXFxuv8/wIcRcVlj96mrq4vmLKDk5zCsFrz44ot87nOfyzuM3J1wwgkccsghHHXUUXmHktnixYvZcMMN+eCDDxg0aBBjxoyhT58+mV9f7N9e0tSIqMvy+rJ3ekvaELgTOCMi3sv4eHqxk4pmNkkjgBEAXbt2Xdswzcyq3ogRI5g5cyZLlixh+PDha5QsWkJZE4ak9iTJ4paIqB++MF/S1hHxhqStgTeLvHQeq5utALYlabr6hIgYA4yBpIbRQqGbWRtxySWXrGrfr3f00UevepajNbn11ltzvX85R0kJuB54MSKuKDh0DzAcuDT9fneRl/8Z+FFBR/dQ4HvlitWs1pQa4dMWnX/++Zx//vl5h5G7luh+KOcoqQHA8cA+kqanXweRJIr9JL0M7JfuI6lO0nUAaWf3RcDk9OuH9R3gZtY8HTt2ZOHChS3yAWKtQ/16GB07dmzWdco5SupRivdFAOxb5PwpwEkF+zcAN5QnOrPate222zJv3jwWLFiQdyhWQfUr7jWHn/Q2qzHt27dv1qprVrs8+aCZmWXihGFmZpk4YZiZWSZOGGZmlokThpmZZeKEYWZmmThhmJlZJk4YZmaWiROGmZll4oRhZmaZOGGYmVkmThhmZpaJE4aZmWXihGFmZpk4YZiZWSblXKL1BuAQ4M2I2C0tux3YOT1lE+DdiOhV5LVzgfeBFcDyiKgrV5xmZpZNORdQuhEYBdxUXxARX6nflnQ5sKiR1w+JiLfKFp2Zma2Rci7ROklSt2LHlKw+fwywT7nub2ZmLSuvPoy9gPkR8XKJ4wE8IGmqpBGNXUjSCElTJE3xGsVmZuWTV8IYBtzWyPEBEdEHOBA4VdKgUidGxJiIqIuIui5durR0nGZmlqp4wpC0LnAEcHupcyLi9fT7m8B4oH9lojMzs1LyqGH8BzArIuYVOyhpA0kb1W8DQ4EZFYzPzMyKKFvCkHQb8ASws6R5kr6ZHjqWBs1Rkj4t6f50d0vgUUnPAk8D90XEn8oVp5mZZVPOUVLDSpSfUKTsdeCgdPsVoGe54jIzs7XjJ73NzCwTJwwzM8vECcPMzDJxwjAzs0ycMMzMLBMnDDMzy8QJw8zMMnHCMDOzTDI9uCfpMKB+AsBHIuLe8oVkZmbVqMmEIen/SCb/uyUt+rakPSPie2WNzHLV7dz78g4BgLmXHpx3CGaWylLDOBjoFRErASSNBZ4BnDDMzGpI1j6MTQq2Ny5HIGZmVt2y1DD+D3hG0gRAJH0Zrl2YmdWYJhNGRNwmaSLQjyRhnBMR/yp3YGZmVl1KNklJ2iX93gfYGpgHvAZ8Oi0zM7Ma0lgN4zvACODyIscC2KexC0u6ATgEeDMidkvLLgS+BSxITzsvIu4v8toDgF8A7YDrIuLSxn8MMzMrt5IJIyJGpJsHRsSSwmOSOma49o3AKOCmBuU/i4jLSr1IUjvgl8B+JLWayZLuiYiZGe5pZmZlkmWU1OMZyz4mIiYBb69xRMkzH7Mj4pWI+Aj4LXD4WlzHzMxaUMkahqStgG2A9SX1JunwBugEfKoZ9zxN0teBKcB3I+KdBse3IekrqTcP+EIz7mdmZi2gsT6M/YETgG2BKwrK3wfOW8v7XQ1cRNIHchFJ/8iJDc5Rwxel5xclaQRJXwtdu3Zdy7DMzKwpjfVhjAXGSjoyIu5siZtFxPz6bUnXAn8octo8YLuC/W2B1xu55hhgDEBdXV3JxGJmZs2T5TmMOyUdDOwKdCwo/+Ga3kzS1hHxRrr7ZWBGkdMmA90l7QD8EzgWOG5N72VmZi0ry+SDo0n6LIYA1wFHAU9neN1twGCgs6R5wAXAYEm9SJqY5gL/mZ77aZLhswdFxHJJpwF/JhlWe0NEvLDmP5qZmbWkLFOD7BkRPSQ9FxH/K+lyYFxTL4qIYUWKry9x7uvAQQX79wOfeD7DzMzyk2VY7Yfp9w/SmsAyYIfyhWRmZtUoSw3jD5I2AX4KTCNpTrqurFGZmVnVydLpfVG6eaekPwAdI2JRecMyM7Nqs0ZrekfEUqC/pAfLFI+ZmVWpxmar3UfSS5IWS/qNpM9LmgJcSvIAnpmZ1ZDGahiXkzxBvTnwe+BJ4OaI6BsRTY6SMjOztqWxPoyIiInp9l2SFkTELyoQk5mZVaHGEsYmko4o2FfhvmsZZma1pbGE8QhwaIn9IMPDe2Zm1nY0NvngNyoZiJmZVbc1GlZrZma1ywnDzMwyccIwM7NMsswlhaQ9gW6F50fETWWKyczMqlCW9TBuBj4DTAdWpMUBOGGYmdWQLDWMOuDzEeHlT83MaliWPowZwFZremFJN0h6U9KMgrKfSpol6TlJ49Np04u9dq6k5yVNT+evMjOznGVJGJ2BmZL+LOme+q8Mr7sROKBB2YPAbhHRA3gJ+F4jrx8SEb0ioi7DvczMrMyyNElduDYXjohJkro1KHugYPdJkvXBzcysFciygNIjZbr3icDtpW4LPCApgGsiYkyZYjAzs4yabJKStIekyem6GB9JWiHpvebcVNL5wHLglhKnDIiIPsCBwKmSBjVyrRGSpkiasmDBguaEZWZmjcjShzEKGAa8DKwPnJSWrRVJw4FDgK+WGnkVEa+n398ExgP9S10vIsZERF1E1HXp0mVtwzIzsyZketI7ImYD7SJiRUT8Ghi8NjeTdABwDnBYRHxQ4pwNJG1Uvw0MJRmpZWZmOcrS6f2BpPWA6ZJ+ArwBbNDUiyTdRpJYOkuaB1xAMiqqA/CgJIAnI2KkpE8D10XEQcCWwPj0+LrArRHxpzX+yczMrEVlSRjHk9RETgPOBLYDjmzqRRExrEjx9SXOfR04KN1+BeiZIS4zM6ugLKOkXk1rGF2BO4G/RcSyskdmZmZVJctcUoOBscBcQMB2koZHxKTyhmZmZtUkS5PU5cDQiPgbgKSdgNuAvuUMzMzMqkuWUVLt65MFQES8BLQvX0hmZlaNstQwpki6Hrg53f8qMLV8IZmZWTXKkjBOBk4Fvk3ShzEJ+GU5gzIzs+qTZZTUUuCK9AsASbcDXyljXGZmVmXWdk3vL7ZoFGZmVvXWNmGYmVmNKdkkJalPqUN4lJSZWc1prA/j8kaOzWrpQMzMrLqVTBgRMaSSgZiZWXVzH4aZmWXihGFmZpk4YZiZWSZrM0oKgIiY1vLhmJlZtcoySqojUAc8SzKktgfwFDCwqYtLuoFk/e43I2K3tGwz4HagG8mU6cdExDtFXjsc+H66e3FEjG36xzEzs3Ip2SQVEUPSkVKvAn0ioi4i+gK9gdkZr38jcECDsnOBhyKiO/BQuv8xaVK5APgC0B+4QNKmGe9pZmZlkKUPY5eIeL5+JyJmAL2yXDxdZOntBsWHkyzIRPr9S0Veuj/wYES8ndY+HuSTicfMzCooy2y1L0q6DvgNEMDXgBebcc8tI+INgIh4Q9IWRc7ZBnitYH9eWmZmZjnJkjC+QTLF+enp/iTg6rJFlFCRsih6ojQCGAHQtWvXcsZkZlbTskxvvkTSL4G/kHxo/y0iljXjnvMlbZ3WLrYG3ixyzjxgcMH+tsDEEvGNAcYA1NXVFU0qZmbWfE32YUgaDLwMjAJ+BbwkaVAz7nkPMDzdHg7cXeScPwNDJW2adnYPTcvMzCwnWZqkLgeG1q/rLWkn4Dagb1MvlHQbSU2hs6R5JCOfLgV+J+mbwD+Ao9Nz64CREXFSRLwt6SJgcnqpH0ZEw85zMzOroCwJo319sgCIiJckZZrePCKGlTi0b5FzpwAnFezfANyQ5T5mZlZ+WRLGFEnXAzen+18FppYvJDMzq0ZZEsbJwKnAt0lGL00i6cswM7MakmWU1FJJo0genmuJUVJmZtYKNZkw0lFSY0nmfRKwnaTh6VPcZmZWI8o6SsrMzNqOLHNJfWKUFJBplJSZmbUdHiVlZmaZeJSUWRO6nXtf3iEAMPfSg/MOwWpcplFSwBXpl5mZ1aiSfRiSDpd0asH+U5JeSb+Orkx4ZmZWLRrr9P5vkokC63UA+pHMDTWyjDGZmVkVaqxJar2IKFzE6NGIWAgslLRBmeMyM7Mq01gN42NraEfEaQW7XcoTjpmZVavGEsZTkr7VsFDSfwJPly8kMzOrRo01SZ0J3CXpOGBaWtaXpC/jS+UOzMzMqkvJhBERbwJ7StoH2DUtvi8iHq5IZGZmVlWanBokIh6OiKsi4irgs829oaSdJU0v+HpP0hkNzhksaVHBOT9o7n3NzKx5sjzpXWgkMKY5N0znpeoFIKkd8E9gfJFT/xoRhzTnXmZm1nKyTD5YSC18/32BORHxagtf18zMWtiaJoxDW/j+x5JMlV7MFyU9K+mPknYtcY6ZmVVIySYpSd8pUQ5ARDRrbilJ6wGHAd8rcngasH1ELJZ0EHAX0L3EdUYAIwC6du3anJDMzKwRjdUwNkq/6khmrN0m/RoJfL4F7n0gMC0i5jc8EBHvRcTidPt+oL2kzsUuEhFjIqIuIuq6dPHzhGZm5dLYsNr/BZD0ANAnIt5P9y8E7miBew+jRHOUpK2A+RERkvqTJLaFLXBPMzNbS1lGSXUFPirY/wjo1pybSvoUsB/wnwVlIwEiYjRwFHCypOXAh8CxERHNuaeZNZ/XBqltWRLGzcDTksYDAXwZuKk5N42ID4DNG5SNLtgeBYxqzj3MzKxlZVlA6RJJfwIGpkXfiIhnyhuWmZlVm0wP7kXEVEmvAR0BJHWNiH+UNTIzM6sqTT6HIekwSS8DfwceSb//sdyBmZlZdclSw7gI2AP4S0T0ljSEZISTmVnNqsUBAFme9F6WrrS3jqR1ImIC6VxQZmZWO7LUMN6VtCEwCbhF0pvA8vKGZWZm1SZLDeNw4AOSBZX+BMyh5eeUMjOzKpdlWO2/082Vku4DFvohOjOz2lOyhiFpD0kTJY2T1FvSDGAGMF/SAZUL0czMqkFjNYxRwHnAxsDDwIER8aSkXUjmgPpTBeIzM7Mq0VgfxroR8UBE3AH8KyKeBIiIWZUJzczMqkljCWNlwfaHDY65D8PMrMY01iTVU9J7JMuyrp9uk+53LHtkZmZWVRpbD6NdJQMxM7PqtqZrepuZWY1ywjAzs0xySxiS5kp6XtJ0SVOKHJekKyXNlvScpD55xGlmZolM62GU0ZCIeKvEsQOB7unXF4Cr0+9mZpaDam6SOhy4KRJPAptI2jrvoMzMalWeCSOAByRNlTSiyPFtgNcK9uelZR8jaYSkKZKmLFiwoEyhmplZngljQET0IWl6OlXSoAbHVeQ1n3hgMCLGRERdRNR16dKlHHGamRk5JoyIeD39/iYwHujf4JR5wHYF+9sCr1cmOjMzayiXhCFpA0kb1W8DQ0lmwi10D/D1dLTUHsCiiHijwqGamVkqr1FSWwLjJdXHcGtE/EnSSICIGA3cDxwEzCZZwOkbOcVqZmbklDAi4hWgZ5Hy0QXbAZxaybjMzKy0ah5Wa2ZmVcQJw8zMMnHCMDOzTJwwzMwsEycMMzPLxAnDzMwyccIwM7NMnDDMzCwTJwwzM8vECcPMzDJxwjAzs0ycMMzMLBMnDDMzy8QJw8zMMnHCMDOzTCqeMCRtJ2mCpBclvSDp9CLnDJa0SNL09OsHlY7TzMw+Lo8FlJYD342IaekyrVMlPRgRMxuc99eIOCSH+MzMrIiK1zAi4o2ImJZuvw+8CGxT6TjMzGzN5NqHIakb0Bt4qsjhL0p6VtIfJe1a0cDMzOwTclnTG0DShsCdwBkR8V6Dw9OA7SNisaSDgLuA7iWuMwIYAdC1a9cyRmxmVttyqWFIak+SLG6JiHENj0fEexGxON2+H2gvqXOxa0XEmIioi4i6Ll26lDVuM7NalscoKQHXAy9GxBUlztkqPQ9J/UniXFi5KM3MrKE8mqQGAMcDz0uanpadB3QFiIjRwFHAyZKWAx8Cx0ZE5BCrmZmlKp4wIuJRQE2cMwoYVZmIzMwsCz/pbWZmmThhmJlZJk4YZmaWiROGmZll4oRhZmaZOGGYmVkmThhmZpaJE4aZmWXihGFmZpk4YZiZWSZOGGZmlokThpmZZeKEYWZmmThhmJlZJk4YZmaWiROGmZllktea3gdI+puk2ZLOLXK8g6Tb0+NPSepW+SjNzKxQHmt6twN+CRwIfB4YJunzDU77JvBORHwW+Bnw48pGaWZmDeVRw+gPzI6IVyLiI+C3wOENzjkcGJtu/x7YV1Kjy7qamVl55ZEwtgFeK9ifl5YVPScilgOLgM0rEp2ZmRW1bg73LFZTiLU4JzlRGgGMSHcXS/pbM2JrCZ2Bt5pzAbWdBji/F6v5vVjN78Vq1fBebJ/1xDwSxjxgu4L9bYHXS5wzT9K6wMbA28UuFhFjgDFliHOtSJoSEXV5x1EN/F6s5vdiNb8Xq7W29yKPJqnJQHdJO0haDzgWuKfBOfcAw9Pto4CHI6JoDcPMzCqj4jWMiFgu6TTgz0A74IaIeEHSD4EpEXEPcD1ws6TZJDWLYysdp5mZfVweTVJExP3A/Q3KflCwvQQ4utJxtZCqaR6rAn4vVvN7sZrfi9Va1Xsht/SYmVkWnhrEzMwyccIwM7NMnDDMzCwTJwxrEZL2KdjeocGxIyofUX4k/SjvGKqBpK6NfeUdX6VJ2qVgu0ODY3tUPqI1507vZkonU9w0It5K99cDTgDOjIjP5RlbJUmaFhF9Gm4X22/rau3nLUXS8yQzNBTO3BBAF2CLiGiXS2A5aQv/R3IZVttWSDoWuAb4t6SXgQuBm0keTvxqjqHlQSW2i+23de0kbUqJnzsiis5a0NZExO6F++kyBecA/wHUYi2s1f8fccJonu8DfSNitqQ+wBPAsRExPue48hAltovtt3W7AFMpPSfajpUNJ1+SugPnA18ALge+HRHL8o0qF63+/4gTRvN8FBGzASJimqS/12iyANhR0j0kH5L126T7O5R+WZs0MyJ65x1E3iTtRpIodgV+AnwzIlbkG1WutpV0Jcn/ifpt0v2GM3ZXJfdhNIOkecAVBUXfKdyPiCs+8aI2StLejR2PiEcqFUveJD3jhAGSVpAsU3Af8IlEERHfrnhQOZI0vLHjETG2sePVwDWM5rkW2KiR/ZpRSwkhg1/kHUCVODHvAKpJa0gITXENw1qEpAmUboeNiNi3kvHkSdKvafy9+GYl48mLpF7As55pOiFpILBjRNyU7v8e2Cw9fHFEPJxbcBk5YTSDpN9FxDHp9o8j4pyCYw9ExND8oqssSX2LFO8B/DfwZkT0q3BIuZF0ZJHirsAZQLuI2LbCIeVC0hSS/qtpwGPA48CTEfFeroHlRNJDwH9FxMx0/3mSIfgbAOdFxAE5hpeJE0YzFLZVFxlXXbPt2Gl/xv8AHYAfRcQfcw4pN5J2BM4DBgE/A65P17KvCZI+BfQH9ky/+gH/Ah6LiFPyjK3SJE0u/MNJ0riIOCLdfiwiBuQXXTbuw2iexrJtzWViSfuTJIolwCURMSHnkHIj6XMkI4R6Az8FRqbr09eUiPgAmChpMvAUMAD4OlD1f02XwSaFO/XJIrVlhWNZK04YzfMpSb1JplhZP91W+rV+rpFVWPqB0IXkw/GJtGxVjSsipuUUWsVJugOoAy4DziQZIdRJSh7LqJUH9yQdR1Kr6AUsJXmg9SlgYET8K8/YcjJL0sERcV9hoaRDgL/lFNMacZNUM0iaSCM1iYgYUrlo8tXEexERsU+JY22OpLmsfi/qv9c/xBcRURMP7klaDMwCRgOTIuKlnEPKlaTPkgwxfpykXwegL0lSPaQ1vD9OGGZWFuk8az1Z3X+xM/AGSQ30idYwKqilpZMOfpXkYUaAF4Bb01VGq54TRjM0NQtrRIyrVCzVQNIWwKkk/xkCmAn8MiLezDWwCpP0tYj4Tbo9ICIeKzh2WkSMyi+6/EjaEjiKpJluh1qbfLAUSQOA4yLi1LxjaYoTRjOk4+3rHQrcW7AfEVEzDy6lv/S3Ajeyeh6lPsBw4KuFH5ptXVuYlbQlSOpBUrMYAHwRWA94kmSI7WMRMSXH8HKVPqMyDPgK8HdgXERclW9UTXPCaCG1PIwWQNKTwMkR8UyD8l7ANRHxhXwiq7wGw60/9ntRS78nkuqfv3iMpOklgNmtpfmlpUnaCTiWJFEsBG4HzoqI7XMNbA14AaWWU+uZt1PDZAEQEdOpvelSWv2spC3kC8CHwCiSmufNwGuSfiKpfZ6B5WQWsC9waEQMTGsUrWoyRicMaylK14BoWLgZtfdd2CEbAAAIg0lEQVR7touk59Ineeu36/d3zju4CvoJsClJf0XftGb1GZLnES7LNbJ8HEny0OIESddK2pdWsg5GPTdJNYOke1n9F+MgYFLh8Yg4rOJB5UTSCOBbwFl8fMjgj4EbIuKavGKrNEmNNjFExKuViiVP6aJiOzWcSyodPTUrIrrnE1m+JG0AfImkaWofYCwwPiIeyDWwDJwwmsFTen9c+gDSf/PxIYM/jYh7S7+qdqQflMdGxC15x1IJkl6KiJ3W9FgtSWvgRwNfaQ3PKjlhNIOkGyPihLzjsOoiqRPJ8OJtgHuAB4HTSGpf0yPi8BzDqxhJd5GM/rmpQfnXgGNqqQZejKRtgPqhxW+0hlUInTCaoZaGSDZF0g8aORwRcVHFgsmZpLuBd0geUNuXpB1/PeD0dBBATUg/EMeRdHxPJWm+7Ucybc6XI+KfOYZXcZK+B7SPiB+m+/8AFgHtgRsj4tI848vCCaMZJM0iaYcs2nFVY/MnfbdI8QbAN4HNI2LDCoeUG0nPR8Tu6XY74C2ga0S8n29k+ZC0D0kzpYAXIuKhnEPKRTrMeK+I+He6/0xE9E5/Rx6JiIH5Rtg0Tz7YPNuQLGpfLGEESYdWTYiIy+u3JW0EnA58A/gtyXtUS1Y1LUTEinSt95pMFgDpFCA1Nw1IMfXJIvWLtGyFpFYxWakTRvPMbg0dVZWSduB9h2SunLFAn4h4J9+octFTUv0iQSKZyfi9dDsiolN+oVmONpTUvr6vIiJuhFXzS7WK3wknjBYgqSPwWZJaxZxafJJV0k+BI4AxwO4RsTjnkHLjOZKshN8D16TziX0Aq4bYjkqPVT33YTSDpKEknZrfBF4leUBtW+DXwPmtYdRDS5G0kmTNg+V8/Glm/1Vtxqr+rEuAk0g+LyBZuvd64PutYYEtJ4xmkPRzYEPgzPo26nRI5WXAhxFxep7xmVn1kLRHRDyZ9ld8Ni2eHREf5hnXmnDCaAY/yWpmWbWFYfi1NsdPS4uGySItXEFtTTJnZjXAnd7NM1PS10s8yTorp5jMrDrtKOmeUgdbw5PvbpJqBj/JamZZpU3YJ5U63hrmnnPCaAF+ktXMmtIW+jDcJNUC/CSrmWUwN+8Amsud3mZmFRARRxQrl7SfpAcrHc/acMIwM6sASUMkvSRpsaTfSPq8pCnApcDVeceXhROGmVllXAGMADYnmQrkSeDmdPnacblGlpE7vc3MKqBhp7ekORHxmTxjWlPu9DYzq4xNJBX2Y6hwvzXUMlzDMDOrAEm/buRwRMSJFQtmLTlhmJlZJu70NjOrEEm7SRoraYqkyen27nnHlZUThplZBUg6HBgPPAKcSDJNyCPAuPRY1XOTlJlZBUh6Fjg8IuY2KO8G3B0RPXMIa424hmFmVhntGyYLgLSsfcWjWQtOGGZmlbFMUteGhZK2J1nauOr5OQwzs8q4APiLpB/x8eUQzgXOyTOwrNyHYWZWIZJ6At+lYDkE4LKIeDbXwDJywjAzs0zcJGVmVgGNLc8KrWOJVicMM7PK+CLwGnAb8BRJk1Sr4iYpM7MKkNQO2A8YBvQA7gNui4gXcg1sDXhYrZlZBUTEioj4U0QMB/YAZgMTJf1XzqFl5iYpM7MKkdQBOJikltENuBKo+mnN67lJysysAiSNBXYD/gj8NiJm5BzSGnPCMDOrAEkrgX+nu4UfvCJZD6NT5aNaM04YZmaWiTu9zcwsEycMMzPLxAnDzMwyccKwVk9SN0mtbsRJOUlaXKJ8pKSvVzoeaxv8HIZZKyVp3YhYo3UUImJ0ueKxts81DGsr2km6VtILkh6QtL6kXpKelPScpPGSNgWQNFHSzyRNkvSipH6Sxkl6WdLF9ReU9DVJT0uaLumadGqHoiQNk/S8pBmSfpyWHSPpinT7dEmvpNufkfRouj1X0v9Kmpa+fpe0fANJN0iaLOmZ+jWfJZ0g6Q5J9wIPSNo6/Tmmp/feqyCmSyQ9m74HW6ZlF0o6q+B9+Lmkx9PX9m/RfxFrc5wwrK3oDvwyInYF3gWOBG4CzomIHsDzJAvY1PsoIgYBo4G7gVNJHqo6QdLmkj4HfAUYEBG9gBXAV4vdWNKngR8D+wC9gH6SvgRMAuo/wPcCFkraBhgI/LXgEm9FRB/gauCstOx84OGI6AcMAX4qaYP02BeB4RGxD3Ac8Oc0xp7A9PScDYAn03WiJwHfKvG+bRARewKnADeUOMcMcJOUtR1/j4j6D8upwGeATSLikbRsLHBHwfn1U00/D7wQEW8ApLWA7Ug+1PsCkyUBrA+8WeLe/YCJEbEgvcYtwKCIuEvShpI2Sq95KzCIJHkUTgdRvz0VOCLdHgocVl8bADoC9ct7PhgRb6fbk4EbJLUH7ip4Dz4C/lBw3f1KxH4bQERMktRJ0iYR8W6Jc63GuYZhbcXSgu0VwCYZz1/Z4LUrSf6QEjA2InqlXztHxIUlrtXYNNVPAN8A/kZSq9iLpIbwWJFYVrD6jzgBRxbcv2tEvJgeq39amIiYRJKE/gncXNChvSxWP5VbeN2GGj656yd5rSQnDGurFgHvFLTpHw880sj5DT0EHCVpCwBJm0navsS5TwF7S+qc9nMMK7jXJJJmpknAMyTNS0sjYlET9/8z8F9KqzeSehc7KY3pzYi4Frge6JP1B0x9Jb3OQGBRhrishrlJytqy4cBoSZ8CXiH5Sz+TiJgp6fskHcvrAMtI+jleLXLuG5K+B0wgqRncHxF3p4f/StIcNSkiVkh6DZiVIYSLgJ8Dz6VJYy5wSJHzBgNnS1oGLAbWdMjsO5IeBzoBJ67ha63GeC4psxolaSJwVkRMyTsWax3cJGVmZpm4hmG2BiQ9BXRoUHx8RDyfRzxmleSEYWZmmbhJyszMMnHCMDOzTJwwzMwsEycMMzPLxAnDzMwy+X8sEHnTSYPqzgAAAABJRU5ErkJggg==">
            <a:extLst>
              <a:ext uri="{FF2B5EF4-FFF2-40B4-BE49-F238E27FC236}">
                <a16:creationId xmlns:a16="http://schemas.microsoft.com/office/drawing/2014/main" id="{24ABDB3D-3C34-4EB3-8680-5DC0DC49D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1559070"/>
            <a:ext cx="5372100" cy="4273262"/>
          </a:xfrm>
          <a:prstGeom prst="rect">
            <a:avLst/>
          </a:pr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68931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2021D5-43F8-4FF8-8B78-51B137C13E07}"/>
              </a:ext>
            </a:extLst>
          </p:cNvPr>
          <p:cNvSpPr/>
          <p:nvPr/>
        </p:nvSpPr>
        <p:spPr>
          <a:xfrm>
            <a:off x="957943" y="2767280"/>
            <a:ext cx="1027611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</a:rPr>
              <a:t>TheIrish</a:t>
            </a:r>
            <a:r>
              <a:rPr lang="en-US" sz="5400" dirty="0">
                <a:solidFill>
                  <a:schemeClr val="bg1"/>
                </a:solidFill>
              </a:rPr>
              <a:t> Dummy Banks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4400" b="1" dirty="0">
                <a:solidFill>
                  <a:srgbClr val="92D050"/>
                </a:solidFill>
              </a:rPr>
              <a:t>peer to peer</a:t>
            </a:r>
            <a:r>
              <a:rPr lang="en-US" sz="3600" b="1" dirty="0">
                <a:solidFill>
                  <a:srgbClr val="92D05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lending bank based in the </a:t>
            </a:r>
            <a:r>
              <a:rPr lang="en-US" sz="4400" b="1" dirty="0">
                <a:solidFill>
                  <a:srgbClr val="92D050"/>
                </a:solidFill>
              </a:rPr>
              <a:t>Ireland</a:t>
            </a:r>
            <a:endParaRPr lang="en-ID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0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E34EEA4-0C8C-4FC7-A9A6-0A90B34B2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9578481"/>
              </p:ext>
            </p:extLst>
          </p:nvPr>
        </p:nvGraphicFramePr>
        <p:xfrm>
          <a:off x="2349500" y="1428750"/>
          <a:ext cx="74930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419137-DFFC-49D6-A443-5F3AEAFBC7EE}"/>
              </a:ext>
            </a:extLst>
          </p:cNvPr>
          <p:cNvSpPr txBox="1"/>
          <p:nvPr/>
        </p:nvSpPr>
        <p:spPr>
          <a:xfrm>
            <a:off x="1399591" y="410547"/>
            <a:ext cx="473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Home Ownership</a:t>
            </a:r>
          </a:p>
        </p:txBody>
      </p:sp>
    </p:spTree>
    <p:extLst>
      <p:ext uri="{BB962C8B-B14F-4D97-AF65-F5344CB8AC3E}">
        <p14:creationId xmlns:p14="http://schemas.microsoft.com/office/powerpoint/2010/main" val="307645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1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">
                                            <p:graphicEl>
                                              <a:chart seriesIdx="0" categoryIdx="1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1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">
                                            <p:graphicEl>
                                              <a:chart seriesIdx="0" categoryIdx="1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1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">
                                            <p:graphicEl>
                                              <a:chart seriesIdx="0" categoryIdx="1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Chart bld="seriesEl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419137-DFFC-49D6-A443-5F3AEAFBC7EE}"/>
              </a:ext>
            </a:extLst>
          </p:cNvPr>
          <p:cNvSpPr txBox="1"/>
          <p:nvPr/>
        </p:nvSpPr>
        <p:spPr>
          <a:xfrm>
            <a:off x="1399591" y="410547"/>
            <a:ext cx="473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Purpose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1794C-C0C4-40B5-A4E4-C9EF2BD73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1"/>
          <a:stretch/>
        </p:blipFill>
        <p:spPr>
          <a:xfrm>
            <a:off x="2533650" y="1509486"/>
            <a:ext cx="7124700" cy="44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2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419137-DFFC-49D6-A443-5F3AEAFBC7EE}"/>
              </a:ext>
            </a:extLst>
          </p:cNvPr>
          <p:cNvSpPr txBox="1"/>
          <p:nvPr/>
        </p:nvSpPr>
        <p:spPr>
          <a:xfrm>
            <a:off x="1399591" y="410547"/>
            <a:ext cx="473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Purpose | Bad – Good Loan Ratio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9B54FFF-1C2F-4FFD-B906-848DDD4C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730279"/>
            <a:ext cx="4838700" cy="4349942"/>
          </a:xfrm>
          <a:prstGeom prst="rect">
            <a:avLst/>
          </a:pr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358063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0F115D-4907-41A5-ACA4-8F895CE49397}"/>
              </a:ext>
            </a:extLst>
          </p:cNvPr>
          <p:cNvSpPr txBox="1"/>
          <p:nvPr/>
        </p:nvSpPr>
        <p:spPr>
          <a:xfrm>
            <a:off x="1941966" y="1288836"/>
            <a:ext cx="838426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Is that </a:t>
            </a:r>
            <a:r>
              <a:rPr lang="en-US" sz="13800" b="1" dirty="0">
                <a:solidFill>
                  <a:schemeClr val="accent6"/>
                </a:solidFill>
              </a:rPr>
              <a:t>enough</a:t>
            </a:r>
            <a:r>
              <a:rPr lang="en-US" sz="19900" b="1" dirty="0">
                <a:solidFill>
                  <a:schemeClr val="bg1"/>
                </a:solidFill>
              </a:rPr>
              <a:t>?</a:t>
            </a:r>
            <a:endParaRPr lang="en-ID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49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6B898-2621-4652-9345-04F60882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730279"/>
            <a:ext cx="4838700" cy="4349942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07677D-35A3-4DA3-ADB2-AC19C5302879}"/>
              </a:ext>
            </a:extLst>
          </p:cNvPr>
          <p:cNvSpPr/>
          <p:nvPr/>
        </p:nvSpPr>
        <p:spPr>
          <a:xfrm>
            <a:off x="4586514" y="2148114"/>
            <a:ext cx="362857" cy="355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AC160-B984-427E-8D01-F8FBE8A282B0}"/>
              </a:ext>
            </a:extLst>
          </p:cNvPr>
          <p:cNvSpPr txBox="1"/>
          <p:nvPr/>
        </p:nvSpPr>
        <p:spPr>
          <a:xfrm>
            <a:off x="653143" y="2613392"/>
            <a:ext cx="24093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Even though educational purpose has more than </a:t>
            </a:r>
            <a:r>
              <a:rPr lang="en-US" sz="2000" dirty="0">
                <a:solidFill>
                  <a:schemeClr val="accent6"/>
                </a:solidFill>
              </a:rPr>
              <a:t>20% bad loan</a:t>
            </a:r>
            <a:r>
              <a:rPr lang="en-US" sz="2000" dirty="0">
                <a:solidFill>
                  <a:schemeClr val="bg1"/>
                </a:solidFill>
              </a:rPr>
              <a:t>, it equals to </a:t>
            </a:r>
            <a:r>
              <a:rPr lang="en-US" sz="2000" dirty="0">
                <a:solidFill>
                  <a:schemeClr val="accent6"/>
                </a:solidFill>
              </a:rPr>
              <a:t>88 contract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DB84C-7073-4C53-B055-99246DDF8855}"/>
              </a:ext>
            </a:extLst>
          </p:cNvPr>
          <p:cNvSpPr txBox="1"/>
          <p:nvPr/>
        </p:nvSpPr>
        <p:spPr>
          <a:xfrm>
            <a:off x="8897256" y="2613392"/>
            <a:ext cx="240937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Meanwhile, </a:t>
            </a:r>
            <a:r>
              <a:rPr lang="en-US" sz="2000" dirty="0">
                <a:solidFill>
                  <a:schemeClr val="accent6"/>
                </a:solidFill>
              </a:rPr>
              <a:t>17% bad loan</a:t>
            </a:r>
            <a:r>
              <a:rPr lang="en-US" sz="2000" dirty="0">
                <a:solidFill>
                  <a:schemeClr val="bg1"/>
                </a:solidFill>
              </a:rPr>
              <a:t> in small business equals to </a:t>
            </a:r>
            <a:r>
              <a:rPr lang="en-US" sz="2000" dirty="0">
                <a:solidFill>
                  <a:schemeClr val="accent6"/>
                </a:solidFill>
              </a:rPr>
              <a:t>1781 contracts.</a:t>
            </a:r>
            <a:endParaRPr lang="en-US" sz="2000" b="1" dirty="0">
              <a:solidFill>
                <a:schemeClr val="accent6"/>
              </a:solidFill>
            </a:endParaRPr>
          </a:p>
          <a:p>
            <a:endParaRPr lang="en-US" sz="2000" b="1" dirty="0">
              <a:solidFill>
                <a:schemeClr val="accent6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It is more </a:t>
            </a:r>
            <a:r>
              <a:rPr lang="en-US" sz="2800" b="1" dirty="0">
                <a:solidFill>
                  <a:schemeClr val="accent6"/>
                </a:solidFill>
              </a:rPr>
              <a:t>Significant.</a:t>
            </a:r>
            <a:endParaRPr lang="en-ID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01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8EE7C-0A82-480E-95D6-718B5BB2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744" y="1314790"/>
            <a:ext cx="8882711" cy="3851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C068D2-C9CA-4417-B069-3A36FDFA2D67}"/>
              </a:ext>
            </a:extLst>
          </p:cNvPr>
          <p:cNvSpPr txBox="1"/>
          <p:nvPr/>
        </p:nvSpPr>
        <p:spPr>
          <a:xfrm>
            <a:off x="1692744" y="5312377"/>
            <a:ext cx="3009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Lower</a:t>
            </a:r>
            <a:r>
              <a:rPr lang="en-US" sz="2000" b="1" dirty="0">
                <a:solidFill>
                  <a:schemeClr val="bg1"/>
                </a:solidFill>
              </a:rPr>
              <a:t> Annual Income</a:t>
            </a:r>
            <a:endParaRPr lang="en-ID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25D30-00F7-4DCE-BDA1-09A019CEE054}"/>
              </a:ext>
            </a:extLst>
          </p:cNvPr>
          <p:cNvSpPr txBox="1"/>
          <p:nvPr/>
        </p:nvSpPr>
        <p:spPr>
          <a:xfrm>
            <a:off x="4479486" y="5325644"/>
            <a:ext cx="3009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Higher</a:t>
            </a:r>
            <a:r>
              <a:rPr lang="en-US" sz="2000" b="1" dirty="0">
                <a:solidFill>
                  <a:schemeClr val="bg1"/>
                </a:solidFill>
              </a:rPr>
              <a:t> Loan Amount</a:t>
            </a:r>
            <a:endParaRPr lang="en-ID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9AD1A-107A-47AA-91C4-18F88C36D774}"/>
              </a:ext>
            </a:extLst>
          </p:cNvPr>
          <p:cNvSpPr txBox="1"/>
          <p:nvPr/>
        </p:nvSpPr>
        <p:spPr>
          <a:xfrm>
            <a:off x="7489371" y="5312377"/>
            <a:ext cx="3009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Higher</a:t>
            </a:r>
            <a:r>
              <a:rPr lang="en-US" sz="2000" b="1" dirty="0">
                <a:solidFill>
                  <a:schemeClr val="bg1"/>
                </a:solidFill>
              </a:rPr>
              <a:t> Interest Rate</a:t>
            </a:r>
            <a:endParaRPr lang="en-ID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44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DB972-9493-41CA-B1C3-0E2E63274C9B}"/>
              </a:ext>
            </a:extLst>
          </p:cNvPr>
          <p:cNvSpPr txBox="1"/>
          <p:nvPr/>
        </p:nvSpPr>
        <p:spPr>
          <a:xfrm>
            <a:off x="2159807" y="1470020"/>
            <a:ext cx="75474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Give a </a:t>
            </a:r>
            <a:r>
              <a:rPr lang="en-US" sz="3200" dirty="0">
                <a:solidFill>
                  <a:schemeClr val="accent6"/>
                </a:solidFill>
              </a:rPr>
              <a:t>recommendation</a:t>
            </a:r>
            <a:r>
              <a:rPr lang="en-US" sz="2800" dirty="0">
                <a:solidFill>
                  <a:schemeClr val="bg1"/>
                </a:solidFill>
              </a:rPr>
              <a:t> to borrower that they should </a:t>
            </a:r>
            <a:r>
              <a:rPr lang="en-US" sz="3600" b="1" dirty="0">
                <a:solidFill>
                  <a:schemeClr val="accent6"/>
                </a:solidFill>
              </a:rPr>
              <a:t>adjust</a:t>
            </a:r>
            <a:r>
              <a:rPr lang="en-US" sz="2800" dirty="0">
                <a:solidFill>
                  <a:schemeClr val="bg1"/>
                </a:solidFill>
              </a:rPr>
              <a:t> their loan request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052F7-7E76-4411-82B7-E44B4FC6E979}"/>
              </a:ext>
            </a:extLst>
          </p:cNvPr>
          <p:cNvSpPr txBox="1"/>
          <p:nvPr/>
        </p:nvSpPr>
        <p:spPr>
          <a:xfrm>
            <a:off x="5566273" y="3165901"/>
            <a:ext cx="734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or</a:t>
            </a:r>
            <a:endParaRPr lang="en-ID" sz="4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9012D-961A-436B-B791-3ABB0F5F3378}"/>
              </a:ext>
            </a:extLst>
          </p:cNvPr>
          <p:cNvSpPr txBox="1"/>
          <p:nvPr/>
        </p:nvSpPr>
        <p:spPr>
          <a:xfrm>
            <a:off x="1034950" y="4691950"/>
            <a:ext cx="979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The system should </a:t>
            </a:r>
            <a:r>
              <a:rPr lang="en-US" sz="3600" b="1" dirty="0">
                <a:solidFill>
                  <a:schemeClr val="accent6"/>
                </a:solidFill>
              </a:rPr>
              <a:t>recommend</a:t>
            </a:r>
            <a:r>
              <a:rPr lang="en-US" sz="2800" dirty="0">
                <a:solidFill>
                  <a:schemeClr val="bg1"/>
                </a:solidFill>
              </a:rPr>
              <a:t> them </a:t>
            </a:r>
            <a:r>
              <a:rPr lang="en-US" sz="3200" b="1" dirty="0">
                <a:solidFill>
                  <a:schemeClr val="accent6"/>
                </a:solidFill>
              </a:rPr>
              <a:t>new loan amount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en-ID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77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B0C928-E460-455F-A192-A5B33242E0AB}"/>
              </a:ext>
            </a:extLst>
          </p:cNvPr>
          <p:cNvSpPr txBox="1"/>
          <p:nvPr/>
        </p:nvSpPr>
        <p:spPr>
          <a:xfrm>
            <a:off x="1746704" y="987335"/>
            <a:ext cx="378323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Let’s play</a:t>
            </a:r>
            <a:endParaRPr lang="en-ID" sz="3200" b="1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49E29-F038-41BF-AF53-4D5C4FB96056}"/>
              </a:ext>
            </a:extLst>
          </p:cNvPr>
          <p:cNvSpPr txBox="1"/>
          <p:nvPr/>
        </p:nvSpPr>
        <p:spPr>
          <a:xfrm>
            <a:off x="5070475" y="4130476"/>
            <a:ext cx="6800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With </a:t>
            </a:r>
            <a:r>
              <a:rPr lang="en-US" sz="5400" b="1" dirty="0">
                <a:solidFill>
                  <a:schemeClr val="accent6"/>
                </a:solidFill>
              </a:rPr>
              <a:t>prediction</a:t>
            </a:r>
            <a:endParaRPr lang="en-ID" sz="11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02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D09438-B7D4-4669-AA82-EEBA1F84B282}"/>
              </a:ext>
            </a:extLst>
          </p:cNvPr>
          <p:cNvSpPr txBox="1"/>
          <p:nvPr/>
        </p:nvSpPr>
        <p:spPr>
          <a:xfrm>
            <a:off x="1399591" y="410547"/>
            <a:ext cx="473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Drop Feature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24C6-1C26-4599-BE5E-E5A1D850E65C}"/>
              </a:ext>
            </a:extLst>
          </p:cNvPr>
          <p:cNvSpPr txBox="1"/>
          <p:nvPr/>
        </p:nvSpPr>
        <p:spPr>
          <a:xfrm>
            <a:off x="1973942" y="2521857"/>
            <a:ext cx="10218058" cy="2286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>
                <a:solidFill>
                  <a:schemeClr val="bg1"/>
                </a:solidFill>
              </a:rPr>
              <a:t>Total Payment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solidFill>
                  <a:schemeClr val="accent6"/>
                </a:solidFill>
              </a:rPr>
              <a:t>Total Received Principle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solidFill>
                  <a:schemeClr val="bg1"/>
                </a:solidFill>
              </a:rPr>
              <a:t>Recoveries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solidFill>
                  <a:schemeClr val="accent6"/>
                </a:solidFill>
              </a:rPr>
              <a:t>Installment</a:t>
            </a:r>
            <a:endParaRPr lang="en-ID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3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6E760F-7CFC-427D-B516-4EBADEBA3D74}"/>
              </a:ext>
            </a:extLst>
          </p:cNvPr>
          <p:cNvSpPr txBox="1"/>
          <p:nvPr/>
        </p:nvSpPr>
        <p:spPr>
          <a:xfrm>
            <a:off x="2495232" y="547097"/>
            <a:ext cx="101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Method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A9BF8D26-182C-432C-9E7F-54F42E704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696538"/>
            <a:ext cx="9182605" cy="3785757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00642D"/>
          </a:solidFill>
          <a:ln>
            <a:noFill/>
          </a:ln>
          <a:effectLst/>
        </p:spPr>
        <p:txBody>
          <a:bodyPr wrap="none" lIns="182886" tIns="91443" rIns="182886" bIns="91443" anchor="ctr"/>
          <a:lstStyle/>
          <a:p>
            <a:endParaRPr lang="en-US" sz="2701" dirty="0">
              <a:latin typeface="Ralew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9B6DA-69CB-4062-BF93-5F1ED6713C65}"/>
              </a:ext>
            </a:extLst>
          </p:cNvPr>
          <p:cNvSpPr txBox="1"/>
          <p:nvPr/>
        </p:nvSpPr>
        <p:spPr>
          <a:xfrm>
            <a:off x="4829412" y="4444184"/>
            <a:ext cx="314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Calibri Light" panose="020F0302020204030204"/>
              </a:rPr>
              <a:t>One-Hot Encoding</a:t>
            </a:r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553E870D-1950-47FE-AD9D-7D65E96FA160}"/>
              </a:ext>
            </a:extLst>
          </p:cNvPr>
          <p:cNvSpPr>
            <a:spLocks noEditPoints="1"/>
          </p:cNvSpPr>
          <p:nvPr/>
        </p:nvSpPr>
        <p:spPr bwMode="auto">
          <a:xfrm>
            <a:off x="5252270" y="2610838"/>
            <a:ext cx="1687461" cy="1636325"/>
          </a:xfrm>
          <a:custGeom>
            <a:avLst/>
            <a:gdLst>
              <a:gd name="T0" fmla="*/ 537 w 587"/>
              <a:gd name="T1" fmla="*/ 74 h 569"/>
              <a:gd name="T2" fmla="*/ 530 w 587"/>
              <a:gd name="T3" fmla="*/ 0 h 569"/>
              <a:gd name="T4" fmla="*/ 293 w 587"/>
              <a:gd name="T5" fmla="*/ 71 h 569"/>
              <a:gd name="T6" fmla="*/ 56 w 587"/>
              <a:gd name="T7" fmla="*/ 0 h 569"/>
              <a:gd name="T8" fmla="*/ 49 w 587"/>
              <a:gd name="T9" fmla="*/ 74 h 569"/>
              <a:gd name="T10" fmla="*/ 0 w 587"/>
              <a:gd name="T11" fmla="*/ 102 h 569"/>
              <a:gd name="T12" fmla="*/ 28 w 587"/>
              <a:gd name="T13" fmla="*/ 537 h 569"/>
              <a:gd name="T14" fmla="*/ 293 w 587"/>
              <a:gd name="T15" fmla="*/ 569 h 569"/>
              <a:gd name="T16" fmla="*/ 558 w 587"/>
              <a:gd name="T17" fmla="*/ 537 h 569"/>
              <a:gd name="T18" fmla="*/ 587 w 587"/>
              <a:gd name="T19" fmla="*/ 102 h 569"/>
              <a:gd name="T20" fmla="*/ 523 w 587"/>
              <a:gd name="T21" fmla="*/ 14 h 569"/>
              <a:gd name="T22" fmla="*/ 516 w 587"/>
              <a:gd name="T23" fmla="*/ 439 h 569"/>
              <a:gd name="T24" fmla="*/ 300 w 587"/>
              <a:gd name="T25" fmla="*/ 83 h 569"/>
              <a:gd name="T26" fmla="*/ 523 w 587"/>
              <a:gd name="T27" fmla="*/ 14 h 569"/>
              <a:gd name="T28" fmla="*/ 71 w 587"/>
              <a:gd name="T29" fmla="*/ 14 h 569"/>
              <a:gd name="T30" fmla="*/ 286 w 587"/>
              <a:gd name="T31" fmla="*/ 479 h 569"/>
              <a:gd name="T32" fmla="*/ 63 w 587"/>
              <a:gd name="T33" fmla="*/ 439 h 569"/>
              <a:gd name="T34" fmla="*/ 573 w 587"/>
              <a:gd name="T35" fmla="*/ 508 h 569"/>
              <a:gd name="T36" fmla="*/ 353 w 587"/>
              <a:gd name="T37" fmla="*/ 523 h 569"/>
              <a:gd name="T38" fmla="*/ 293 w 587"/>
              <a:gd name="T39" fmla="*/ 555 h 569"/>
              <a:gd name="T40" fmla="*/ 234 w 587"/>
              <a:gd name="T41" fmla="*/ 523 h 569"/>
              <a:gd name="T42" fmla="*/ 14 w 587"/>
              <a:gd name="T43" fmla="*/ 508 h 569"/>
              <a:gd name="T44" fmla="*/ 28 w 587"/>
              <a:gd name="T45" fmla="*/ 88 h 569"/>
              <a:gd name="T46" fmla="*/ 49 w 587"/>
              <a:gd name="T47" fmla="*/ 446 h 569"/>
              <a:gd name="T48" fmla="*/ 71 w 587"/>
              <a:gd name="T49" fmla="*/ 453 h 569"/>
              <a:gd name="T50" fmla="*/ 289 w 587"/>
              <a:gd name="T51" fmla="*/ 498 h 569"/>
              <a:gd name="T52" fmla="*/ 291 w 587"/>
              <a:gd name="T53" fmla="*/ 498 h 569"/>
              <a:gd name="T54" fmla="*/ 293 w 587"/>
              <a:gd name="T55" fmla="*/ 499 h 569"/>
              <a:gd name="T56" fmla="*/ 296 w 587"/>
              <a:gd name="T57" fmla="*/ 498 h 569"/>
              <a:gd name="T58" fmla="*/ 297 w 587"/>
              <a:gd name="T59" fmla="*/ 498 h 569"/>
              <a:gd name="T60" fmla="*/ 516 w 587"/>
              <a:gd name="T61" fmla="*/ 453 h 569"/>
              <a:gd name="T62" fmla="*/ 537 w 587"/>
              <a:gd name="T63" fmla="*/ 446 h 569"/>
              <a:gd name="T64" fmla="*/ 558 w 587"/>
              <a:gd name="T65" fmla="*/ 88 h 569"/>
              <a:gd name="T66" fmla="*/ 573 w 587"/>
              <a:gd name="T67" fmla="*/ 508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87" h="569">
                <a:moveTo>
                  <a:pt x="558" y="74"/>
                </a:moveTo>
                <a:cubicBezTo>
                  <a:pt x="537" y="74"/>
                  <a:pt x="537" y="74"/>
                  <a:pt x="537" y="74"/>
                </a:cubicBezTo>
                <a:cubicBezTo>
                  <a:pt x="537" y="7"/>
                  <a:pt x="537" y="7"/>
                  <a:pt x="537" y="7"/>
                </a:cubicBezTo>
                <a:cubicBezTo>
                  <a:pt x="537" y="3"/>
                  <a:pt x="534" y="0"/>
                  <a:pt x="530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462" y="0"/>
                  <a:pt x="364" y="0"/>
                  <a:pt x="293" y="71"/>
                </a:cubicBezTo>
                <a:cubicBezTo>
                  <a:pt x="222" y="0"/>
                  <a:pt x="124" y="0"/>
                  <a:pt x="7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2" y="0"/>
                  <a:pt x="49" y="3"/>
                  <a:pt x="49" y="7"/>
                </a:cubicBezTo>
                <a:cubicBezTo>
                  <a:pt x="49" y="74"/>
                  <a:pt x="49" y="74"/>
                  <a:pt x="49" y="74"/>
                </a:cubicBezTo>
                <a:cubicBezTo>
                  <a:pt x="28" y="74"/>
                  <a:pt x="28" y="74"/>
                  <a:pt x="28" y="74"/>
                </a:cubicBezTo>
                <a:cubicBezTo>
                  <a:pt x="12" y="74"/>
                  <a:pt x="0" y="86"/>
                  <a:pt x="0" y="102"/>
                </a:cubicBezTo>
                <a:cubicBezTo>
                  <a:pt x="0" y="508"/>
                  <a:pt x="0" y="508"/>
                  <a:pt x="0" y="508"/>
                </a:cubicBezTo>
                <a:cubicBezTo>
                  <a:pt x="0" y="524"/>
                  <a:pt x="12" y="537"/>
                  <a:pt x="28" y="537"/>
                </a:cubicBezTo>
                <a:cubicBezTo>
                  <a:pt x="230" y="537"/>
                  <a:pt x="230" y="537"/>
                  <a:pt x="230" y="537"/>
                </a:cubicBezTo>
                <a:cubicBezTo>
                  <a:pt x="242" y="556"/>
                  <a:pt x="267" y="569"/>
                  <a:pt x="293" y="569"/>
                </a:cubicBezTo>
                <a:cubicBezTo>
                  <a:pt x="320" y="569"/>
                  <a:pt x="344" y="556"/>
                  <a:pt x="357" y="537"/>
                </a:cubicBezTo>
                <a:cubicBezTo>
                  <a:pt x="558" y="537"/>
                  <a:pt x="558" y="537"/>
                  <a:pt x="558" y="537"/>
                </a:cubicBezTo>
                <a:cubicBezTo>
                  <a:pt x="574" y="537"/>
                  <a:pt x="587" y="524"/>
                  <a:pt x="587" y="508"/>
                </a:cubicBezTo>
                <a:cubicBezTo>
                  <a:pt x="587" y="102"/>
                  <a:pt x="587" y="102"/>
                  <a:pt x="587" y="102"/>
                </a:cubicBezTo>
                <a:cubicBezTo>
                  <a:pt x="587" y="86"/>
                  <a:pt x="574" y="74"/>
                  <a:pt x="558" y="74"/>
                </a:cubicBezTo>
                <a:close/>
                <a:moveTo>
                  <a:pt x="523" y="14"/>
                </a:moveTo>
                <a:cubicBezTo>
                  <a:pt x="523" y="439"/>
                  <a:pt x="523" y="439"/>
                  <a:pt x="523" y="439"/>
                </a:cubicBezTo>
                <a:cubicBezTo>
                  <a:pt x="516" y="439"/>
                  <a:pt x="516" y="439"/>
                  <a:pt x="516" y="439"/>
                </a:cubicBezTo>
                <a:cubicBezTo>
                  <a:pt x="464" y="439"/>
                  <a:pt x="370" y="439"/>
                  <a:pt x="300" y="479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367" y="14"/>
                  <a:pt x="463" y="14"/>
                  <a:pt x="516" y="14"/>
                </a:cubicBezTo>
                <a:lnTo>
                  <a:pt x="523" y="14"/>
                </a:lnTo>
                <a:close/>
                <a:moveTo>
                  <a:pt x="63" y="14"/>
                </a:moveTo>
                <a:cubicBezTo>
                  <a:pt x="71" y="14"/>
                  <a:pt x="71" y="14"/>
                  <a:pt x="71" y="14"/>
                </a:cubicBezTo>
                <a:cubicBezTo>
                  <a:pt x="123" y="14"/>
                  <a:pt x="219" y="14"/>
                  <a:pt x="286" y="83"/>
                </a:cubicBezTo>
                <a:cubicBezTo>
                  <a:pt x="286" y="479"/>
                  <a:pt x="286" y="479"/>
                  <a:pt x="286" y="479"/>
                </a:cubicBezTo>
                <a:cubicBezTo>
                  <a:pt x="216" y="439"/>
                  <a:pt x="122" y="439"/>
                  <a:pt x="71" y="439"/>
                </a:cubicBezTo>
                <a:cubicBezTo>
                  <a:pt x="63" y="439"/>
                  <a:pt x="63" y="439"/>
                  <a:pt x="63" y="439"/>
                </a:cubicBezTo>
                <a:lnTo>
                  <a:pt x="63" y="14"/>
                </a:lnTo>
                <a:close/>
                <a:moveTo>
                  <a:pt x="573" y="508"/>
                </a:moveTo>
                <a:cubicBezTo>
                  <a:pt x="573" y="516"/>
                  <a:pt x="566" y="523"/>
                  <a:pt x="558" y="523"/>
                </a:cubicBezTo>
                <a:cubicBezTo>
                  <a:pt x="353" y="523"/>
                  <a:pt x="353" y="523"/>
                  <a:pt x="353" y="523"/>
                </a:cubicBezTo>
                <a:cubicBezTo>
                  <a:pt x="350" y="523"/>
                  <a:pt x="348" y="524"/>
                  <a:pt x="346" y="526"/>
                </a:cubicBezTo>
                <a:cubicBezTo>
                  <a:pt x="337" y="544"/>
                  <a:pt x="316" y="555"/>
                  <a:pt x="293" y="555"/>
                </a:cubicBezTo>
                <a:cubicBezTo>
                  <a:pt x="270" y="555"/>
                  <a:pt x="249" y="544"/>
                  <a:pt x="240" y="526"/>
                </a:cubicBezTo>
                <a:cubicBezTo>
                  <a:pt x="239" y="524"/>
                  <a:pt x="236" y="523"/>
                  <a:pt x="234" y="523"/>
                </a:cubicBezTo>
                <a:cubicBezTo>
                  <a:pt x="28" y="523"/>
                  <a:pt x="28" y="523"/>
                  <a:pt x="28" y="523"/>
                </a:cubicBezTo>
                <a:cubicBezTo>
                  <a:pt x="20" y="523"/>
                  <a:pt x="14" y="516"/>
                  <a:pt x="14" y="508"/>
                </a:cubicBezTo>
                <a:cubicBezTo>
                  <a:pt x="14" y="102"/>
                  <a:pt x="14" y="102"/>
                  <a:pt x="14" y="102"/>
                </a:cubicBezTo>
                <a:cubicBezTo>
                  <a:pt x="14" y="94"/>
                  <a:pt x="20" y="88"/>
                  <a:pt x="28" y="88"/>
                </a:cubicBezTo>
                <a:cubicBezTo>
                  <a:pt x="49" y="88"/>
                  <a:pt x="49" y="88"/>
                  <a:pt x="49" y="88"/>
                </a:cubicBezTo>
                <a:cubicBezTo>
                  <a:pt x="49" y="446"/>
                  <a:pt x="49" y="446"/>
                  <a:pt x="49" y="446"/>
                </a:cubicBezTo>
                <a:cubicBezTo>
                  <a:pt x="49" y="450"/>
                  <a:pt x="52" y="453"/>
                  <a:pt x="56" y="453"/>
                </a:cubicBezTo>
                <a:cubicBezTo>
                  <a:pt x="71" y="453"/>
                  <a:pt x="71" y="453"/>
                  <a:pt x="71" y="453"/>
                </a:cubicBezTo>
                <a:cubicBezTo>
                  <a:pt x="123" y="453"/>
                  <a:pt x="222" y="453"/>
                  <a:pt x="289" y="498"/>
                </a:cubicBezTo>
                <a:cubicBezTo>
                  <a:pt x="289" y="498"/>
                  <a:pt x="289" y="498"/>
                  <a:pt x="289" y="498"/>
                </a:cubicBezTo>
                <a:cubicBezTo>
                  <a:pt x="290" y="498"/>
                  <a:pt x="290" y="498"/>
                  <a:pt x="290" y="498"/>
                </a:cubicBezTo>
                <a:cubicBezTo>
                  <a:pt x="290" y="498"/>
                  <a:pt x="290" y="498"/>
                  <a:pt x="291" y="498"/>
                </a:cubicBezTo>
                <a:cubicBezTo>
                  <a:pt x="291" y="498"/>
                  <a:pt x="291" y="499"/>
                  <a:pt x="291" y="499"/>
                </a:cubicBezTo>
                <a:cubicBezTo>
                  <a:pt x="292" y="499"/>
                  <a:pt x="292" y="499"/>
                  <a:pt x="293" y="499"/>
                </a:cubicBezTo>
                <a:cubicBezTo>
                  <a:pt x="294" y="499"/>
                  <a:pt x="294" y="499"/>
                  <a:pt x="295" y="499"/>
                </a:cubicBezTo>
                <a:cubicBezTo>
                  <a:pt x="295" y="499"/>
                  <a:pt x="295" y="498"/>
                  <a:pt x="296" y="498"/>
                </a:cubicBezTo>
                <a:cubicBezTo>
                  <a:pt x="296" y="498"/>
                  <a:pt x="296" y="498"/>
                  <a:pt x="296" y="498"/>
                </a:cubicBezTo>
                <a:cubicBezTo>
                  <a:pt x="297" y="498"/>
                  <a:pt x="297" y="498"/>
                  <a:pt x="297" y="498"/>
                </a:cubicBezTo>
                <a:cubicBezTo>
                  <a:pt x="297" y="498"/>
                  <a:pt x="297" y="498"/>
                  <a:pt x="297" y="498"/>
                </a:cubicBezTo>
                <a:cubicBezTo>
                  <a:pt x="364" y="453"/>
                  <a:pt x="463" y="453"/>
                  <a:pt x="516" y="453"/>
                </a:cubicBezTo>
                <a:cubicBezTo>
                  <a:pt x="530" y="453"/>
                  <a:pt x="530" y="453"/>
                  <a:pt x="530" y="453"/>
                </a:cubicBezTo>
                <a:cubicBezTo>
                  <a:pt x="534" y="453"/>
                  <a:pt x="537" y="450"/>
                  <a:pt x="537" y="446"/>
                </a:cubicBezTo>
                <a:cubicBezTo>
                  <a:pt x="537" y="88"/>
                  <a:pt x="537" y="88"/>
                  <a:pt x="537" y="88"/>
                </a:cubicBezTo>
                <a:cubicBezTo>
                  <a:pt x="558" y="88"/>
                  <a:pt x="558" y="88"/>
                  <a:pt x="558" y="88"/>
                </a:cubicBezTo>
                <a:cubicBezTo>
                  <a:pt x="566" y="88"/>
                  <a:pt x="573" y="94"/>
                  <a:pt x="573" y="102"/>
                </a:cubicBezTo>
                <a:lnTo>
                  <a:pt x="573" y="508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">
            <a:extLst>
              <a:ext uri="{FF2B5EF4-FFF2-40B4-BE49-F238E27FC236}">
                <a16:creationId xmlns:a16="http://schemas.microsoft.com/office/drawing/2014/main" id="{69A855A5-6F52-4526-8F67-F66C90725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440" y="1696593"/>
            <a:ext cx="9182605" cy="3785757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BA7609"/>
          </a:solidFill>
          <a:ln>
            <a:noFill/>
          </a:ln>
          <a:effectLst/>
        </p:spPr>
        <p:txBody>
          <a:bodyPr wrap="none" lIns="182886" tIns="91443" rIns="182886" bIns="91443" anchor="ctr"/>
          <a:lstStyle/>
          <a:p>
            <a:endParaRPr lang="en-US" sz="2701" dirty="0">
              <a:latin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97015671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9591" y="410547"/>
            <a:ext cx="358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How Lending Club Works</a:t>
            </a:r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C0AE1BCA-8EE1-42FA-83E5-0DD3C5E79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181" y="2040830"/>
            <a:ext cx="2039134" cy="2039135"/>
          </a:xfrm>
          <a:custGeom>
            <a:avLst/>
            <a:gdLst>
              <a:gd name="T0" fmla="*/ 2045 w 2363"/>
              <a:gd name="T1" fmla="*/ 2362 h 2363"/>
              <a:gd name="T2" fmla="*/ 2045 w 2363"/>
              <a:gd name="T3" fmla="*/ 2362 h 2363"/>
              <a:gd name="T4" fmla="*/ 317 w 2363"/>
              <a:gd name="T5" fmla="*/ 2362 h 2363"/>
              <a:gd name="T6" fmla="*/ 0 w 2363"/>
              <a:gd name="T7" fmla="*/ 2045 h 2363"/>
              <a:gd name="T8" fmla="*/ 0 w 2363"/>
              <a:gd name="T9" fmla="*/ 316 h 2363"/>
              <a:gd name="T10" fmla="*/ 317 w 2363"/>
              <a:gd name="T11" fmla="*/ 0 h 2363"/>
              <a:gd name="T12" fmla="*/ 2045 w 2363"/>
              <a:gd name="T13" fmla="*/ 0 h 2363"/>
              <a:gd name="T14" fmla="*/ 2362 w 2363"/>
              <a:gd name="T15" fmla="*/ 316 h 2363"/>
              <a:gd name="T16" fmla="*/ 2362 w 2363"/>
              <a:gd name="T17" fmla="*/ 2045 h 2363"/>
              <a:gd name="T18" fmla="*/ 2045 w 2363"/>
              <a:gd name="T19" fmla="*/ 2362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3" h="2363">
                <a:moveTo>
                  <a:pt x="2045" y="2362"/>
                </a:moveTo>
                <a:lnTo>
                  <a:pt x="2045" y="2362"/>
                </a:lnTo>
                <a:cubicBezTo>
                  <a:pt x="317" y="2362"/>
                  <a:pt x="317" y="2362"/>
                  <a:pt x="317" y="2362"/>
                </a:cubicBezTo>
                <a:cubicBezTo>
                  <a:pt x="142" y="2362"/>
                  <a:pt x="0" y="2219"/>
                  <a:pt x="0" y="2045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42"/>
                  <a:pt x="142" y="0"/>
                  <a:pt x="317" y="0"/>
                </a:cubicBezTo>
                <a:cubicBezTo>
                  <a:pt x="2045" y="0"/>
                  <a:pt x="2045" y="0"/>
                  <a:pt x="2045" y="0"/>
                </a:cubicBezTo>
                <a:cubicBezTo>
                  <a:pt x="2219" y="0"/>
                  <a:pt x="2362" y="142"/>
                  <a:pt x="2362" y="316"/>
                </a:cubicBezTo>
                <a:cubicBezTo>
                  <a:pt x="2362" y="2045"/>
                  <a:pt x="2362" y="2045"/>
                  <a:pt x="2362" y="2045"/>
                </a:cubicBezTo>
                <a:cubicBezTo>
                  <a:pt x="2362" y="2219"/>
                  <a:pt x="2219" y="2362"/>
                  <a:pt x="2045" y="23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50F0F6A9-77BE-40B3-88B3-E9CC787D7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012" y="2040830"/>
            <a:ext cx="2039133" cy="2039135"/>
          </a:xfrm>
          <a:custGeom>
            <a:avLst/>
            <a:gdLst>
              <a:gd name="T0" fmla="*/ 2045 w 2363"/>
              <a:gd name="T1" fmla="*/ 2362 h 2363"/>
              <a:gd name="T2" fmla="*/ 2045 w 2363"/>
              <a:gd name="T3" fmla="*/ 2362 h 2363"/>
              <a:gd name="T4" fmla="*/ 316 w 2363"/>
              <a:gd name="T5" fmla="*/ 2362 h 2363"/>
              <a:gd name="T6" fmla="*/ 0 w 2363"/>
              <a:gd name="T7" fmla="*/ 2045 h 2363"/>
              <a:gd name="T8" fmla="*/ 0 w 2363"/>
              <a:gd name="T9" fmla="*/ 317 h 2363"/>
              <a:gd name="T10" fmla="*/ 316 w 2363"/>
              <a:gd name="T11" fmla="*/ 0 h 2363"/>
              <a:gd name="T12" fmla="*/ 2045 w 2363"/>
              <a:gd name="T13" fmla="*/ 0 h 2363"/>
              <a:gd name="T14" fmla="*/ 2362 w 2363"/>
              <a:gd name="T15" fmla="*/ 317 h 2363"/>
              <a:gd name="T16" fmla="*/ 2362 w 2363"/>
              <a:gd name="T17" fmla="*/ 2045 h 2363"/>
              <a:gd name="T18" fmla="*/ 2045 w 2363"/>
              <a:gd name="T19" fmla="*/ 2362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3" h="2363">
                <a:moveTo>
                  <a:pt x="2045" y="2362"/>
                </a:moveTo>
                <a:lnTo>
                  <a:pt x="2045" y="2362"/>
                </a:lnTo>
                <a:cubicBezTo>
                  <a:pt x="316" y="2362"/>
                  <a:pt x="316" y="2362"/>
                  <a:pt x="316" y="2362"/>
                </a:cubicBezTo>
                <a:cubicBezTo>
                  <a:pt x="142" y="2362"/>
                  <a:pt x="0" y="2219"/>
                  <a:pt x="0" y="204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142"/>
                  <a:pt x="142" y="0"/>
                  <a:pt x="316" y="0"/>
                </a:cubicBezTo>
                <a:cubicBezTo>
                  <a:pt x="2045" y="0"/>
                  <a:pt x="2045" y="0"/>
                  <a:pt x="2045" y="0"/>
                </a:cubicBezTo>
                <a:cubicBezTo>
                  <a:pt x="2219" y="0"/>
                  <a:pt x="2362" y="142"/>
                  <a:pt x="2362" y="317"/>
                </a:cubicBezTo>
                <a:cubicBezTo>
                  <a:pt x="2362" y="2045"/>
                  <a:pt x="2362" y="2045"/>
                  <a:pt x="2362" y="2045"/>
                </a:cubicBezTo>
                <a:cubicBezTo>
                  <a:pt x="2362" y="2219"/>
                  <a:pt x="2219" y="2362"/>
                  <a:pt x="2045" y="23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/>
          </a:p>
        </p:txBody>
      </p:sp>
      <p:sp>
        <p:nvSpPr>
          <p:cNvPr id="70" name="Freeform 113">
            <a:extLst>
              <a:ext uri="{FF2B5EF4-FFF2-40B4-BE49-F238E27FC236}">
                <a16:creationId xmlns:a16="http://schemas.microsoft.com/office/drawing/2014/main" id="{028B80DB-71E7-4589-BC13-622B65E5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844" y="2040830"/>
            <a:ext cx="2039134" cy="2039135"/>
          </a:xfrm>
          <a:custGeom>
            <a:avLst/>
            <a:gdLst>
              <a:gd name="T0" fmla="*/ 2045 w 2363"/>
              <a:gd name="T1" fmla="*/ 2362 h 2363"/>
              <a:gd name="T2" fmla="*/ 2045 w 2363"/>
              <a:gd name="T3" fmla="*/ 2362 h 2363"/>
              <a:gd name="T4" fmla="*/ 316 w 2363"/>
              <a:gd name="T5" fmla="*/ 2362 h 2363"/>
              <a:gd name="T6" fmla="*/ 0 w 2363"/>
              <a:gd name="T7" fmla="*/ 2045 h 2363"/>
              <a:gd name="T8" fmla="*/ 0 w 2363"/>
              <a:gd name="T9" fmla="*/ 316 h 2363"/>
              <a:gd name="T10" fmla="*/ 316 w 2363"/>
              <a:gd name="T11" fmla="*/ 0 h 2363"/>
              <a:gd name="T12" fmla="*/ 2045 w 2363"/>
              <a:gd name="T13" fmla="*/ 0 h 2363"/>
              <a:gd name="T14" fmla="*/ 2362 w 2363"/>
              <a:gd name="T15" fmla="*/ 316 h 2363"/>
              <a:gd name="T16" fmla="*/ 2362 w 2363"/>
              <a:gd name="T17" fmla="*/ 2045 h 2363"/>
              <a:gd name="T18" fmla="*/ 2045 w 2363"/>
              <a:gd name="T19" fmla="*/ 2362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3" h="2363">
                <a:moveTo>
                  <a:pt x="2045" y="2362"/>
                </a:moveTo>
                <a:lnTo>
                  <a:pt x="2045" y="2362"/>
                </a:lnTo>
                <a:cubicBezTo>
                  <a:pt x="316" y="2362"/>
                  <a:pt x="316" y="2362"/>
                  <a:pt x="316" y="2362"/>
                </a:cubicBezTo>
                <a:cubicBezTo>
                  <a:pt x="142" y="2362"/>
                  <a:pt x="0" y="2219"/>
                  <a:pt x="0" y="2045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42"/>
                  <a:pt x="142" y="0"/>
                  <a:pt x="316" y="0"/>
                </a:cubicBezTo>
                <a:cubicBezTo>
                  <a:pt x="2045" y="0"/>
                  <a:pt x="2045" y="0"/>
                  <a:pt x="2045" y="0"/>
                </a:cubicBezTo>
                <a:cubicBezTo>
                  <a:pt x="2219" y="0"/>
                  <a:pt x="2362" y="142"/>
                  <a:pt x="2362" y="316"/>
                </a:cubicBezTo>
                <a:cubicBezTo>
                  <a:pt x="2362" y="2045"/>
                  <a:pt x="2362" y="2045"/>
                  <a:pt x="2362" y="2045"/>
                </a:cubicBezTo>
                <a:cubicBezTo>
                  <a:pt x="2362" y="2219"/>
                  <a:pt x="2219" y="2362"/>
                  <a:pt x="2045" y="23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/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F2A10194-DB67-409B-972D-E35A79352574}"/>
              </a:ext>
            </a:extLst>
          </p:cNvPr>
          <p:cNvSpPr txBox="1">
            <a:spLocks/>
          </p:cNvSpPr>
          <p:nvPr/>
        </p:nvSpPr>
        <p:spPr>
          <a:xfrm>
            <a:off x="8564585" y="4742220"/>
            <a:ext cx="1944565" cy="40428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2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1513BE26-C81F-41EC-B1AB-BCEBA6017EDD}"/>
              </a:ext>
            </a:extLst>
          </p:cNvPr>
          <p:cNvSpPr txBox="1">
            <a:spLocks/>
          </p:cNvSpPr>
          <p:nvPr/>
        </p:nvSpPr>
        <p:spPr>
          <a:xfrm>
            <a:off x="1467487" y="4395425"/>
            <a:ext cx="2758521" cy="6935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Borrower</a:t>
            </a:r>
            <a:r>
              <a:rPr lang="en-US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: Request for loan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Lender</a:t>
            </a:r>
            <a:r>
              <a:rPr lang="en-US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: Register for account</a:t>
            </a:r>
            <a:endParaRPr lang="en-US" sz="1400" b="1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123">
            <a:extLst>
              <a:ext uri="{FF2B5EF4-FFF2-40B4-BE49-F238E27FC236}">
                <a16:creationId xmlns:a16="http://schemas.microsoft.com/office/drawing/2014/main" id="{D99FA5C0-95C7-4393-916C-B0131F6AEF94}"/>
              </a:ext>
            </a:extLst>
          </p:cNvPr>
          <p:cNvSpPr>
            <a:spLocks noEditPoints="1"/>
          </p:cNvSpPr>
          <p:nvPr/>
        </p:nvSpPr>
        <p:spPr bwMode="auto">
          <a:xfrm>
            <a:off x="2133536" y="2318917"/>
            <a:ext cx="1455690" cy="1460504"/>
          </a:xfrm>
          <a:custGeom>
            <a:avLst/>
            <a:gdLst>
              <a:gd name="T0" fmla="*/ 529 w 676"/>
              <a:gd name="T1" fmla="*/ 279 h 678"/>
              <a:gd name="T2" fmla="*/ 431 w 676"/>
              <a:gd name="T3" fmla="*/ 293 h 678"/>
              <a:gd name="T4" fmla="*/ 409 w 676"/>
              <a:gd name="T5" fmla="*/ 210 h 678"/>
              <a:gd name="T6" fmla="*/ 367 w 676"/>
              <a:gd name="T7" fmla="*/ 125 h 678"/>
              <a:gd name="T8" fmla="*/ 401 w 676"/>
              <a:gd name="T9" fmla="*/ 58 h 678"/>
              <a:gd name="T10" fmla="*/ 504 w 676"/>
              <a:gd name="T11" fmla="*/ 6 h 678"/>
              <a:gd name="T12" fmla="*/ 579 w 676"/>
              <a:gd name="T13" fmla="*/ 18 h 678"/>
              <a:gd name="T14" fmla="*/ 659 w 676"/>
              <a:gd name="T15" fmla="*/ 100 h 678"/>
              <a:gd name="T16" fmla="*/ 676 w 676"/>
              <a:gd name="T17" fmla="*/ 169 h 678"/>
              <a:gd name="T18" fmla="*/ 605 w 676"/>
              <a:gd name="T19" fmla="*/ 241 h 678"/>
              <a:gd name="T20" fmla="*/ 558 w 676"/>
              <a:gd name="T21" fmla="*/ 314 h 678"/>
              <a:gd name="T22" fmla="*/ 539 w 676"/>
              <a:gd name="T23" fmla="*/ 267 h 678"/>
              <a:gd name="T24" fmla="*/ 590 w 676"/>
              <a:gd name="T25" fmla="*/ 242 h 678"/>
              <a:gd name="T26" fmla="*/ 626 w 676"/>
              <a:gd name="T27" fmla="*/ 172 h 678"/>
              <a:gd name="T28" fmla="*/ 655 w 676"/>
              <a:gd name="T29" fmla="*/ 114 h 678"/>
              <a:gd name="T30" fmla="*/ 566 w 676"/>
              <a:gd name="T31" fmla="*/ 67 h 678"/>
              <a:gd name="T32" fmla="*/ 517 w 676"/>
              <a:gd name="T33" fmla="*/ 15 h 678"/>
              <a:gd name="T34" fmla="*/ 500 w 676"/>
              <a:gd name="T35" fmla="*/ 56 h 678"/>
              <a:gd name="T36" fmla="*/ 401 w 676"/>
              <a:gd name="T37" fmla="*/ 73 h 678"/>
              <a:gd name="T38" fmla="*/ 413 w 676"/>
              <a:gd name="T39" fmla="*/ 144 h 678"/>
              <a:gd name="T40" fmla="*/ 422 w 676"/>
              <a:gd name="T41" fmla="*/ 215 h 678"/>
              <a:gd name="T42" fmla="*/ 463 w 676"/>
              <a:gd name="T43" fmla="*/ 255 h 678"/>
              <a:gd name="T44" fmla="*/ 532 w 676"/>
              <a:gd name="T45" fmla="*/ 264 h 678"/>
              <a:gd name="T46" fmla="*/ 478 w 676"/>
              <a:gd name="T47" fmla="*/ 160 h 678"/>
              <a:gd name="T48" fmla="*/ 517 w 676"/>
              <a:gd name="T49" fmla="*/ 199 h 678"/>
              <a:gd name="T50" fmla="*/ 517 w 676"/>
              <a:gd name="T51" fmla="*/ 185 h 678"/>
              <a:gd name="T52" fmla="*/ 258 w 676"/>
              <a:gd name="T53" fmla="*/ 678 h 678"/>
              <a:gd name="T54" fmla="*/ 233 w 676"/>
              <a:gd name="T55" fmla="*/ 615 h 678"/>
              <a:gd name="T56" fmla="*/ 105 w 676"/>
              <a:gd name="T57" fmla="*/ 628 h 678"/>
              <a:gd name="T58" fmla="*/ 90 w 676"/>
              <a:gd name="T59" fmla="*/ 522 h 678"/>
              <a:gd name="T60" fmla="*/ 0 w 676"/>
              <a:gd name="T61" fmla="*/ 424 h 678"/>
              <a:gd name="T62" fmla="*/ 14 w 676"/>
              <a:gd name="T63" fmla="*/ 350 h 678"/>
              <a:gd name="T64" fmla="*/ 91 w 676"/>
              <a:gd name="T65" fmla="*/ 229 h 678"/>
              <a:gd name="T66" fmla="*/ 159 w 676"/>
              <a:gd name="T67" fmla="*/ 185 h 678"/>
              <a:gd name="T68" fmla="*/ 276 w 676"/>
              <a:gd name="T69" fmla="*/ 222 h 678"/>
              <a:gd name="T70" fmla="*/ 378 w 676"/>
              <a:gd name="T71" fmla="*/ 190 h 678"/>
              <a:gd name="T72" fmla="*/ 423 w 676"/>
              <a:gd name="T73" fmla="*/ 310 h 678"/>
              <a:gd name="T74" fmla="*/ 513 w 676"/>
              <a:gd name="T75" fmla="*/ 370 h 678"/>
              <a:gd name="T76" fmla="*/ 456 w 676"/>
              <a:gd name="T77" fmla="*/ 419 h 678"/>
              <a:gd name="T78" fmla="*/ 494 w 676"/>
              <a:gd name="T79" fmla="*/ 527 h 678"/>
              <a:gd name="T80" fmla="*/ 393 w 676"/>
              <a:gd name="T81" fmla="*/ 564 h 678"/>
              <a:gd name="T82" fmla="*/ 325 w 676"/>
              <a:gd name="T83" fmla="*/ 669 h 678"/>
              <a:gd name="T84" fmla="*/ 165 w 676"/>
              <a:gd name="T85" fmla="*/ 577 h 678"/>
              <a:gd name="T86" fmla="*/ 261 w 676"/>
              <a:gd name="T87" fmla="*/ 664 h 678"/>
              <a:gd name="T88" fmla="*/ 323 w 676"/>
              <a:gd name="T89" fmla="*/ 591 h 678"/>
              <a:gd name="T90" fmla="*/ 449 w 676"/>
              <a:gd name="T91" fmla="*/ 573 h 678"/>
              <a:gd name="T92" fmla="*/ 432 w 676"/>
              <a:gd name="T93" fmla="*/ 479 h 678"/>
              <a:gd name="T94" fmla="*/ 445 w 676"/>
              <a:gd name="T95" fmla="*/ 396 h 678"/>
              <a:gd name="T96" fmla="*/ 421 w 676"/>
              <a:gd name="T97" fmla="*/ 325 h 678"/>
              <a:gd name="T98" fmla="*/ 356 w 676"/>
              <a:gd name="T99" fmla="*/ 258 h 678"/>
              <a:gd name="T100" fmla="*/ 286 w 676"/>
              <a:gd name="T101" fmla="*/ 233 h 678"/>
              <a:gd name="T102" fmla="*/ 199 w 676"/>
              <a:gd name="T103" fmla="*/ 245 h 678"/>
              <a:gd name="T104" fmla="*/ 106 w 676"/>
              <a:gd name="T105" fmla="*/ 228 h 678"/>
              <a:gd name="T106" fmla="*/ 85 w 676"/>
              <a:gd name="T107" fmla="*/ 357 h 678"/>
              <a:gd name="T108" fmla="*/ 14 w 676"/>
              <a:gd name="T109" fmla="*/ 419 h 678"/>
              <a:gd name="T110" fmla="*/ 104 w 676"/>
              <a:gd name="T111" fmla="*/ 519 h 678"/>
              <a:gd name="T112" fmla="*/ 109 w 676"/>
              <a:gd name="T113" fmla="*/ 613 h 678"/>
              <a:gd name="T114" fmla="*/ 258 w 676"/>
              <a:gd name="T115" fmla="*/ 484 h 678"/>
              <a:gd name="T116" fmla="*/ 323 w 676"/>
              <a:gd name="T117" fmla="*/ 419 h 678"/>
              <a:gd name="T118" fmla="*/ 207 w 676"/>
              <a:gd name="T119" fmla="*/ 419 h 678"/>
              <a:gd name="T120" fmla="*/ 258 w 676"/>
              <a:gd name="T121" fmla="*/ 36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76" h="678">
                <a:moveTo>
                  <a:pt x="556" y="314"/>
                </a:moveTo>
                <a:cubicBezTo>
                  <a:pt x="554" y="314"/>
                  <a:pt x="551" y="313"/>
                  <a:pt x="550" y="311"/>
                </a:cubicBezTo>
                <a:cubicBezTo>
                  <a:pt x="529" y="279"/>
                  <a:pt x="529" y="279"/>
                  <a:pt x="529" y="279"/>
                </a:cubicBezTo>
                <a:cubicBezTo>
                  <a:pt x="508" y="281"/>
                  <a:pt x="488" y="277"/>
                  <a:pt x="468" y="269"/>
                </a:cubicBezTo>
                <a:cubicBezTo>
                  <a:pt x="439" y="293"/>
                  <a:pt x="439" y="293"/>
                  <a:pt x="439" y="293"/>
                </a:cubicBezTo>
                <a:cubicBezTo>
                  <a:pt x="437" y="295"/>
                  <a:pt x="433" y="295"/>
                  <a:pt x="431" y="293"/>
                </a:cubicBezTo>
                <a:cubicBezTo>
                  <a:pt x="412" y="281"/>
                  <a:pt x="397" y="266"/>
                  <a:pt x="385" y="248"/>
                </a:cubicBezTo>
                <a:cubicBezTo>
                  <a:pt x="383" y="245"/>
                  <a:pt x="383" y="242"/>
                  <a:pt x="385" y="239"/>
                </a:cubicBezTo>
                <a:cubicBezTo>
                  <a:pt x="409" y="210"/>
                  <a:pt x="409" y="210"/>
                  <a:pt x="409" y="210"/>
                </a:cubicBezTo>
                <a:cubicBezTo>
                  <a:pt x="401" y="194"/>
                  <a:pt x="398" y="177"/>
                  <a:pt x="398" y="160"/>
                </a:cubicBezTo>
                <a:cubicBezTo>
                  <a:pt x="398" y="155"/>
                  <a:pt x="398" y="151"/>
                  <a:pt x="398" y="146"/>
                </a:cubicBezTo>
                <a:cubicBezTo>
                  <a:pt x="367" y="125"/>
                  <a:pt x="367" y="125"/>
                  <a:pt x="367" y="125"/>
                </a:cubicBezTo>
                <a:cubicBezTo>
                  <a:pt x="364" y="124"/>
                  <a:pt x="363" y="120"/>
                  <a:pt x="364" y="117"/>
                </a:cubicBezTo>
                <a:cubicBezTo>
                  <a:pt x="370" y="96"/>
                  <a:pt x="380" y="77"/>
                  <a:pt x="393" y="60"/>
                </a:cubicBezTo>
                <a:cubicBezTo>
                  <a:pt x="395" y="57"/>
                  <a:pt x="399" y="57"/>
                  <a:pt x="401" y="58"/>
                </a:cubicBezTo>
                <a:cubicBezTo>
                  <a:pt x="437" y="71"/>
                  <a:pt x="437" y="71"/>
                  <a:pt x="437" y="71"/>
                </a:cubicBezTo>
                <a:cubicBezTo>
                  <a:pt x="453" y="57"/>
                  <a:pt x="472" y="47"/>
                  <a:pt x="494" y="43"/>
                </a:cubicBezTo>
                <a:cubicBezTo>
                  <a:pt x="504" y="6"/>
                  <a:pt x="504" y="6"/>
                  <a:pt x="504" y="6"/>
                </a:cubicBezTo>
                <a:cubicBezTo>
                  <a:pt x="505" y="3"/>
                  <a:pt x="507" y="1"/>
                  <a:pt x="510" y="1"/>
                </a:cubicBezTo>
                <a:cubicBezTo>
                  <a:pt x="532" y="0"/>
                  <a:pt x="554" y="4"/>
                  <a:pt x="574" y="11"/>
                </a:cubicBezTo>
                <a:cubicBezTo>
                  <a:pt x="577" y="12"/>
                  <a:pt x="579" y="15"/>
                  <a:pt x="579" y="18"/>
                </a:cubicBezTo>
                <a:cubicBezTo>
                  <a:pt x="577" y="56"/>
                  <a:pt x="577" y="56"/>
                  <a:pt x="577" y="56"/>
                </a:cubicBezTo>
                <a:cubicBezTo>
                  <a:pt x="596" y="67"/>
                  <a:pt x="611" y="83"/>
                  <a:pt x="621" y="102"/>
                </a:cubicBezTo>
                <a:cubicBezTo>
                  <a:pt x="659" y="100"/>
                  <a:pt x="659" y="100"/>
                  <a:pt x="659" y="100"/>
                </a:cubicBezTo>
                <a:cubicBezTo>
                  <a:pt x="662" y="100"/>
                  <a:pt x="665" y="102"/>
                  <a:pt x="666" y="105"/>
                </a:cubicBezTo>
                <a:cubicBezTo>
                  <a:pt x="673" y="122"/>
                  <a:pt x="676" y="141"/>
                  <a:pt x="676" y="160"/>
                </a:cubicBezTo>
                <a:cubicBezTo>
                  <a:pt x="676" y="163"/>
                  <a:pt x="676" y="166"/>
                  <a:pt x="676" y="169"/>
                </a:cubicBezTo>
                <a:cubicBezTo>
                  <a:pt x="676" y="172"/>
                  <a:pt x="674" y="174"/>
                  <a:pt x="671" y="175"/>
                </a:cubicBezTo>
                <a:cubicBezTo>
                  <a:pt x="634" y="185"/>
                  <a:pt x="634" y="185"/>
                  <a:pt x="634" y="185"/>
                </a:cubicBezTo>
                <a:cubicBezTo>
                  <a:pt x="629" y="206"/>
                  <a:pt x="619" y="225"/>
                  <a:pt x="605" y="241"/>
                </a:cubicBezTo>
                <a:cubicBezTo>
                  <a:pt x="618" y="277"/>
                  <a:pt x="618" y="277"/>
                  <a:pt x="618" y="277"/>
                </a:cubicBezTo>
                <a:cubicBezTo>
                  <a:pt x="619" y="279"/>
                  <a:pt x="618" y="283"/>
                  <a:pt x="616" y="284"/>
                </a:cubicBezTo>
                <a:cubicBezTo>
                  <a:pt x="598" y="298"/>
                  <a:pt x="579" y="308"/>
                  <a:pt x="558" y="314"/>
                </a:cubicBezTo>
                <a:cubicBezTo>
                  <a:pt x="557" y="314"/>
                  <a:pt x="557" y="314"/>
                  <a:pt x="556" y="314"/>
                </a:cubicBezTo>
                <a:close/>
                <a:moveTo>
                  <a:pt x="533" y="264"/>
                </a:moveTo>
                <a:cubicBezTo>
                  <a:pt x="535" y="264"/>
                  <a:pt x="538" y="265"/>
                  <a:pt x="539" y="267"/>
                </a:cubicBezTo>
                <a:cubicBezTo>
                  <a:pt x="559" y="299"/>
                  <a:pt x="559" y="299"/>
                  <a:pt x="559" y="299"/>
                </a:cubicBezTo>
                <a:cubicBezTo>
                  <a:pt x="575" y="294"/>
                  <a:pt x="590" y="286"/>
                  <a:pt x="603" y="277"/>
                </a:cubicBezTo>
                <a:cubicBezTo>
                  <a:pt x="590" y="242"/>
                  <a:pt x="590" y="242"/>
                  <a:pt x="590" y="242"/>
                </a:cubicBezTo>
                <a:cubicBezTo>
                  <a:pt x="589" y="239"/>
                  <a:pt x="590" y="236"/>
                  <a:pt x="592" y="234"/>
                </a:cubicBezTo>
                <a:cubicBezTo>
                  <a:pt x="607" y="219"/>
                  <a:pt x="617" y="199"/>
                  <a:pt x="621" y="178"/>
                </a:cubicBezTo>
                <a:cubicBezTo>
                  <a:pt x="621" y="175"/>
                  <a:pt x="623" y="173"/>
                  <a:pt x="626" y="172"/>
                </a:cubicBezTo>
                <a:cubicBezTo>
                  <a:pt x="662" y="163"/>
                  <a:pt x="662" y="163"/>
                  <a:pt x="662" y="163"/>
                </a:cubicBezTo>
                <a:cubicBezTo>
                  <a:pt x="662" y="162"/>
                  <a:pt x="662" y="161"/>
                  <a:pt x="662" y="160"/>
                </a:cubicBezTo>
                <a:cubicBezTo>
                  <a:pt x="662" y="144"/>
                  <a:pt x="660" y="129"/>
                  <a:pt x="655" y="114"/>
                </a:cubicBezTo>
                <a:cubicBezTo>
                  <a:pt x="618" y="116"/>
                  <a:pt x="618" y="116"/>
                  <a:pt x="618" y="116"/>
                </a:cubicBezTo>
                <a:cubicBezTo>
                  <a:pt x="615" y="116"/>
                  <a:pt x="612" y="114"/>
                  <a:pt x="611" y="112"/>
                </a:cubicBezTo>
                <a:cubicBezTo>
                  <a:pt x="601" y="92"/>
                  <a:pt x="586" y="77"/>
                  <a:pt x="566" y="67"/>
                </a:cubicBezTo>
                <a:cubicBezTo>
                  <a:pt x="564" y="65"/>
                  <a:pt x="562" y="63"/>
                  <a:pt x="563" y="60"/>
                </a:cubicBezTo>
                <a:cubicBezTo>
                  <a:pt x="565" y="23"/>
                  <a:pt x="565" y="23"/>
                  <a:pt x="565" y="23"/>
                </a:cubicBezTo>
                <a:cubicBezTo>
                  <a:pt x="549" y="17"/>
                  <a:pt x="533" y="15"/>
                  <a:pt x="517" y="15"/>
                </a:cubicBezTo>
                <a:cubicBezTo>
                  <a:pt x="517" y="15"/>
                  <a:pt x="516" y="15"/>
                  <a:pt x="516" y="15"/>
                </a:cubicBezTo>
                <a:cubicBezTo>
                  <a:pt x="506" y="51"/>
                  <a:pt x="506" y="51"/>
                  <a:pt x="506" y="51"/>
                </a:cubicBezTo>
                <a:cubicBezTo>
                  <a:pt x="505" y="53"/>
                  <a:pt x="503" y="55"/>
                  <a:pt x="500" y="56"/>
                </a:cubicBezTo>
                <a:cubicBezTo>
                  <a:pt x="479" y="59"/>
                  <a:pt x="459" y="69"/>
                  <a:pt x="443" y="84"/>
                </a:cubicBezTo>
                <a:cubicBezTo>
                  <a:pt x="442" y="86"/>
                  <a:pt x="439" y="87"/>
                  <a:pt x="436" y="86"/>
                </a:cubicBezTo>
                <a:cubicBezTo>
                  <a:pt x="401" y="73"/>
                  <a:pt x="401" y="73"/>
                  <a:pt x="401" y="73"/>
                </a:cubicBezTo>
                <a:cubicBezTo>
                  <a:pt x="391" y="86"/>
                  <a:pt x="384" y="101"/>
                  <a:pt x="379" y="116"/>
                </a:cubicBezTo>
                <a:cubicBezTo>
                  <a:pt x="410" y="137"/>
                  <a:pt x="410" y="137"/>
                  <a:pt x="410" y="137"/>
                </a:cubicBezTo>
                <a:cubicBezTo>
                  <a:pt x="412" y="138"/>
                  <a:pt x="413" y="141"/>
                  <a:pt x="413" y="144"/>
                </a:cubicBezTo>
                <a:cubicBezTo>
                  <a:pt x="412" y="149"/>
                  <a:pt x="412" y="154"/>
                  <a:pt x="412" y="160"/>
                </a:cubicBezTo>
                <a:cubicBezTo>
                  <a:pt x="412" y="176"/>
                  <a:pt x="415" y="193"/>
                  <a:pt x="423" y="207"/>
                </a:cubicBezTo>
                <a:cubicBezTo>
                  <a:pt x="424" y="210"/>
                  <a:pt x="424" y="213"/>
                  <a:pt x="422" y="215"/>
                </a:cubicBezTo>
                <a:cubicBezTo>
                  <a:pt x="399" y="244"/>
                  <a:pt x="399" y="244"/>
                  <a:pt x="399" y="244"/>
                </a:cubicBezTo>
                <a:cubicBezTo>
                  <a:pt x="409" y="258"/>
                  <a:pt x="421" y="269"/>
                  <a:pt x="434" y="279"/>
                </a:cubicBezTo>
                <a:cubicBezTo>
                  <a:pt x="463" y="255"/>
                  <a:pt x="463" y="255"/>
                  <a:pt x="463" y="255"/>
                </a:cubicBezTo>
                <a:cubicBezTo>
                  <a:pt x="465" y="254"/>
                  <a:pt x="468" y="253"/>
                  <a:pt x="471" y="254"/>
                </a:cubicBezTo>
                <a:cubicBezTo>
                  <a:pt x="485" y="262"/>
                  <a:pt x="501" y="265"/>
                  <a:pt x="517" y="265"/>
                </a:cubicBezTo>
                <a:cubicBezTo>
                  <a:pt x="522" y="265"/>
                  <a:pt x="527" y="265"/>
                  <a:pt x="532" y="264"/>
                </a:cubicBezTo>
                <a:cubicBezTo>
                  <a:pt x="532" y="264"/>
                  <a:pt x="533" y="264"/>
                  <a:pt x="533" y="264"/>
                </a:cubicBezTo>
                <a:close/>
                <a:moveTo>
                  <a:pt x="517" y="199"/>
                </a:moveTo>
                <a:cubicBezTo>
                  <a:pt x="496" y="199"/>
                  <a:pt x="478" y="181"/>
                  <a:pt x="478" y="160"/>
                </a:cubicBezTo>
                <a:cubicBezTo>
                  <a:pt x="478" y="138"/>
                  <a:pt x="496" y="121"/>
                  <a:pt x="517" y="121"/>
                </a:cubicBezTo>
                <a:cubicBezTo>
                  <a:pt x="539" y="121"/>
                  <a:pt x="556" y="138"/>
                  <a:pt x="556" y="160"/>
                </a:cubicBezTo>
                <a:cubicBezTo>
                  <a:pt x="556" y="181"/>
                  <a:pt x="539" y="199"/>
                  <a:pt x="517" y="199"/>
                </a:cubicBezTo>
                <a:close/>
                <a:moveTo>
                  <a:pt x="517" y="135"/>
                </a:moveTo>
                <a:cubicBezTo>
                  <a:pt x="503" y="135"/>
                  <a:pt x="492" y="146"/>
                  <a:pt x="492" y="160"/>
                </a:cubicBezTo>
                <a:cubicBezTo>
                  <a:pt x="492" y="174"/>
                  <a:pt x="503" y="185"/>
                  <a:pt x="517" y="185"/>
                </a:cubicBezTo>
                <a:cubicBezTo>
                  <a:pt x="531" y="185"/>
                  <a:pt x="542" y="174"/>
                  <a:pt x="542" y="160"/>
                </a:cubicBezTo>
                <a:cubicBezTo>
                  <a:pt x="542" y="146"/>
                  <a:pt x="531" y="135"/>
                  <a:pt x="517" y="135"/>
                </a:cubicBezTo>
                <a:close/>
                <a:moveTo>
                  <a:pt x="258" y="678"/>
                </a:moveTo>
                <a:cubicBezTo>
                  <a:pt x="256" y="678"/>
                  <a:pt x="256" y="678"/>
                  <a:pt x="256" y="678"/>
                </a:cubicBezTo>
                <a:cubicBezTo>
                  <a:pt x="252" y="678"/>
                  <a:pt x="250" y="676"/>
                  <a:pt x="249" y="673"/>
                </a:cubicBezTo>
                <a:cubicBezTo>
                  <a:pt x="233" y="615"/>
                  <a:pt x="233" y="615"/>
                  <a:pt x="233" y="615"/>
                </a:cubicBezTo>
                <a:cubicBezTo>
                  <a:pt x="208" y="612"/>
                  <a:pt x="184" y="604"/>
                  <a:pt x="162" y="592"/>
                </a:cubicBezTo>
                <a:cubicBezTo>
                  <a:pt x="113" y="628"/>
                  <a:pt x="113" y="628"/>
                  <a:pt x="113" y="628"/>
                </a:cubicBezTo>
                <a:cubicBezTo>
                  <a:pt x="111" y="630"/>
                  <a:pt x="108" y="630"/>
                  <a:pt x="105" y="628"/>
                </a:cubicBezTo>
                <a:cubicBezTo>
                  <a:pt x="86" y="614"/>
                  <a:pt x="69" y="598"/>
                  <a:pt x="55" y="579"/>
                </a:cubicBezTo>
                <a:cubicBezTo>
                  <a:pt x="53" y="577"/>
                  <a:pt x="53" y="574"/>
                  <a:pt x="55" y="571"/>
                </a:cubicBezTo>
                <a:cubicBezTo>
                  <a:pt x="90" y="522"/>
                  <a:pt x="90" y="522"/>
                  <a:pt x="90" y="522"/>
                </a:cubicBezTo>
                <a:cubicBezTo>
                  <a:pt x="75" y="499"/>
                  <a:pt x="66" y="474"/>
                  <a:pt x="62" y="447"/>
                </a:cubicBezTo>
                <a:cubicBezTo>
                  <a:pt x="5" y="431"/>
                  <a:pt x="5" y="431"/>
                  <a:pt x="5" y="431"/>
                </a:cubicBezTo>
                <a:cubicBezTo>
                  <a:pt x="2" y="430"/>
                  <a:pt x="0" y="427"/>
                  <a:pt x="0" y="424"/>
                </a:cubicBezTo>
                <a:cubicBezTo>
                  <a:pt x="0" y="423"/>
                  <a:pt x="0" y="421"/>
                  <a:pt x="0" y="419"/>
                </a:cubicBezTo>
                <a:cubicBezTo>
                  <a:pt x="0" y="398"/>
                  <a:pt x="2" y="376"/>
                  <a:pt x="8" y="355"/>
                </a:cubicBezTo>
                <a:cubicBezTo>
                  <a:pt x="8" y="352"/>
                  <a:pt x="11" y="350"/>
                  <a:pt x="14" y="350"/>
                </a:cubicBezTo>
                <a:cubicBezTo>
                  <a:pt x="74" y="348"/>
                  <a:pt x="74" y="348"/>
                  <a:pt x="74" y="348"/>
                </a:cubicBezTo>
                <a:cubicBezTo>
                  <a:pt x="83" y="324"/>
                  <a:pt x="97" y="302"/>
                  <a:pt x="114" y="283"/>
                </a:cubicBezTo>
                <a:cubicBezTo>
                  <a:pt x="91" y="229"/>
                  <a:pt x="91" y="229"/>
                  <a:pt x="91" y="229"/>
                </a:cubicBezTo>
                <a:cubicBezTo>
                  <a:pt x="89" y="226"/>
                  <a:pt x="90" y="223"/>
                  <a:pt x="93" y="221"/>
                </a:cubicBezTo>
                <a:cubicBezTo>
                  <a:pt x="110" y="206"/>
                  <a:pt x="130" y="193"/>
                  <a:pt x="151" y="184"/>
                </a:cubicBezTo>
                <a:cubicBezTo>
                  <a:pt x="154" y="182"/>
                  <a:pt x="157" y="183"/>
                  <a:pt x="159" y="185"/>
                </a:cubicBezTo>
                <a:cubicBezTo>
                  <a:pt x="199" y="230"/>
                  <a:pt x="199" y="230"/>
                  <a:pt x="199" y="230"/>
                </a:cubicBezTo>
                <a:cubicBezTo>
                  <a:pt x="218" y="224"/>
                  <a:pt x="238" y="221"/>
                  <a:pt x="258" y="221"/>
                </a:cubicBezTo>
                <a:cubicBezTo>
                  <a:pt x="264" y="221"/>
                  <a:pt x="270" y="222"/>
                  <a:pt x="276" y="222"/>
                </a:cubicBezTo>
                <a:cubicBezTo>
                  <a:pt x="304" y="170"/>
                  <a:pt x="304" y="170"/>
                  <a:pt x="304" y="170"/>
                </a:cubicBezTo>
                <a:cubicBezTo>
                  <a:pt x="306" y="167"/>
                  <a:pt x="309" y="165"/>
                  <a:pt x="312" y="166"/>
                </a:cubicBezTo>
                <a:cubicBezTo>
                  <a:pt x="335" y="171"/>
                  <a:pt x="357" y="179"/>
                  <a:pt x="378" y="190"/>
                </a:cubicBezTo>
                <a:cubicBezTo>
                  <a:pt x="380" y="191"/>
                  <a:pt x="382" y="194"/>
                  <a:pt x="381" y="197"/>
                </a:cubicBezTo>
                <a:cubicBezTo>
                  <a:pt x="371" y="256"/>
                  <a:pt x="371" y="256"/>
                  <a:pt x="371" y="256"/>
                </a:cubicBezTo>
                <a:cubicBezTo>
                  <a:pt x="391" y="271"/>
                  <a:pt x="410" y="289"/>
                  <a:pt x="423" y="310"/>
                </a:cubicBezTo>
                <a:cubicBezTo>
                  <a:pt x="482" y="300"/>
                  <a:pt x="482" y="300"/>
                  <a:pt x="482" y="300"/>
                </a:cubicBezTo>
                <a:cubicBezTo>
                  <a:pt x="485" y="299"/>
                  <a:pt x="489" y="301"/>
                  <a:pt x="490" y="303"/>
                </a:cubicBezTo>
                <a:cubicBezTo>
                  <a:pt x="500" y="325"/>
                  <a:pt x="508" y="347"/>
                  <a:pt x="513" y="370"/>
                </a:cubicBezTo>
                <a:cubicBezTo>
                  <a:pt x="513" y="373"/>
                  <a:pt x="512" y="376"/>
                  <a:pt x="509" y="378"/>
                </a:cubicBezTo>
                <a:cubicBezTo>
                  <a:pt x="456" y="406"/>
                  <a:pt x="456" y="406"/>
                  <a:pt x="456" y="406"/>
                </a:cubicBezTo>
                <a:cubicBezTo>
                  <a:pt x="456" y="410"/>
                  <a:pt x="456" y="415"/>
                  <a:pt x="456" y="419"/>
                </a:cubicBezTo>
                <a:cubicBezTo>
                  <a:pt x="456" y="439"/>
                  <a:pt x="453" y="459"/>
                  <a:pt x="447" y="479"/>
                </a:cubicBezTo>
                <a:cubicBezTo>
                  <a:pt x="492" y="519"/>
                  <a:pt x="492" y="519"/>
                  <a:pt x="492" y="519"/>
                </a:cubicBezTo>
                <a:cubicBezTo>
                  <a:pt x="494" y="521"/>
                  <a:pt x="495" y="524"/>
                  <a:pt x="494" y="527"/>
                </a:cubicBezTo>
                <a:cubicBezTo>
                  <a:pt x="484" y="548"/>
                  <a:pt x="471" y="568"/>
                  <a:pt x="456" y="586"/>
                </a:cubicBezTo>
                <a:cubicBezTo>
                  <a:pt x="454" y="589"/>
                  <a:pt x="451" y="589"/>
                  <a:pt x="448" y="588"/>
                </a:cubicBezTo>
                <a:cubicBezTo>
                  <a:pt x="393" y="564"/>
                  <a:pt x="393" y="564"/>
                  <a:pt x="393" y="564"/>
                </a:cubicBezTo>
                <a:cubicBezTo>
                  <a:pt x="375" y="581"/>
                  <a:pt x="355" y="594"/>
                  <a:pt x="333" y="603"/>
                </a:cubicBezTo>
                <a:cubicBezTo>
                  <a:pt x="330" y="663"/>
                  <a:pt x="330" y="663"/>
                  <a:pt x="330" y="663"/>
                </a:cubicBezTo>
                <a:cubicBezTo>
                  <a:pt x="330" y="666"/>
                  <a:pt x="328" y="669"/>
                  <a:pt x="325" y="669"/>
                </a:cubicBezTo>
                <a:cubicBezTo>
                  <a:pt x="303" y="675"/>
                  <a:pt x="281" y="678"/>
                  <a:pt x="258" y="678"/>
                </a:cubicBezTo>
                <a:close/>
                <a:moveTo>
                  <a:pt x="161" y="576"/>
                </a:moveTo>
                <a:cubicBezTo>
                  <a:pt x="162" y="576"/>
                  <a:pt x="164" y="577"/>
                  <a:pt x="165" y="577"/>
                </a:cubicBezTo>
                <a:cubicBezTo>
                  <a:pt x="188" y="591"/>
                  <a:pt x="213" y="599"/>
                  <a:pt x="239" y="602"/>
                </a:cubicBezTo>
                <a:cubicBezTo>
                  <a:pt x="242" y="602"/>
                  <a:pt x="244" y="604"/>
                  <a:pt x="245" y="607"/>
                </a:cubicBezTo>
                <a:cubicBezTo>
                  <a:pt x="261" y="664"/>
                  <a:pt x="261" y="664"/>
                  <a:pt x="261" y="664"/>
                </a:cubicBezTo>
                <a:cubicBezTo>
                  <a:pt x="280" y="664"/>
                  <a:pt x="298" y="661"/>
                  <a:pt x="316" y="657"/>
                </a:cubicBezTo>
                <a:cubicBezTo>
                  <a:pt x="319" y="598"/>
                  <a:pt x="319" y="598"/>
                  <a:pt x="319" y="598"/>
                </a:cubicBezTo>
                <a:cubicBezTo>
                  <a:pt x="319" y="595"/>
                  <a:pt x="321" y="592"/>
                  <a:pt x="323" y="591"/>
                </a:cubicBezTo>
                <a:cubicBezTo>
                  <a:pt x="347" y="582"/>
                  <a:pt x="368" y="569"/>
                  <a:pt x="387" y="551"/>
                </a:cubicBezTo>
                <a:cubicBezTo>
                  <a:pt x="389" y="549"/>
                  <a:pt x="392" y="548"/>
                  <a:pt x="394" y="549"/>
                </a:cubicBezTo>
                <a:cubicBezTo>
                  <a:pt x="449" y="573"/>
                  <a:pt x="449" y="573"/>
                  <a:pt x="449" y="573"/>
                </a:cubicBezTo>
                <a:cubicBezTo>
                  <a:pt x="461" y="558"/>
                  <a:pt x="471" y="542"/>
                  <a:pt x="479" y="526"/>
                </a:cubicBezTo>
                <a:cubicBezTo>
                  <a:pt x="434" y="486"/>
                  <a:pt x="434" y="486"/>
                  <a:pt x="434" y="486"/>
                </a:cubicBezTo>
                <a:cubicBezTo>
                  <a:pt x="432" y="484"/>
                  <a:pt x="431" y="481"/>
                  <a:pt x="432" y="479"/>
                </a:cubicBezTo>
                <a:cubicBezTo>
                  <a:pt x="439" y="459"/>
                  <a:pt x="442" y="439"/>
                  <a:pt x="442" y="419"/>
                </a:cubicBezTo>
                <a:cubicBezTo>
                  <a:pt x="442" y="414"/>
                  <a:pt x="442" y="408"/>
                  <a:pt x="441" y="402"/>
                </a:cubicBezTo>
                <a:cubicBezTo>
                  <a:pt x="441" y="400"/>
                  <a:pt x="443" y="397"/>
                  <a:pt x="445" y="396"/>
                </a:cubicBezTo>
                <a:cubicBezTo>
                  <a:pt x="498" y="368"/>
                  <a:pt x="498" y="368"/>
                  <a:pt x="498" y="368"/>
                </a:cubicBezTo>
                <a:cubicBezTo>
                  <a:pt x="494" y="349"/>
                  <a:pt x="488" y="331"/>
                  <a:pt x="480" y="314"/>
                </a:cubicBezTo>
                <a:cubicBezTo>
                  <a:pt x="421" y="325"/>
                  <a:pt x="421" y="325"/>
                  <a:pt x="421" y="325"/>
                </a:cubicBezTo>
                <a:cubicBezTo>
                  <a:pt x="419" y="325"/>
                  <a:pt x="416" y="324"/>
                  <a:pt x="414" y="322"/>
                </a:cubicBezTo>
                <a:cubicBezTo>
                  <a:pt x="400" y="299"/>
                  <a:pt x="381" y="280"/>
                  <a:pt x="359" y="265"/>
                </a:cubicBezTo>
                <a:cubicBezTo>
                  <a:pt x="357" y="264"/>
                  <a:pt x="356" y="261"/>
                  <a:pt x="356" y="258"/>
                </a:cubicBezTo>
                <a:cubicBezTo>
                  <a:pt x="367" y="200"/>
                  <a:pt x="367" y="200"/>
                  <a:pt x="367" y="200"/>
                </a:cubicBezTo>
                <a:cubicBezTo>
                  <a:pt x="350" y="191"/>
                  <a:pt x="332" y="185"/>
                  <a:pt x="314" y="181"/>
                </a:cubicBezTo>
                <a:cubicBezTo>
                  <a:pt x="286" y="233"/>
                  <a:pt x="286" y="233"/>
                  <a:pt x="286" y="233"/>
                </a:cubicBezTo>
                <a:cubicBezTo>
                  <a:pt x="285" y="235"/>
                  <a:pt x="282" y="237"/>
                  <a:pt x="279" y="237"/>
                </a:cubicBezTo>
                <a:cubicBezTo>
                  <a:pt x="272" y="236"/>
                  <a:pt x="265" y="235"/>
                  <a:pt x="258" y="235"/>
                </a:cubicBezTo>
                <a:cubicBezTo>
                  <a:pt x="238" y="235"/>
                  <a:pt x="218" y="239"/>
                  <a:pt x="199" y="245"/>
                </a:cubicBezTo>
                <a:cubicBezTo>
                  <a:pt x="197" y="246"/>
                  <a:pt x="194" y="245"/>
                  <a:pt x="192" y="243"/>
                </a:cubicBezTo>
                <a:cubicBezTo>
                  <a:pt x="152" y="198"/>
                  <a:pt x="152" y="198"/>
                  <a:pt x="152" y="198"/>
                </a:cubicBezTo>
                <a:cubicBezTo>
                  <a:pt x="136" y="207"/>
                  <a:pt x="120" y="216"/>
                  <a:pt x="106" y="228"/>
                </a:cubicBezTo>
                <a:cubicBezTo>
                  <a:pt x="129" y="282"/>
                  <a:pt x="129" y="282"/>
                  <a:pt x="129" y="282"/>
                </a:cubicBezTo>
                <a:cubicBezTo>
                  <a:pt x="130" y="285"/>
                  <a:pt x="130" y="288"/>
                  <a:pt x="128" y="290"/>
                </a:cubicBezTo>
                <a:cubicBezTo>
                  <a:pt x="109" y="309"/>
                  <a:pt x="94" y="332"/>
                  <a:pt x="85" y="357"/>
                </a:cubicBezTo>
                <a:cubicBezTo>
                  <a:pt x="84" y="360"/>
                  <a:pt x="82" y="361"/>
                  <a:pt x="79" y="362"/>
                </a:cubicBezTo>
                <a:cubicBezTo>
                  <a:pt x="20" y="364"/>
                  <a:pt x="20" y="364"/>
                  <a:pt x="20" y="364"/>
                </a:cubicBezTo>
                <a:cubicBezTo>
                  <a:pt x="16" y="382"/>
                  <a:pt x="14" y="400"/>
                  <a:pt x="14" y="419"/>
                </a:cubicBezTo>
                <a:cubicBezTo>
                  <a:pt x="71" y="435"/>
                  <a:pt x="71" y="435"/>
                  <a:pt x="71" y="435"/>
                </a:cubicBezTo>
                <a:cubicBezTo>
                  <a:pt x="73" y="435"/>
                  <a:pt x="75" y="438"/>
                  <a:pt x="76" y="441"/>
                </a:cubicBezTo>
                <a:cubicBezTo>
                  <a:pt x="79" y="468"/>
                  <a:pt x="89" y="495"/>
                  <a:pt x="104" y="519"/>
                </a:cubicBezTo>
                <a:cubicBezTo>
                  <a:pt x="105" y="521"/>
                  <a:pt x="105" y="524"/>
                  <a:pt x="104" y="527"/>
                </a:cubicBezTo>
                <a:cubicBezTo>
                  <a:pt x="69" y="575"/>
                  <a:pt x="69" y="575"/>
                  <a:pt x="69" y="575"/>
                </a:cubicBezTo>
                <a:cubicBezTo>
                  <a:pt x="81" y="589"/>
                  <a:pt x="94" y="602"/>
                  <a:pt x="109" y="613"/>
                </a:cubicBezTo>
                <a:cubicBezTo>
                  <a:pt x="157" y="578"/>
                  <a:pt x="157" y="578"/>
                  <a:pt x="157" y="578"/>
                </a:cubicBezTo>
                <a:cubicBezTo>
                  <a:pt x="158" y="577"/>
                  <a:pt x="160" y="576"/>
                  <a:pt x="161" y="576"/>
                </a:cubicBezTo>
                <a:close/>
                <a:moveTo>
                  <a:pt x="258" y="484"/>
                </a:moveTo>
                <a:cubicBezTo>
                  <a:pt x="223" y="484"/>
                  <a:pt x="193" y="455"/>
                  <a:pt x="193" y="419"/>
                </a:cubicBezTo>
                <a:cubicBezTo>
                  <a:pt x="193" y="383"/>
                  <a:pt x="223" y="354"/>
                  <a:pt x="258" y="354"/>
                </a:cubicBezTo>
                <a:cubicBezTo>
                  <a:pt x="294" y="354"/>
                  <a:pt x="323" y="383"/>
                  <a:pt x="323" y="419"/>
                </a:cubicBezTo>
                <a:cubicBezTo>
                  <a:pt x="323" y="455"/>
                  <a:pt x="294" y="484"/>
                  <a:pt x="258" y="484"/>
                </a:cubicBezTo>
                <a:close/>
                <a:moveTo>
                  <a:pt x="258" y="368"/>
                </a:moveTo>
                <a:cubicBezTo>
                  <a:pt x="230" y="368"/>
                  <a:pt x="207" y="391"/>
                  <a:pt x="207" y="419"/>
                </a:cubicBezTo>
                <a:cubicBezTo>
                  <a:pt x="207" y="447"/>
                  <a:pt x="230" y="470"/>
                  <a:pt x="258" y="470"/>
                </a:cubicBezTo>
                <a:cubicBezTo>
                  <a:pt x="286" y="470"/>
                  <a:pt x="309" y="447"/>
                  <a:pt x="309" y="419"/>
                </a:cubicBezTo>
                <a:cubicBezTo>
                  <a:pt x="309" y="391"/>
                  <a:pt x="286" y="368"/>
                  <a:pt x="258" y="36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45">
            <a:extLst>
              <a:ext uri="{FF2B5EF4-FFF2-40B4-BE49-F238E27FC236}">
                <a16:creationId xmlns:a16="http://schemas.microsoft.com/office/drawing/2014/main" id="{6EECAF17-1EEA-4E85-836F-3DD9EB704C5D}"/>
              </a:ext>
            </a:extLst>
          </p:cNvPr>
          <p:cNvSpPr>
            <a:spLocks noEditPoints="1"/>
          </p:cNvSpPr>
          <p:nvPr/>
        </p:nvSpPr>
        <p:spPr bwMode="auto">
          <a:xfrm>
            <a:off x="5661178" y="2318917"/>
            <a:ext cx="1066800" cy="1428876"/>
          </a:xfrm>
          <a:custGeom>
            <a:avLst/>
            <a:gdLst>
              <a:gd name="T0" fmla="*/ 472 w 479"/>
              <a:gd name="T1" fmla="*/ 641 h 641"/>
              <a:gd name="T2" fmla="*/ 0 w 479"/>
              <a:gd name="T3" fmla="*/ 36 h 641"/>
              <a:gd name="T4" fmla="*/ 57 w 479"/>
              <a:gd name="T5" fmla="*/ 36 h 641"/>
              <a:gd name="T6" fmla="*/ 14 w 479"/>
              <a:gd name="T7" fmla="*/ 627 h 641"/>
              <a:gd name="T8" fmla="*/ 406 w 479"/>
              <a:gd name="T9" fmla="*/ 43 h 641"/>
              <a:gd name="T10" fmla="*/ 392 w 479"/>
              <a:gd name="T11" fmla="*/ 65 h 641"/>
              <a:gd name="T12" fmla="*/ 406 w 479"/>
              <a:gd name="T13" fmla="*/ 7 h 641"/>
              <a:gd name="T14" fmla="*/ 479 w 479"/>
              <a:gd name="T15" fmla="*/ 36 h 641"/>
              <a:gd name="T16" fmla="*/ 244 w 479"/>
              <a:gd name="T17" fmla="*/ 43 h 641"/>
              <a:gd name="T18" fmla="*/ 266 w 479"/>
              <a:gd name="T19" fmla="*/ 29 h 641"/>
              <a:gd name="T20" fmla="*/ 237 w 479"/>
              <a:gd name="T21" fmla="*/ 0 h 641"/>
              <a:gd name="T22" fmla="*/ 237 w 479"/>
              <a:gd name="T23" fmla="*/ 72 h 641"/>
              <a:gd name="T24" fmla="*/ 190 w 479"/>
              <a:gd name="T25" fmla="*/ 43 h 641"/>
              <a:gd name="T26" fmla="*/ 212 w 479"/>
              <a:gd name="T27" fmla="*/ 29 h 641"/>
              <a:gd name="T28" fmla="*/ 183 w 479"/>
              <a:gd name="T29" fmla="*/ 0 h 641"/>
              <a:gd name="T30" fmla="*/ 183 w 479"/>
              <a:gd name="T31" fmla="*/ 72 h 641"/>
              <a:gd name="T32" fmla="*/ 135 w 479"/>
              <a:gd name="T33" fmla="*/ 43 h 641"/>
              <a:gd name="T34" fmla="*/ 157 w 479"/>
              <a:gd name="T35" fmla="*/ 29 h 641"/>
              <a:gd name="T36" fmla="*/ 128 w 479"/>
              <a:gd name="T37" fmla="*/ 0 h 641"/>
              <a:gd name="T38" fmla="*/ 128 w 479"/>
              <a:gd name="T39" fmla="*/ 72 h 641"/>
              <a:gd name="T40" fmla="*/ 81 w 479"/>
              <a:gd name="T41" fmla="*/ 43 h 641"/>
              <a:gd name="T42" fmla="*/ 103 w 479"/>
              <a:gd name="T43" fmla="*/ 29 h 641"/>
              <a:gd name="T44" fmla="*/ 74 w 479"/>
              <a:gd name="T45" fmla="*/ 0 h 641"/>
              <a:gd name="T46" fmla="*/ 74 w 479"/>
              <a:gd name="T47" fmla="*/ 72 h 641"/>
              <a:gd name="T48" fmla="*/ 352 w 479"/>
              <a:gd name="T49" fmla="*/ 43 h 641"/>
              <a:gd name="T50" fmla="*/ 374 w 479"/>
              <a:gd name="T51" fmla="*/ 29 h 641"/>
              <a:gd name="T52" fmla="*/ 345 w 479"/>
              <a:gd name="T53" fmla="*/ 0 h 641"/>
              <a:gd name="T54" fmla="*/ 345 w 479"/>
              <a:gd name="T55" fmla="*/ 72 h 641"/>
              <a:gd name="T56" fmla="*/ 298 w 479"/>
              <a:gd name="T57" fmla="*/ 43 h 641"/>
              <a:gd name="T58" fmla="*/ 320 w 479"/>
              <a:gd name="T59" fmla="*/ 29 h 641"/>
              <a:gd name="T60" fmla="*/ 291 w 479"/>
              <a:gd name="T61" fmla="*/ 0 h 641"/>
              <a:gd name="T62" fmla="*/ 291 w 479"/>
              <a:gd name="T63" fmla="*/ 72 h 641"/>
              <a:gd name="T64" fmla="*/ 73 w 479"/>
              <a:gd name="T65" fmla="*/ 554 h 641"/>
              <a:gd name="T66" fmla="*/ 406 w 479"/>
              <a:gd name="T67" fmla="*/ 554 h 641"/>
              <a:gd name="T68" fmla="*/ 80 w 479"/>
              <a:gd name="T69" fmla="*/ 488 h 641"/>
              <a:gd name="T70" fmla="*/ 399 w 479"/>
              <a:gd name="T71" fmla="*/ 502 h 641"/>
              <a:gd name="T72" fmla="*/ 399 w 479"/>
              <a:gd name="T73" fmla="*/ 428 h 641"/>
              <a:gd name="T74" fmla="*/ 80 w 479"/>
              <a:gd name="T75" fmla="*/ 442 h 641"/>
              <a:gd name="T76" fmla="*/ 399 w 479"/>
              <a:gd name="T77" fmla="*/ 428 h 641"/>
              <a:gd name="T78" fmla="*/ 73 w 479"/>
              <a:gd name="T79" fmla="*/ 376 h 641"/>
              <a:gd name="T80" fmla="*/ 406 w 479"/>
              <a:gd name="T81" fmla="*/ 376 h 641"/>
              <a:gd name="T82" fmla="*/ 80 w 479"/>
              <a:gd name="T83" fmla="*/ 310 h 641"/>
              <a:gd name="T84" fmla="*/ 399 w 479"/>
              <a:gd name="T85" fmla="*/ 324 h 641"/>
              <a:gd name="T86" fmla="*/ 399 w 479"/>
              <a:gd name="T87" fmla="*/ 250 h 641"/>
              <a:gd name="T88" fmla="*/ 80 w 479"/>
              <a:gd name="T89" fmla="*/ 264 h 641"/>
              <a:gd name="T90" fmla="*/ 399 w 479"/>
              <a:gd name="T91" fmla="*/ 250 h 641"/>
              <a:gd name="T92" fmla="*/ 73 w 479"/>
              <a:gd name="T93" fmla="*/ 198 h 641"/>
              <a:gd name="T94" fmla="*/ 406 w 479"/>
              <a:gd name="T95" fmla="*/ 198 h 641"/>
              <a:gd name="T96" fmla="*/ 80 w 479"/>
              <a:gd name="T97" fmla="*/ 131 h 641"/>
              <a:gd name="T98" fmla="*/ 399 w 479"/>
              <a:gd name="T99" fmla="*/ 145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79" h="641">
                <a:moveTo>
                  <a:pt x="479" y="36"/>
                </a:moveTo>
                <a:cubicBezTo>
                  <a:pt x="479" y="634"/>
                  <a:pt x="479" y="634"/>
                  <a:pt x="479" y="634"/>
                </a:cubicBezTo>
                <a:cubicBezTo>
                  <a:pt x="479" y="638"/>
                  <a:pt x="476" y="641"/>
                  <a:pt x="472" y="641"/>
                </a:cubicBezTo>
                <a:cubicBezTo>
                  <a:pt x="7" y="641"/>
                  <a:pt x="7" y="641"/>
                  <a:pt x="7" y="641"/>
                </a:cubicBezTo>
                <a:cubicBezTo>
                  <a:pt x="3" y="641"/>
                  <a:pt x="0" y="638"/>
                  <a:pt x="0" y="63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2"/>
                  <a:pt x="3" y="29"/>
                  <a:pt x="7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4" y="29"/>
                  <a:pt x="57" y="32"/>
                  <a:pt x="57" y="36"/>
                </a:cubicBezTo>
                <a:cubicBezTo>
                  <a:pt x="57" y="40"/>
                  <a:pt x="54" y="43"/>
                  <a:pt x="50" y="43"/>
                </a:cubicBezTo>
                <a:cubicBezTo>
                  <a:pt x="14" y="43"/>
                  <a:pt x="14" y="43"/>
                  <a:pt x="14" y="43"/>
                </a:cubicBezTo>
                <a:cubicBezTo>
                  <a:pt x="14" y="627"/>
                  <a:pt x="14" y="627"/>
                  <a:pt x="14" y="627"/>
                </a:cubicBezTo>
                <a:cubicBezTo>
                  <a:pt x="465" y="627"/>
                  <a:pt x="465" y="627"/>
                  <a:pt x="465" y="627"/>
                </a:cubicBezTo>
                <a:cubicBezTo>
                  <a:pt x="465" y="43"/>
                  <a:pt x="465" y="43"/>
                  <a:pt x="465" y="43"/>
                </a:cubicBezTo>
                <a:cubicBezTo>
                  <a:pt x="406" y="43"/>
                  <a:pt x="406" y="43"/>
                  <a:pt x="406" y="43"/>
                </a:cubicBezTo>
                <a:cubicBezTo>
                  <a:pt x="406" y="65"/>
                  <a:pt x="406" y="65"/>
                  <a:pt x="406" y="65"/>
                </a:cubicBezTo>
                <a:cubicBezTo>
                  <a:pt x="406" y="69"/>
                  <a:pt x="403" y="72"/>
                  <a:pt x="399" y="72"/>
                </a:cubicBezTo>
                <a:cubicBezTo>
                  <a:pt x="395" y="72"/>
                  <a:pt x="392" y="69"/>
                  <a:pt x="392" y="65"/>
                </a:cubicBezTo>
                <a:cubicBezTo>
                  <a:pt x="392" y="7"/>
                  <a:pt x="392" y="7"/>
                  <a:pt x="392" y="7"/>
                </a:cubicBezTo>
                <a:cubicBezTo>
                  <a:pt x="392" y="3"/>
                  <a:pt x="395" y="0"/>
                  <a:pt x="399" y="0"/>
                </a:cubicBezTo>
                <a:cubicBezTo>
                  <a:pt x="403" y="0"/>
                  <a:pt x="406" y="3"/>
                  <a:pt x="406" y="7"/>
                </a:cubicBezTo>
                <a:cubicBezTo>
                  <a:pt x="406" y="29"/>
                  <a:pt x="406" y="29"/>
                  <a:pt x="406" y="29"/>
                </a:cubicBezTo>
                <a:cubicBezTo>
                  <a:pt x="472" y="29"/>
                  <a:pt x="472" y="29"/>
                  <a:pt x="472" y="29"/>
                </a:cubicBezTo>
                <a:cubicBezTo>
                  <a:pt x="476" y="29"/>
                  <a:pt x="479" y="32"/>
                  <a:pt x="479" y="36"/>
                </a:cubicBezTo>
                <a:close/>
                <a:moveTo>
                  <a:pt x="237" y="72"/>
                </a:moveTo>
                <a:cubicBezTo>
                  <a:pt x="241" y="72"/>
                  <a:pt x="244" y="69"/>
                  <a:pt x="244" y="65"/>
                </a:cubicBezTo>
                <a:cubicBezTo>
                  <a:pt x="244" y="43"/>
                  <a:pt x="244" y="43"/>
                  <a:pt x="244" y="43"/>
                </a:cubicBezTo>
                <a:cubicBezTo>
                  <a:pt x="266" y="43"/>
                  <a:pt x="266" y="43"/>
                  <a:pt x="266" y="43"/>
                </a:cubicBezTo>
                <a:cubicBezTo>
                  <a:pt x="269" y="43"/>
                  <a:pt x="273" y="40"/>
                  <a:pt x="273" y="36"/>
                </a:cubicBezTo>
                <a:cubicBezTo>
                  <a:pt x="273" y="32"/>
                  <a:pt x="269" y="29"/>
                  <a:pt x="266" y="29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44" y="7"/>
                  <a:pt x="244" y="7"/>
                  <a:pt x="244" y="7"/>
                </a:cubicBezTo>
                <a:cubicBezTo>
                  <a:pt x="244" y="3"/>
                  <a:pt x="241" y="0"/>
                  <a:pt x="237" y="0"/>
                </a:cubicBezTo>
                <a:cubicBezTo>
                  <a:pt x="233" y="0"/>
                  <a:pt x="230" y="3"/>
                  <a:pt x="230" y="7"/>
                </a:cubicBezTo>
                <a:cubicBezTo>
                  <a:pt x="230" y="65"/>
                  <a:pt x="230" y="65"/>
                  <a:pt x="230" y="65"/>
                </a:cubicBezTo>
                <a:cubicBezTo>
                  <a:pt x="230" y="69"/>
                  <a:pt x="233" y="72"/>
                  <a:pt x="237" y="72"/>
                </a:cubicBezTo>
                <a:close/>
                <a:moveTo>
                  <a:pt x="183" y="72"/>
                </a:moveTo>
                <a:cubicBezTo>
                  <a:pt x="186" y="72"/>
                  <a:pt x="190" y="69"/>
                  <a:pt x="190" y="65"/>
                </a:cubicBezTo>
                <a:cubicBezTo>
                  <a:pt x="190" y="43"/>
                  <a:pt x="190" y="43"/>
                  <a:pt x="190" y="43"/>
                </a:cubicBezTo>
                <a:cubicBezTo>
                  <a:pt x="212" y="43"/>
                  <a:pt x="212" y="43"/>
                  <a:pt x="212" y="43"/>
                </a:cubicBezTo>
                <a:cubicBezTo>
                  <a:pt x="215" y="43"/>
                  <a:pt x="219" y="40"/>
                  <a:pt x="219" y="36"/>
                </a:cubicBezTo>
                <a:cubicBezTo>
                  <a:pt x="219" y="32"/>
                  <a:pt x="215" y="29"/>
                  <a:pt x="212" y="29"/>
                </a:cubicBezTo>
                <a:cubicBezTo>
                  <a:pt x="190" y="29"/>
                  <a:pt x="190" y="29"/>
                  <a:pt x="190" y="29"/>
                </a:cubicBezTo>
                <a:cubicBezTo>
                  <a:pt x="190" y="7"/>
                  <a:pt x="190" y="7"/>
                  <a:pt x="190" y="7"/>
                </a:cubicBezTo>
                <a:cubicBezTo>
                  <a:pt x="190" y="3"/>
                  <a:pt x="186" y="0"/>
                  <a:pt x="183" y="0"/>
                </a:cubicBezTo>
                <a:cubicBezTo>
                  <a:pt x="179" y="0"/>
                  <a:pt x="176" y="3"/>
                  <a:pt x="176" y="7"/>
                </a:cubicBezTo>
                <a:cubicBezTo>
                  <a:pt x="176" y="65"/>
                  <a:pt x="176" y="65"/>
                  <a:pt x="176" y="65"/>
                </a:cubicBezTo>
                <a:cubicBezTo>
                  <a:pt x="176" y="69"/>
                  <a:pt x="179" y="72"/>
                  <a:pt x="183" y="72"/>
                </a:cubicBezTo>
                <a:close/>
                <a:moveTo>
                  <a:pt x="128" y="72"/>
                </a:moveTo>
                <a:cubicBezTo>
                  <a:pt x="132" y="72"/>
                  <a:pt x="135" y="69"/>
                  <a:pt x="135" y="65"/>
                </a:cubicBezTo>
                <a:cubicBezTo>
                  <a:pt x="135" y="43"/>
                  <a:pt x="135" y="43"/>
                  <a:pt x="135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61" y="43"/>
                  <a:pt x="164" y="40"/>
                  <a:pt x="164" y="36"/>
                </a:cubicBezTo>
                <a:cubicBezTo>
                  <a:pt x="164" y="32"/>
                  <a:pt x="161" y="29"/>
                  <a:pt x="157" y="29"/>
                </a:cubicBezTo>
                <a:cubicBezTo>
                  <a:pt x="135" y="29"/>
                  <a:pt x="135" y="29"/>
                  <a:pt x="135" y="29"/>
                </a:cubicBezTo>
                <a:cubicBezTo>
                  <a:pt x="135" y="7"/>
                  <a:pt x="135" y="7"/>
                  <a:pt x="135" y="7"/>
                </a:cubicBezTo>
                <a:cubicBezTo>
                  <a:pt x="135" y="3"/>
                  <a:pt x="132" y="0"/>
                  <a:pt x="128" y="0"/>
                </a:cubicBezTo>
                <a:cubicBezTo>
                  <a:pt x="125" y="0"/>
                  <a:pt x="121" y="3"/>
                  <a:pt x="121" y="7"/>
                </a:cubicBezTo>
                <a:cubicBezTo>
                  <a:pt x="121" y="65"/>
                  <a:pt x="121" y="65"/>
                  <a:pt x="121" y="65"/>
                </a:cubicBezTo>
                <a:cubicBezTo>
                  <a:pt x="121" y="69"/>
                  <a:pt x="125" y="72"/>
                  <a:pt x="128" y="72"/>
                </a:cubicBezTo>
                <a:close/>
                <a:moveTo>
                  <a:pt x="74" y="72"/>
                </a:moveTo>
                <a:cubicBezTo>
                  <a:pt x="78" y="72"/>
                  <a:pt x="81" y="69"/>
                  <a:pt x="81" y="65"/>
                </a:cubicBezTo>
                <a:cubicBezTo>
                  <a:pt x="81" y="43"/>
                  <a:pt x="81" y="43"/>
                  <a:pt x="81" y="43"/>
                </a:cubicBezTo>
                <a:cubicBezTo>
                  <a:pt x="103" y="43"/>
                  <a:pt x="103" y="43"/>
                  <a:pt x="103" y="43"/>
                </a:cubicBezTo>
                <a:cubicBezTo>
                  <a:pt x="107" y="43"/>
                  <a:pt x="110" y="40"/>
                  <a:pt x="110" y="36"/>
                </a:cubicBezTo>
                <a:cubicBezTo>
                  <a:pt x="110" y="32"/>
                  <a:pt x="107" y="29"/>
                  <a:pt x="103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81" y="7"/>
                  <a:pt x="81" y="7"/>
                  <a:pt x="81" y="7"/>
                </a:cubicBezTo>
                <a:cubicBezTo>
                  <a:pt x="81" y="3"/>
                  <a:pt x="78" y="0"/>
                  <a:pt x="74" y="0"/>
                </a:cubicBezTo>
                <a:cubicBezTo>
                  <a:pt x="71" y="0"/>
                  <a:pt x="67" y="3"/>
                  <a:pt x="67" y="7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9"/>
                  <a:pt x="71" y="72"/>
                  <a:pt x="74" y="72"/>
                </a:cubicBezTo>
                <a:close/>
                <a:moveTo>
                  <a:pt x="345" y="72"/>
                </a:moveTo>
                <a:cubicBezTo>
                  <a:pt x="349" y="72"/>
                  <a:pt x="352" y="69"/>
                  <a:pt x="352" y="65"/>
                </a:cubicBezTo>
                <a:cubicBezTo>
                  <a:pt x="352" y="43"/>
                  <a:pt x="352" y="43"/>
                  <a:pt x="352" y="43"/>
                </a:cubicBezTo>
                <a:cubicBezTo>
                  <a:pt x="374" y="43"/>
                  <a:pt x="374" y="43"/>
                  <a:pt x="374" y="43"/>
                </a:cubicBezTo>
                <a:cubicBezTo>
                  <a:pt x="378" y="43"/>
                  <a:pt x="381" y="40"/>
                  <a:pt x="381" y="36"/>
                </a:cubicBezTo>
                <a:cubicBezTo>
                  <a:pt x="381" y="32"/>
                  <a:pt x="378" y="29"/>
                  <a:pt x="374" y="29"/>
                </a:cubicBezTo>
                <a:cubicBezTo>
                  <a:pt x="352" y="29"/>
                  <a:pt x="352" y="29"/>
                  <a:pt x="352" y="29"/>
                </a:cubicBezTo>
                <a:cubicBezTo>
                  <a:pt x="352" y="7"/>
                  <a:pt x="352" y="7"/>
                  <a:pt x="352" y="7"/>
                </a:cubicBezTo>
                <a:cubicBezTo>
                  <a:pt x="352" y="3"/>
                  <a:pt x="349" y="0"/>
                  <a:pt x="345" y="0"/>
                </a:cubicBezTo>
                <a:cubicBezTo>
                  <a:pt x="341" y="0"/>
                  <a:pt x="338" y="3"/>
                  <a:pt x="338" y="7"/>
                </a:cubicBezTo>
                <a:cubicBezTo>
                  <a:pt x="338" y="65"/>
                  <a:pt x="338" y="65"/>
                  <a:pt x="338" y="65"/>
                </a:cubicBezTo>
                <a:cubicBezTo>
                  <a:pt x="338" y="69"/>
                  <a:pt x="341" y="72"/>
                  <a:pt x="345" y="72"/>
                </a:cubicBezTo>
                <a:close/>
                <a:moveTo>
                  <a:pt x="291" y="72"/>
                </a:moveTo>
                <a:cubicBezTo>
                  <a:pt x="295" y="72"/>
                  <a:pt x="298" y="69"/>
                  <a:pt x="298" y="65"/>
                </a:cubicBezTo>
                <a:cubicBezTo>
                  <a:pt x="298" y="43"/>
                  <a:pt x="298" y="43"/>
                  <a:pt x="298" y="43"/>
                </a:cubicBezTo>
                <a:cubicBezTo>
                  <a:pt x="320" y="43"/>
                  <a:pt x="320" y="43"/>
                  <a:pt x="320" y="43"/>
                </a:cubicBezTo>
                <a:cubicBezTo>
                  <a:pt x="324" y="43"/>
                  <a:pt x="327" y="40"/>
                  <a:pt x="327" y="36"/>
                </a:cubicBezTo>
                <a:cubicBezTo>
                  <a:pt x="327" y="32"/>
                  <a:pt x="324" y="29"/>
                  <a:pt x="320" y="29"/>
                </a:cubicBezTo>
                <a:cubicBezTo>
                  <a:pt x="298" y="29"/>
                  <a:pt x="298" y="29"/>
                  <a:pt x="298" y="29"/>
                </a:cubicBezTo>
                <a:cubicBezTo>
                  <a:pt x="298" y="7"/>
                  <a:pt x="298" y="7"/>
                  <a:pt x="298" y="7"/>
                </a:cubicBezTo>
                <a:cubicBezTo>
                  <a:pt x="298" y="3"/>
                  <a:pt x="295" y="0"/>
                  <a:pt x="291" y="0"/>
                </a:cubicBezTo>
                <a:cubicBezTo>
                  <a:pt x="287" y="0"/>
                  <a:pt x="284" y="3"/>
                  <a:pt x="284" y="7"/>
                </a:cubicBezTo>
                <a:cubicBezTo>
                  <a:pt x="284" y="65"/>
                  <a:pt x="284" y="65"/>
                  <a:pt x="284" y="65"/>
                </a:cubicBezTo>
                <a:cubicBezTo>
                  <a:pt x="284" y="69"/>
                  <a:pt x="287" y="72"/>
                  <a:pt x="291" y="72"/>
                </a:cubicBezTo>
                <a:close/>
                <a:moveTo>
                  <a:pt x="399" y="547"/>
                </a:moveTo>
                <a:cubicBezTo>
                  <a:pt x="80" y="547"/>
                  <a:pt x="80" y="547"/>
                  <a:pt x="80" y="547"/>
                </a:cubicBezTo>
                <a:cubicBezTo>
                  <a:pt x="76" y="547"/>
                  <a:pt x="73" y="550"/>
                  <a:pt x="73" y="554"/>
                </a:cubicBezTo>
                <a:cubicBezTo>
                  <a:pt x="73" y="558"/>
                  <a:pt x="76" y="561"/>
                  <a:pt x="80" y="561"/>
                </a:cubicBezTo>
                <a:cubicBezTo>
                  <a:pt x="399" y="561"/>
                  <a:pt x="399" y="561"/>
                  <a:pt x="399" y="561"/>
                </a:cubicBezTo>
                <a:cubicBezTo>
                  <a:pt x="403" y="561"/>
                  <a:pt x="406" y="558"/>
                  <a:pt x="406" y="554"/>
                </a:cubicBezTo>
                <a:cubicBezTo>
                  <a:pt x="406" y="550"/>
                  <a:pt x="403" y="547"/>
                  <a:pt x="399" y="547"/>
                </a:cubicBezTo>
                <a:close/>
                <a:moveTo>
                  <a:pt x="399" y="488"/>
                </a:moveTo>
                <a:cubicBezTo>
                  <a:pt x="80" y="488"/>
                  <a:pt x="80" y="488"/>
                  <a:pt x="80" y="488"/>
                </a:cubicBezTo>
                <a:cubicBezTo>
                  <a:pt x="76" y="488"/>
                  <a:pt x="73" y="491"/>
                  <a:pt x="73" y="495"/>
                </a:cubicBezTo>
                <a:cubicBezTo>
                  <a:pt x="73" y="499"/>
                  <a:pt x="76" y="502"/>
                  <a:pt x="80" y="502"/>
                </a:cubicBezTo>
                <a:cubicBezTo>
                  <a:pt x="399" y="502"/>
                  <a:pt x="399" y="502"/>
                  <a:pt x="399" y="502"/>
                </a:cubicBezTo>
                <a:cubicBezTo>
                  <a:pt x="403" y="502"/>
                  <a:pt x="406" y="499"/>
                  <a:pt x="406" y="495"/>
                </a:cubicBezTo>
                <a:cubicBezTo>
                  <a:pt x="406" y="491"/>
                  <a:pt x="403" y="488"/>
                  <a:pt x="399" y="488"/>
                </a:cubicBezTo>
                <a:close/>
                <a:moveTo>
                  <a:pt x="399" y="428"/>
                </a:moveTo>
                <a:cubicBezTo>
                  <a:pt x="80" y="428"/>
                  <a:pt x="80" y="428"/>
                  <a:pt x="80" y="428"/>
                </a:cubicBezTo>
                <a:cubicBezTo>
                  <a:pt x="76" y="428"/>
                  <a:pt x="73" y="431"/>
                  <a:pt x="73" y="435"/>
                </a:cubicBezTo>
                <a:cubicBezTo>
                  <a:pt x="73" y="439"/>
                  <a:pt x="76" y="442"/>
                  <a:pt x="80" y="442"/>
                </a:cubicBezTo>
                <a:cubicBezTo>
                  <a:pt x="399" y="442"/>
                  <a:pt x="399" y="442"/>
                  <a:pt x="399" y="442"/>
                </a:cubicBezTo>
                <a:cubicBezTo>
                  <a:pt x="403" y="442"/>
                  <a:pt x="406" y="439"/>
                  <a:pt x="406" y="435"/>
                </a:cubicBezTo>
                <a:cubicBezTo>
                  <a:pt x="406" y="431"/>
                  <a:pt x="403" y="428"/>
                  <a:pt x="399" y="428"/>
                </a:cubicBezTo>
                <a:close/>
                <a:moveTo>
                  <a:pt x="399" y="369"/>
                </a:moveTo>
                <a:cubicBezTo>
                  <a:pt x="80" y="369"/>
                  <a:pt x="80" y="369"/>
                  <a:pt x="80" y="369"/>
                </a:cubicBezTo>
                <a:cubicBezTo>
                  <a:pt x="76" y="369"/>
                  <a:pt x="73" y="372"/>
                  <a:pt x="73" y="376"/>
                </a:cubicBezTo>
                <a:cubicBezTo>
                  <a:pt x="73" y="380"/>
                  <a:pt x="76" y="383"/>
                  <a:pt x="80" y="383"/>
                </a:cubicBezTo>
                <a:cubicBezTo>
                  <a:pt x="399" y="383"/>
                  <a:pt x="399" y="383"/>
                  <a:pt x="399" y="383"/>
                </a:cubicBezTo>
                <a:cubicBezTo>
                  <a:pt x="403" y="383"/>
                  <a:pt x="406" y="380"/>
                  <a:pt x="406" y="376"/>
                </a:cubicBezTo>
                <a:cubicBezTo>
                  <a:pt x="406" y="372"/>
                  <a:pt x="403" y="369"/>
                  <a:pt x="399" y="369"/>
                </a:cubicBezTo>
                <a:close/>
                <a:moveTo>
                  <a:pt x="399" y="310"/>
                </a:moveTo>
                <a:cubicBezTo>
                  <a:pt x="80" y="310"/>
                  <a:pt x="80" y="310"/>
                  <a:pt x="80" y="310"/>
                </a:cubicBezTo>
                <a:cubicBezTo>
                  <a:pt x="76" y="310"/>
                  <a:pt x="73" y="313"/>
                  <a:pt x="73" y="317"/>
                </a:cubicBezTo>
                <a:cubicBezTo>
                  <a:pt x="73" y="320"/>
                  <a:pt x="76" y="324"/>
                  <a:pt x="80" y="324"/>
                </a:cubicBezTo>
                <a:cubicBezTo>
                  <a:pt x="399" y="324"/>
                  <a:pt x="399" y="324"/>
                  <a:pt x="399" y="324"/>
                </a:cubicBezTo>
                <a:cubicBezTo>
                  <a:pt x="403" y="324"/>
                  <a:pt x="406" y="320"/>
                  <a:pt x="406" y="317"/>
                </a:cubicBezTo>
                <a:cubicBezTo>
                  <a:pt x="406" y="313"/>
                  <a:pt x="403" y="310"/>
                  <a:pt x="399" y="310"/>
                </a:cubicBezTo>
                <a:close/>
                <a:moveTo>
                  <a:pt x="399" y="250"/>
                </a:moveTo>
                <a:cubicBezTo>
                  <a:pt x="80" y="250"/>
                  <a:pt x="80" y="250"/>
                  <a:pt x="80" y="250"/>
                </a:cubicBezTo>
                <a:cubicBezTo>
                  <a:pt x="76" y="250"/>
                  <a:pt x="73" y="253"/>
                  <a:pt x="73" y="257"/>
                </a:cubicBezTo>
                <a:cubicBezTo>
                  <a:pt x="73" y="261"/>
                  <a:pt x="76" y="264"/>
                  <a:pt x="80" y="264"/>
                </a:cubicBezTo>
                <a:cubicBezTo>
                  <a:pt x="399" y="264"/>
                  <a:pt x="399" y="264"/>
                  <a:pt x="399" y="264"/>
                </a:cubicBezTo>
                <a:cubicBezTo>
                  <a:pt x="403" y="264"/>
                  <a:pt x="406" y="261"/>
                  <a:pt x="406" y="257"/>
                </a:cubicBezTo>
                <a:cubicBezTo>
                  <a:pt x="406" y="253"/>
                  <a:pt x="403" y="250"/>
                  <a:pt x="399" y="250"/>
                </a:cubicBezTo>
                <a:close/>
                <a:moveTo>
                  <a:pt x="399" y="191"/>
                </a:moveTo>
                <a:cubicBezTo>
                  <a:pt x="80" y="191"/>
                  <a:pt x="80" y="191"/>
                  <a:pt x="80" y="191"/>
                </a:cubicBezTo>
                <a:cubicBezTo>
                  <a:pt x="76" y="191"/>
                  <a:pt x="73" y="194"/>
                  <a:pt x="73" y="198"/>
                </a:cubicBezTo>
                <a:cubicBezTo>
                  <a:pt x="73" y="202"/>
                  <a:pt x="76" y="205"/>
                  <a:pt x="80" y="205"/>
                </a:cubicBezTo>
                <a:cubicBezTo>
                  <a:pt x="399" y="205"/>
                  <a:pt x="399" y="205"/>
                  <a:pt x="399" y="205"/>
                </a:cubicBezTo>
                <a:cubicBezTo>
                  <a:pt x="403" y="205"/>
                  <a:pt x="406" y="202"/>
                  <a:pt x="406" y="198"/>
                </a:cubicBezTo>
                <a:cubicBezTo>
                  <a:pt x="406" y="194"/>
                  <a:pt x="403" y="191"/>
                  <a:pt x="399" y="191"/>
                </a:cubicBezTo>
                <a:close/>
                <a:moveTo>
                  <a:pt x="399" y="131"/>
                </a:moveTo>
                <a:cubicBezTo>
                  <a:pt x="80" y="131"/>
                  <a:pt x="80" y="131"/>
                  <a:pt x="80" y="131"/>
                </a:cubicBezTo>
                <a:cubicBezTo>
                  <a:pt x="76" y="131"/>
                  <a:pt x="73" y="134"/>
                  <a:pt x="73" y="138"/>
                </a:cubicBezTo>
                <a:cubicBezTo>
                  <a:pt x="73" y="142"/>
                  <a:pt x="76" y="145"/>
                  <a:pt x="80" y="145"/>
                </a:cubicBezTo>
                <a:cubicBezTo>
                  <a:pt x="399" y="145"/>
                  <a:pt x="399" y="145"/>
                  <a:pt x="399" y="145"/>
                </a:cubicBezTo>
                <a:cubicBezTo>
                  <a:pt x="403" y="145"/>
                  <a:pt x="406" y="142"/>
                  <a:pt x="406" y="138"/>
                </a:cubicBezTo>
                <a:cubicBezTo>
                  <a:pt x="406" y="134"/>
                  <a:pt x="403" y="131"/>
                  <a:pt x="399" y="1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2">
            <a:extLst>
              <a:ext uri="{FF2B5EF4-FFF2-40B4-BE49-F238E27FC236}">
                <a16:creationId xmlns:a16="http://schemas.microsoft.com/office/drawing/2014/main" id="{C40B7536-8FDF-463C-A552-CF01FC6BF96F}"/>
              </a:ext>
            </a:extLst>
          </p:cNvPr>
          <p:cNvSpPr>
            <a:spLocks noEditPoints="1"/>
          </p:cNvSpPr>
          <p:nvPr/>
        </p:nvSpPr>
        <p:spPr bwMode="auto">
          <a:xfrm>
            <a:off x="8998094" y="2653694"/>
            <a:ext cx="1077546" cy="813406"/>
          </a:xfrm>
          <a:custGeom>
            <a:avLst/>
            <a:gdLst>
              <a:gd name="T0" fmla="*/ 267 w 431"/>
              <a:gd name="T1" fmla="*/ 136 h 325"/>
              <a:gd name="T2" fmla="*/ 370 w 431"/>
              <a:gd name="T3" fmla="*/ 185 h 325"/>
              <a:gd name="T4" fmla="*/ 267 w 431"/>
              <a:gd name="T5" fmla="*/ 239 h 325"/>
              <a:gd name="T6" fmla="*/ 265 w 431"/>
              <a:gd name="T7" fmla="*/ 245 h 325"/>
              <a:gd name="T8" fmla="*/ 269 w 431"/>
              <a:gd name="T9" fmla="*/ 248 h 325"/>
              <a:gd name="T10" fmla="*/ 271 w 431"/>
              <a:gd name="T11" fmla="*/ 247 h 325"/>
              <a:gd name="T12" fmla="*/ 383 w 431"/>
              <a:gd name="T13" fmla="*/ 188 h 325"/>
              <a:gd name="T14" fmla="*/ 386 w 431"/>
              <a:gd name="T15" fmla="*/ 184 h 325"/>
              <a:gd name="T16" fmla="*/ 383 w 431"/>
              <a:gd name="T17" fmla="*/ 180 h 325"/>
              <a:gd name="T18" fmla="*/ 271 w 431"/>
              <a:gd name="T19" fmla="*/ 128 h 325"/>
              <a:gd name="T20" fmla="*/ 265 w 431"/>
              <a:gd name="T21" fmla="*/ 130 h 325"/>
              <a:gd name="T22" fmla="*/ 267 w 431"/>
              <a:gd name="T23" fmla="*/ 136 h 325"/>
              <a:gd name="T24" fmla="*/ 202 w 431"/>
              <a:gd name="T25" fmla="*/ 268 h 325"/>
              <a:gd name="T26" fmla="*/ 203 w 431"/>
              <a:gd name="T27" fmla="*/ 268 h 325"/>
              <a:gd name="T28" fmla="*/ 207 w 431"/>
              <a:gd name="T29" fmla="*/ 265 h 325"/>
              <a:gd name="T30" fmla="*/ 252 w 431"/>
              <a:gd name="T31" fmla="*/ 113 h 325"/>
              <a:gd name="T32" fmla="*/ 248 w 431"/>
              <a:gd name="T33" fmla="*/ 107 h 325"/>
              <a:gd name="T34" fmla="*/ 243 w 431"/>
              <a:gd name="T35" fmla="*/ 110 h 325"/>
              <a:gd name="T36" fmla="*/ 198 w 431"/>
              <a:gd name="T37" fmla="*/ 262 h 325"/>
              <a:gd name="T38" fmla="*/ 202 w 431"/>
              <a:gd name="T39" fmla="*/ 268 h 325"/>
              <a:gd name="T40" fmla="*/ 386 w 431"/>
              <a:gd name="T41" fmla="*/ 0 h 325"/>
              <a:gd name="T42" fmla="*/ 46 w 431"/>
              <a:gd name="T43" fmla="*/ 0 h 325"/>
              <a:gd name="T44" fmla="*/ 0 w 431"/>
              <a:gd name="T45" fmla="*/ 47 h 325"/>
              <a:gd name="T46" fmla="*/ 0 w 431"/>
              <a:gd name="T47" fmla="*/ 320 h 325"/>
              <a:gd name="T48" fmla="*/ 5 w 431"/>
              <a:gd name="T49" fmla="*/ 325 h 325"/>
              <a:gd name="T50" fmla="*/ 427 w 431"/>
              <a:gd name="T51" fmla="*/ 325 h 325"/>
              <a:gd name="T52" fmla="*/ 431 w 431"/>
              <a:gd name="T53" fmla="*/ 320 h 325"/>
              <a:gd name="T54" fmla="*/ 431 w 431"/>
              <a:gd name="T55" fmla="*/ 47 h 325"/>
              <a:gd name="T56" fmla="*/ 386 w 431"/>
              <a:gd name="T57" fmla="*/ 0 h 325"/>
              <a:gd name="T58" fmla="*/ 422 w 431"/>
              <a:gd name="T59" fmla="*/ 315 h 325"/>
              <a:gd name="T60" fmla="*/ 9 w 431"/>
              <a:gd name="T61" fmla="*/ 315 h 325"/>
              <a:gd name="T62" fmla="*/ 9 w 431"/>
              <a:gd name="T63" fmla="*/ 64 h 325"/>
              <a:gd name="T64" fmla="*/ 422 w 431"/>
              <a:gd name="T65" fmla="*/ 64 h 325"/>
              <a:gd name="T66" fmla="*/ 422 w 431"/>
              <a:gd name="T67" fmla="*/ 315 h 325"/>
              <a:gd name="T68" fmla="*/ 422 w 431"/>
              <a:gd name="T69" fmla="*/ 55 h 325"/>
              <a:gd name="T70" fmla="*/ 9 w 431"/>
              <a:gd name="T71" fmla="*/ 55 h 325"/>
              <a:gd name="T72" fmla="*/ 9 w 431"/>
              <a:gd name="T73" fmla="*/ 47 h 325"/>
              <a:gd name="T74" fmla="*/ 46 w 431"/>
              <a:gd name="T75" fmla="*/ 9 h 325"/>
              <a:gd name="T76" fmla="*/ 386 w 431"/>
              <a:gd name="T77" fmla="*/ 9 h 325"/>
              <a:gd name="T78" fmla="*/ 422 w 431"/>
              <a:gd name="T79" fmla="*/ 47 h 325"/>
              <a:gd name="T80" fmla="*/ 422 w 431"/>
              <a:gd name="T81" fmla="*/ 55 h 325"/>
              <a:gd name="T82" fmla="*/ 67 w 431"/>
              <a:gd name="T83" fmla="*/ 195 h 325"/>
              <a:gd name="T84" fmla="*/ 179 w 431"/>
              <a:gd name="T85" fmla="*/ 247 h 325"/>
              <a:gd name="T86" fmla="*/ 181 w 431"/>
              <a:gd name="T87" fmla="*/ 248 h 325"/>
              <a:gd name="T88" fmla="*/ 185 w 431"/>
              <a:gd name="T89" fmla="*/ 245 h 325"/>
              <a:gd name="T90" fmla="*/ 183 w 431"/>
              <a:gd name="T91" fmla="*/ 239 h 325"/>
              <a:gd name="T92" fmla="*/ 80 w 431"/>
              <a:gd name="T93" fmla="*/ 191 h 325"/>
              <a:gd name="T94" fmla="*/ 183 w 431"/>
              <a:gd name="T95" fmla="*/ 136 h 325"/>
              <a:gd name="T96" fmla="*/ 185 w 431"/>
              <a:gd name="T97" fmla="*/ 130 h 325"/>
              <a:gd name="T98" fmla="*/ 179 w 431"/>
              <a:gd name="T99" fmla="*/ 128 h 325"/>
              <a:gd name="T100" fmla="*/ 67 w 431"/>
              <a:gd name="T101" fmla="*/ 187 h 325"/>
              <a:gd name="T102" fmla="*/ 64 w 431"/>
              <a:gd name="T103" fmla="*/ 191 h 325"/>
              <a:gd name="T104" fmla="*/ 67 w 431"/>
              <a:gd name="T105" fmla="*/ 19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31" h="325">
                <a:moveTo>
                  <a:pt x="267" y="136"/>
                </a:moveTo>
                <a:cubicBezTo>
                  <a:pt x="370" y="185"/>
                  <a:pt x="370" y="185"/>
                  <a:pt x="370" y="185"/>
                </a:cubicBezTo>
                <a:cubicBezTo>
                  <a:pt x="267" y="239"/>
                  <a:pt x="267" y="239"/>
                  <a:pt x="267" y="239"/>
                </a:cubicBezTo>
                <a:cubicBezTo>
                  <a:pt x="265" y="240"/>
                  <a:pt x="264" y="243"/>
                  <a:pt x="265" y="245"/>
                </a:cubicBezTo>
                <a:cubicBezTo>
                  <a:pt x="266" y="247"/>
                  <a:pt x="268" y="248"/>
                  <a:pt x="269" y="248"/>
                </a:cubicBezTo>
                <a:cubicBezTo>
                  <a:pt x="270" y="248"/>
                  <a:pt x="271" y="248"/>
                  <a:pt x="271" y="247"/>
                </a:cubicBezTo>
                <a:cubicBezTo>
                  <a:pt x="383" y="188"/>
                  <a:pt x="383" y="188"/>
                  <a:pt x="383" y="188"/>
                </a:cubicBezTo>
                <a:cubicBezTo>
                  <a:pt x="385" y="188"/>
                  <a:pt x="386" y="186"/>
                  <a:pt x="386" y="184"/>
                </a:cubicBezTo>
                <a:cubicBezTo>
                  <a:pt x="386" y="182"/>
                  <a:pt x="385" y="181"/>
                  <a:pt x="383" y="180"/>
                </a:cubicBezTo>
                <a:cubicBezTo>
                  <a:pt x="271" y="128"/>
                  <a:pt x="271" y="128"/>
                  <a:pt x="271" y="128"/>
                </a:cubicBezTo>
                <a:cubicBezTo>
                  <a:pt x="269" y="127"/>
                  <a:pt x="266" y="128"/>
                  <a:pt x="265" y="130"/>
                </a:cubicBezTo>
                <a:cubicBezTo>
                  <a:pt x="264" y="132"/>
                  <a:pt x="265" y="135"/>
                  <a:pt x="267" y="136"/>
                </a:cubicBezTo>
                <a:close/>
                <a:moveTo>
                  <a:pt x="202" y="268"/>
                </a:moveTo>
                <a:cubicBezTo>
                  <a:pt x="202" y="268"/>
                  <a:pt x="202" y="268"/>
                  <a:pt x="203" y="268"/>
                </a:cubicBezTo>
                <a:cubicBezTo>
                  <a:pt x="205" y="268"/>
                  <a:pt x="207" y="267"/>
                  <a:pt x="207" y="265"/>
                </a:cubicBezTo>
                <a:cubicBezTo>
                  <a:pt x="252" y="113"/>
                  <a:pt x="252" y="113"/>
                  <a:pt x="252" y="113"/>
                </a:cubicBezTo>
                <a:cubicBezTo>
                  <a:pt x="252" y="111"/>
                  <a:pt x="251" y="108"/>
                  <a:pt x="248" y="107"/>
                </a:cubicBezTo>
                <a:cubicBezTo>
                  <a:pt x="246" y="106"/>
                  <a:pt x="243" y="108"/>
                  <a:pt x="243" y="110"/>
                </a:cubicBezTo>
                <a:cubicBezTo>
                  <a:pt x="198" y="262"/>
                  <a:pt x="198" y="262"/>
                  <a:pt x="198" y="262"/>
                </a:cubicBezTo>
                <a:cubicBezTo>
                  <a:pt x="198" y="265"/>
                  <a:pt x="199" y="267"/>
                  <a:pt x="202" y="268"/>
                </a:cubicBezTo>
                <a:close/>
                <a:moveTo>
                  <a:pt x="386" y="0"/>
                </a:moveTo>
                <a:cubicBezTo>
                  <a:pt x="46" y="0"/>
                  <a:pt x="46" y="0"/>
                  <a:pt x="46" y="0"/>
                </a:cubicBezTo>
                <a:cubicBezTo>
                  <a:pt x="21" y="0"/>
                  <a:pt x="0" y="21"/>
                  <a:pt x="0" y="47"/>
                </a:cubicBezTo>
                <a:cubicBezTo>
                  <a:pt x="0" y="320"/>
                  <a:pt x="0" y="320"/>
                  <a:pt x="0" y="320"/>
                </a:cubicBezTo>
                <a:cubicBezTo>
                  <a:pt x="0" y="323"/>
                  <a:pt x="2" y="325"/>
                  <a:pt x="5" y="325"/>
                </a:cubicBezTo>
                <a:cubicBezTo>
                  <a:pt x="427" y="325"/>
                  <a:pt x="427" y="325"/>
                  <a:pt x="427" y="325"/>
                </a:cubicBezTo>
                <a:cubicBezTo>
                  <a:pt x="429" y="325"/>
                  <a:pt x="431" y="323"/>
                  <a:pt x="431" y="320"/>
                </a:cubicBezTo>
                <a:cubicBezTo>
                  <a:pt x="431" y="47"/>
                  <a:pt x="431" y="47"/>
                  <a:pt x="431" y="47"/>
                </a:cubicBezTo>
                <a:cubicBezTo>
                  <a:pt x="431" y="21"/>
                  <a:pt x="411" y="0"/>
                  <a:pt x="386" y="0"/>
                </a:cubicBezTo>
                <a:close/>
                <a:moveTo>
                  <a:pt x="422" y="315"/>
                </a:moveTo>
                <a:cubicBezTo>
                  <a:pt x="9" y="315"/>
                  <a:pt x="9" y="315"/>
                  <a:pt x="9" y="315"/>
                </a:cubicBezTo>
                <a:cubicBezTo>
                  <a:pt x="9" y="64"/>
                  <a:pt x="9" y="64"/>
                  <a:pt x="9" y="64"/>
                </a:cubicBezTo>
                <a:cubicBezTo>
                  <a:pt x="422" y="64"/>
                  <a:pt x="422" y="64"/>
                  <a:pt x="422" y="64"/>
                </a:cubicBezTo>
                <a:lnTo>
                  <a:pt x="422" y="315"/>
                </a:lnTo>
                <a:close/>
                <a:moveTo>
                  <a:pt x="422" y="55"/>
                </a:moveTo>
                <a:cubicBezTo>
                  <a:pt x="9" y="55"/>
                  <a:pt x="9" y="55"/>
                  <a:pt x="9" y="55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26"/>
                  <a:pt x="26" y="9"/>
                  <a:pt x="46" y="9"/>
                </a:cubicBezTo>
                <a:cubicBezTo>
                  <a:pt x="386" y="9"/>
                  <a:pt x="386" y="9"/>
                  <a:pt x="386" y="9"/>
                </a:cubicBezTo>
                <a:cubicBezTo>
                  <a:pt x="406" y="9"/>
                  <a:pt x="422" y="26"/>
                  <a:pt x="422" y="47"/>
                </a:cubicBezTo>
                <a:lnTo>
                  <a:pt x="422" y="55"/>
                </a:lnTo>
                <a:close/>
                <a:moveTo>
                  <a:pt x="67" y="195"/>
                </a:moveTo>
                <a:cubicBezTo>
                  <a:pt x="179" y="247"/>
                  <a:pt x="179" y="247"/>
                  <a:pt x="179" y="247"/>
                </a:cubicBezTo>
                <a:cubicBezTo>
                  <a:pt x="179" y="248"/>
                  <a:pt x="180" y="248"/>
                  <a:pt x="181" y="248"/>
                </a:cubicBezTo>
                <a:cubicBezTo>
                  <a:pt x="182" y="248"/>
                  <a:pt x="184" y="247"/>
                  <a:pt x="185" y="245"/>
                </a:cubicBezTo>
                <a:cubicBezTo>
                  <a:pt x="186" y="243"/>
                  <a:pt x="185" y="240"/>
                  <a:pt x="183" y="239"/>
                </a:cubicBezTo>
                <a:cubicBezTo>
                  <a:pt x="80" y="191"/>
                  <a:pt x="80" y="191"/>
                  <a:pt x="80" y="191"/>
                </a:cubicBezTo>
                <a:cubicBezTo>
                  <a:pt x="183" y="136"/>
                  <a:pt x="183" y="136"/>
                  <a:pt x="183" y="136"/>
                </a:cubicBezTo>
                <a:cubicBezTo>
                  <a:pt x="185" y="135"/>
                  <a:pt x="186" y="132"/>
                  <a:pt x="185" y="130"/>
                </a:cubicBezTo>
                <a:cubicBezTo>
                  <a:pt x="184" y="127"/>
                  <a:pt x="181" y="127"/>
                  <a:pt x="179" y="128"/>
                </a:cubicBezTo>
                <a:cubicBezTo>
                  <a:pt x="67" y="187"/>
                  <a:pt x="67" y="187"/>
                  <a:pt x="67" y="187"/>
                </a:cubicBezTo>
                <a:cubicBezTo>
                  <a:pt x="65" y="188"/>
                  <a:pt x="64" y="189"/>
                  <a:pt x="64" y="191"/>
                </a:cubicBezTo>
                <a:cubicBezTo>
                  <a:pt x="64" y="193"/>
                  <a:pt x="65" y="194"/>
                  <a:pt x="67" y="19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C4CF30C-0667-4CC7-AAC9-78BCAFA71C63}"/>
              </a:ext>
            </a:extLst>
          </p:cNvPr>
          <p:cNvSpPr txBox="1">
            <a:spLocks/>
          </p:cNvSpPr>
          <p:nvPr/>
        </p:nvSpPr>
        <p:spPr>
          <a:xfrm>
            <a:off x="5024464" y="4401594"/>
            <a:ext cx="2340228" cy="6935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Borrower</a:t>
            </a:r>
            <a:r>
              <a:rPr lang="en-US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: get funded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Lender</a:t>
            </a:r>
            <a:r>
              <a:rPr lang="en-US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: build portfolio</a:t>
            </a:r>
            <a:endParaRPr lang="en-US" sz="1400" b="1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948990A-115A-414E-9698-A3892149CD67}"/>
              </a:ext>
            </a:extLst>
          </p:cNvPr>
          <p:cNvSpPr txBox="1">
            <a:spLocks/>
          </p:cNvSpPr>
          <p:nvPr/>
        </p:nvSpPr>
        <p:spPr>
          <a:xfrm>
            <a:off x="8163148" y="4409939"/>
            <a:ext cx="2854412" cy="6935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Borrower</a:t>
            </a:r>
            <a:r>
              <a:rPr lang="en-US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: pay the installment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Lender</a:t>
            </a:r>
            <a:r>
              <a:rPr lang="en-US" sz="14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: earn the interest</a:t>
            </a:r>
            <a:endParaRPr lang="en-US" sz="1400" b="1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3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FAB7033C-E3E4-4CCD-B78E-109E10D3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696538"/>
            <a:ext cx="9182605" cy="3785757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BA7609"/>
          </a:solidFill>
          <a:ln>
            <a:noFill/>
          </a:ln>
          <a:effectLst/>
        </p:spPr>
        <p:txBody>
          <a:bodyPr wrap="none" lIns="182886" tIns="91443" rIns="182886" bIns="91443" anchor="ctr"/>
          <a:lstStyle/>
          <a:p>
            <a:endParaRPr lang="en-US" sz="2701" dirty="0">
              <a:latin typeface="Raleway Light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04F71CD2-C140-4BC5-B845-DF87AEB45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96171" y="1696538"/>
            <a:ext cx="9182605" cy="3785757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BA7609"/>
          </a:solidFill>
          <a:ln>
            <a:noFill/>
          </a:ln>
          <a:effectLst/>
        </p:spPr>
        <p:txBody>
          <a:bodyPr wrap="none" lIns="182886" tIns="91443" rIns="182886" bIns="91443" anchor="ctr"/>
          <a:lstStyle/>
          <a:p>
            <a:endParaRPr lang="en-US" sz="2701" dirty="0">
              <a:latin typeface="Raleway Light"/>
            </a:endParaRP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F2CF642C-A0E7-4D15-9870-F71A936F2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730" y="1696538"/>
            <a:ext cx="9182605" cy="3785757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7030A0"/>
          </a:solidFill>
          <a:ln>
            <a:noFill/>
          </a:ln>
          <a:effectLst/>
        </p:spPr>
        <p:txBody>
          <a:bodyPr wrap="none" lIns="182886" tIns="91443" rIns="182886" bIns="91443" anchor="ctr"/>
          <a:lstStyle/>
          <a:p>
            <a:endParaRPr lang="en-US" sz="2701" dirty="0">
              <a:latin typeface="Raleway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81CFF-F109-4FB0-9860-A35135D7E520}"/>
              </a:ext>
            </a:extLst>
          </p:cNvPr>
          <p:cNvSpPr txBox="1"/>
          <p:nvPr/>
        </p:nvSpPr>
        <p:spPr>
          <a:xfrm>
            <a:off x="5122691" y="4316949"/>
            <a:ext cx="314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Calibri Light" panose="020F0302020204030204"/>
              </a:rPr>
              <a:t>Making Dataset</a:t>
            </a:r>
          </a:p>
        </p:txBody>
      </p:sp>
      <p:sp>
        <p:nvSpPr>
          <p:cNvPr id="7" name="Freeform 92">
            <a:extLst>
              <a:ext uri="{FF2B5EF4-FFF2-40B4-BE49-F238E27FC236}">
                <a16:creationId xmlns:a16="http://schemas.microsoft.com/office/drawing/2014/main" id="{F128A452-70E2-46CF-A19A-612BD0C0B6ED}"/>
              </a:ext>
            </a:extLst>
          </p:cNvPr>
          <p:cNvSpPr>
            <a:spLocks noEditPoints="1"/>
          </p:cNvSpPr>
          <p:nvPr/>
        </p:nvSpPr>
        <p:spPr bwMode="auto">
          <a:xfrm>
            <a:off x="5345822" y="2413816"/>
            <a:ext cx="2453778" cy="1825968"/>
          </a:xfrm>
          <a:custGeom>
            <a:avLst/>
            <a:gdLst>
              <a:gd name="T0" fmla="*/ 623 w 632"/>
              <a:gd name="T1" fmla="*/ 109 h 469"/>
              <a:gd name="T2" fmla="*/ 594 w 632"/>
              <a:gd name="T3" fmla="*/ 97 h 469"/>
              <a:gd name="T4" fmla="*/ 577 w 632"/>
              <a:gd name="T5" fmla="*/ 97 h 469"/>
              <a:gd name="T6" fmla="*/ 577 w 632"/>
              <a:gd name="T7" fmla="*/ 80 h 469"/>
              <a:gd name="T8" fmla="*/ 535 w 632"/>
              <a:gd name="T9" fmla="*/ 38 h 469"/>
              <a:gd name="T10" fmla="*/ 209 w 632"/>
              <a:gd name="T11" fmla="*/ 38 h 469"/>
              <a:gd name="T12" fmla="*/ 175 w 632"/>
              <a:gd name="T13" fmla="*/ 3 h 469"/>
              <a:gd name="T14" fmla="*/ 170 w 632"/>
              <a:gd name="T15" fmla="*/ 0 h 469"/>
              <a:gd name="T16" fmla="*/ 42 w 632"/>
              <a:gd name="T17" fmla="*/ 0 h 469"/>
              <a:gd name="T18" fmla="*/ 0 w 632"/>
              <a:gd name="T19" fmla="*/ 42 h 469"/>
              <a:gd name="T20" fmla="*/ 0 w 632"/>
              <a:gd name="T21" fmla="*/ 427 h 469"/>
              <a:gd name="T22" fmla="*/ 18 w 632"/>
              <a:gd name="T23" fmla="*/ 461 h 469"/>
              <a:gd name="T24" fmla="*/ 18 w 632"/>
              <a:gd name="T25" fmla="*/ 462 h 469"/>
              <a:gd name="T26" fmla="*/ 18 w 632"/>
              <a:gd name="T27" fmla="*/ 462 h 469"/>
              <a:gd name="T28" fmla="*/ 42 w 632"/>
              <a:gd name="T29" fmla="*/ 469 h 469"/>
              <a:gd name="T30" fmla="*/ 535 w 632"/>
              <a:gd name="T31" fmla="*/ 469 h 469"/>
              <a:gd name="T32" fmla="*/ 582 w 632"/>
              <a:gd name="T33" fmla="*/ 432 h 469"/>
              <a:gd name="T34" fmla="*/ 631 w 632"/>
              <a:gd name="T35" fmla="*/ 136 h 469"/>
              <a:gd name="T36" fmla="*/ 623 w 632"/>
              <a:gd name="T37" fmla="*/ 109 h 469"/>
              <a:gd name="T38" fmla="*/ 42 w 632"/>
              <a:gd name="T39" fmla="*/ 14 h 469"/>
              <a:gd name="T40" fmla="*/ 167 w 632"/>
              <a:gd name="T41" fmla="*/ 14 h 469"/>
              <a:gd name="T42" fmla="*/ 200 w 632"/>
              <a:gd name="T43" fmla="*/ 50 h 469"/>
              <a:gd name="T44" fmla="*/ 206 w 632"/>
              <a:gd name="T45" fmla="*/ 52 h 469"/>
              <a:gd name="T46" fmla="*/ 535 w 632"/>
              <a:gd name="T47" fmla="*/ 52 h 469"/>
              <a:gd name="T48" fmla="*/ 563 w 632"/>
              <a:gd name="T49" fmla="*/ 80 h 469"/>
              <a:gd name="T50" fmla="*/ 563 w 632"/>
              <a:gd name="T51" fmla="*/ 97 h 469"/>
              <a:gd name="T52" fmla="*/ 101 w 632"/>
              <a:gd name="T53" fmla="*/ 97 h 469"/>
              <a:gd name="T54" fmla="*/ 54 w 632"/>
              <a:gd name="T55" fmla="*/ 134 h 469"/>
              <a:gd name="T56" fmla="*/ 14 w 632"/>
              <a:gd name="T57" fmla="*/ 377 h 469"/>
              <a:gd name="T58" fmla="*/ 14 w 632"/>
              <a:gd name="T59" fmla="*/ 42 h 469"/>
              <a:gd name="T60" fmla="*/ 42 w 632"/>
              <a:gd name="T61" fmla="*/ 14 h 469"/>
              <a:gd name="T62" fmla="*/ 617 w 632"/>
              <a:gd name="T63" fmla="*/ 134 h 469"/>
              <a:gd name="T64" fmla="*/ 568 w 632"/>
              <a:gd name="T65" fmla="*/ 430 h 469"/>
              <a:gd name="T66" fmla="*/ 535 w 632"/>
              <a:gd name="T67" fmla="*/ 455 h 469"/>
              <a:gd name="T68" fmla="*/ 42 w 632"/>
              <a:gd name="T69" fmla="*/ 455 h 469"/>
              <a:gd name="T70" fmla="*/ 26 w 632"/>
              <a:gd name="T71" fmla="*/ 450 h 469"/>
              <a:gd name="T72" fmla="*/ 23 w 632"/>
              <a:gd name="T73" fmla="*/ 447 h 469"/>
              <a:gd name="T74" fmla="*/ 19 w 632"/>
              <a:gd name="T75" fmla="*/ 432 h 469"/>
              <a:gd name="T76" fmla="*/ 68 w 632"/>
              <a:gd name="T77" fmla="*/ 136 h 469"/>
              <a:gd name="T78" fmla="*/ 101 w 632"/>
              <a:gd name="T79" fmla="*/ 111 h 469"/>
              <a:gd name="T80" fmla="*/ 594 w 632"/>
              <a:gd name="T81" fmla="*/ 111 h 469"/>
              <a:gd name="T82" fmla="*/ 613 w 632"/>
              <a:gd name="T83" fmla="*/ 118 h 469"/>
              <a:gd name="T84" fmla="*/ 617 w 632"/>
              <a:gd name="T85" fmla="*/ 134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2" h="469">
                <a:moveTo>
                  <a:pt x="623" y="109"/>
                </a:moveTo>
                <a:cubicBezTo>
                  <a:pt x="617" y="101"/>
                  <a:pt x="606" y="97"/>
                  <a:pt x="594" y="97"/>
                </a:cubicBezTo>
                <a:cubicBezTo>
                  <a:pt x="577" y="97"/>
                  <a:pt x="577" y="97"/>
                  <a:pt x="577" y="97"/>
                </a:cubicBezTo>
                <a:cubicBezTo>
                  <a:pt x="577" y="80"/>
                  <a:pt x="577" y="80"/>
                  <a:pt x="577" y="80"/>
                </a:cubicBezTo>
                <a:cubicBezTo>
                  <a:pt x="577" y="57"/>
                  <a:pt x="558" y="38"/>
                  <a:pt x="535" y="38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175" y="3"/>
                  <a:pt x="175" y="3"/>
                  <a:pt x="175" y="3"/>
                </a:cubicBezTo>
                <a:cubicBezTo>
                  <a:pt x="174" y="1"/>
                  <a:pt x="172" y="0"/>
                  <a:pt x="17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9" y="0"/>
                  <a:pt x="0" y="19"/>
                  <a:pt x="0" y="42"/>
                </a:cubicBezTo>
                <a:cubicBezTo>
                  <a:pt x="0" y="427"/>
                  <a:pt x="0" y="427"/>
                  <a:pt x="0" y="427"/>
                </a:cubicBezTo>
                <a:cubicBezTo>
                  <a:pt x="0" y="441"/>
                  <a:pt x="7" y="454"/>
                  <a:pt x="18" y="461"/>
                </a:cubicBezTo>
                <a:cubicBezTo>
                  <a:pt x="18" y="462"/>
                  <a:pt x="18" y="462"/>
                  <a:pt x="18" y="462"/>
                </a:cubicBezTo>
                <a:cubicBezTo>
                  <a:pt x="18" y="462"/>
                  <a:pt x="18" y="462"/>
                  <a:pt x="18" y="462"/>
                </a:cubicBezTo>
                <a:cubicBezTo>
                  <a:pt x="25" y="467"/>
                  <a:pt x="33" y="469"/>
                  <a:pt x="42" y="469"/>
                </a:cubicBezTo>
                <a:cubicBezTo>
                  <a:pt x="535" y="469"/>
                  <a:pt x="535" y="469"/>
                  <a:pt x="535" y="469"/>
                </a:cubicBezTo>
                <a:cubicBezTo>
                  <a:pt x="558" y="469"/>
                  <a:pt x="578" y="453"/>
                  <a:pt x="582" y="432"/>
                </a:cubicBezTo>
                <a:cubicBezTo>
                  <a:pt x="631" y="136"/>
                  <a:pt x="631" y="136"/>
                  <a:pt x="631" y="136"/>
                </a:cubicBezTo>
                <a:cubicBezTo>
                  <a:pt x="632" y="126"/>
                  <a:pt x="630" y="117"/>
                  <a:pt x="623" y="109"/>
                </a:cubicBezTo>
                <a:close/>
                <a:moveTo>
                  <a:pt x="42" y="14"/>
                </a:moveTo>
                <a:cubicBezTo>
                  <a:pt x="167" y="14"/>
                  <a:pt x="167" y="14"/>
                  <a:pt x="167" y="14"/>
                </a:cubicBezTo>
                <a:cubicBezTo>
                  <a:pt x="200" y="50"/>
                  <a:pt x="200" y="50"/>
                  <a:pt x="200" y="50"/>
                </a:cubicBezTo>
                <a:cubicBezTo>
                  <a:pt x="202" y="51"/>
                  <a:pt x="204" y="52"/>
                  <a:pt x="206" y="52"/>
                </a:cubicBezTo>
                <a:cubicBezTo>
                  <a:pt x="535" y="52"/>
                  <a:pt x="535" y="52"/>
                  <a:pt x="535" y="52"/>
                </a:cubicBezTo>
                <a:cubicBezTo>
                  <a:pt x="550" y="52"/>
                  <a:pt x="563" y="65"/>
                  <a:pt x="563" y="80"/>
                </a:cubicBezTo>
                <a:cubicBezTo>
                  <a:pt x="563" y="97"/>
                  <a:pt x="563" y="97"/>
                  <a:pt x="563" y="97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78" y="97"/>
                  <a:pt x="57" y="113"/>
                  <a:pt x="54" y="134"/>
                </a:cubicBezTo>
                <a:cubicBezTo>
                  <a:pt x="14" y="377"/>
                  <a:pt x="14" y="377"/>
                  <a:pt x="14" y="377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27"/>
                  <a:pt x="26" y="14"/>
                  <a:pt x="42" y="14"/>
                </a:cubicBezTo>
                <a:close/>
                <a:moveTo>
                  <a:pt x="617" y="134"/>
                </a:moveTo>
                <a:cubicBezTo>
                  <a:pt x="568" y="430"/>
                  <a:pt x="568" y="430"/>
                  <a:pt x="568" y="430"/>
                </a:cubicBezTo>
                <a:cubicBezTo>
                  <a:pt x="566" y="443"/>
                  <a:pt x="551" y="455"/>
                  <a:pt x="535" y="455"/>
                </a:cubicBezTo>
                <a:cubicBezTo>
                  <a:pt x="42" y="455"/>
                  <a:pt x="42" y="455"/>
                  <a:pt x="42" y="455"/>
                </a:cubicBezTo>
                <a:cubicBezTo>
                  <a:pt x="36" y="455"/>
                  <a:pt x="31" y="453"/>
                  <a:pt x="26" y="450"/>
                </a:cubicBezTo>
                <a:cubicBezTo>
                  <a:pt x="25" y="449"/>
                  <a:pt x="24" y="448"/>
                  <a:pt x="23" y="447"/>
                </a:cubicBezTo>
                <a:cubicBezTo>
                  <a:pt x="19" y="443"/>
                  <a:pt x="18" y="438"/>
                  <a:pt x="19" y="432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70" y="122"/>
                  <a:pt x="85" y="111"/>
                  <a:pt x="101" y="111"/>
                </a:cubicBezTo>
                <a:cubicBezTo>
                  <a:pt x="594" y="111"/>
                  <a:pt x="594" y="111"/>
                  <a:pt x="594" y="111"/>
                </a:cubicBezTo>
                <a:cubicBezTo>
                  <a:pt x="602" y="111"/>
                  <a:pt x="609" y="114"/>
                  <a:pt x="613" y="118"/>
                </a:cubicBezTo>
                <a:cubicBezTo>
                  <a:pt x="616" y="123"/>
                  <a:pt x="618" y="128"/>
                  <a:pt x="617" y="1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C33447-F276-4197-BF67-0F973FFDF0D1}"/>
              </a:ext>
            </a:extLst>
          </p:cNvPr>
          <p:cNvCxnSpPr/>
          <p:nvPr/>
        </p:nvCxnSpPr>
        <p:spPr>
          <a:xfrm>
            <a:off x="348343" y="3846286"/>
            <a:ext cx="4238171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14304-CA08-4D7E-950E-BC5B1A7ABA53}"/>
              </a:ext>
            </a:extLst>
          </p:cNvPr>
          <p:cNvSpPr txBox="1"/>
          <p:nvPr/>
        </p:nvSpPr>
        <p:spPr>
          <a:xfrm>
            <a:off x="1715689" y="383177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Timeline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E0D62-2F05-4B3D-9FE4-4BBFEFE853BA}"/>
              </a:ext>
            </a:extLst>
          </p:cNvPr>
          <p:cNvSpPr txBox="1"/>
          <p:nvPr/>
        </p:nvSpPr>
        <p:spPr>
          <a:xfrm>
            <a:off x="3646792" y="3447926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OOTA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648E4-1781-4B71-B8DC-5B9524A04C82}"/>
              </a:ext>
            </a:extLst>
          </p:cNvPr>
          <p:cNvSpPr txBox="1"/>
          <p:nvPr/>
        </p:nvSpPr>
        <p:spPr>
          <a:xfrm>
            <a:off x="-182987" y="345017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OOTB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8228C-D2B3-4AE3-B14B-2946787452B4}"/>
              </a:ext>
            </a:extLst>
          </p:cNvPr>
          <p:cNvSpPr txBox="1"/>
          <p:nvPr/>
        </p:nvSpPr>
        <p:spPr>
          <a:xfrm>
            <a:off x="1664172" y="3429000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MainData</a:t>
            </a:r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62692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DE3B0F14-A55A-4CD9-BD9E-985C57C21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696538"/>
            <a:ext cx="9182605" cy="3785757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7030A0"/>
          </a:solidFill>
          <a:ln>
            <a:noFill/>
          </a:ln>
          <a:effectLst/>
        </p:spPr>
        <p:txBody>
          <a:bodyPr wrap="none" lIns="182886" tIns="91443" rIns="182886" bIns="91443" anchor="ctr"/>
          <a:lstStyle/>
          <a:p>
            <a:endParaRPr lang="en-US" sz="2701" dirty="0">
              <a:latin typeface="Raleway Light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F12F2A94-CE61-470E-8378-1C882C3E8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96171" y="1696538"/>
            <a:ext cx="9182605" cy="3785757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7030A0"/>
          </a:solidFill>
          <a:ln>
            <a:noFill/>
          </a:ln>
          <a:effectLst/>
        </p:spPr>
        <p:txBody>
          <a:bodyPr wrap="none" lIns="182886" tIns="91443" rIns="182886" bIns="91443" anchor="ctr"/>
          <a:lstStyle/>
          <a:p>
            <a:endParaRPr lang="en-US" sz="2701" dirty="0">
              <a:latin typeface="Raleway Light"/>
            </a:endParaRP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13339B9A-F84F-42D5-8F38-2C07355F0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730" y="1696538"/>
            <a:ext cx="9182605" cy="3785757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lIns="182886" tIns="91443" rIns="182886" bIns="91443" anchor="ctr"/>
          <a:lstStyle/>
          <a:p>
            <a:endParaRPr lang="en-US" sz="2701" dirty="0">
              <a:latin typeface="Ralew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2A337-DA82-43F0-984F-695B58A6DDE7}"/>
              </a:ext>
            </a:extLst>
          </p:cNvPr>
          <p:cNvSpPr txBox="1"/>
          <p:nvPr/>
        </p:nvSpPr>
        <p:spPr>
          <a:xfrm>
            <a:off x="4998224" y="4444184"/>
            <a:ext cx="391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Calibri Light" panose="020F0302020204030204"/>
              </a:rPr>
              <a:t>Data Preprocessing</a:t>
            </a:r>
          </a:p>
        </p:txBody>
      </p:sp>
      <p:sp>
        <p:nvSpPr>
          <p:cNvPr id="6" name="Freeform 152">
            <a:extLst>
              <a:ext uri="{FF2B5EF4-FFF2-40B4-BE49-F238E27FC236}">
                <a16:creationId xmlns:a16="http://schemas.microsoft.com/office/drawing/2014/main" id="{C066D7D2-9412-4D52-A389-442018A0E725}"/>
              </a:ext>
            </a:extLst>
          </p:cNvPr>
          <p:cNvSpPr>
            <a:spLocks noEditPoints="1"/>
          </p:cNvSpPr>
          <p:nvPr/>
        </p:nvSpPr>
        <p:spPr bwMode="auto">
          <a:xfrm>
            <a:off x="5934286" y="2413818"/>
            <a:ext cx="1804396" cy="1768307"/>
          </a:xfrm>
          <a:custGeom>
            <a:avLst/>
            <a:gdLst>
              <a:gd name="T0" fmla="*/ 396 w 520"/>
              <a:gd name="T1" fmla="*/ 294 h 510"/>
              <a:gd name="T2" fmla="*/ 385 w 520"/>
              <a:gd name="T3" fmla="*/ 283 h 510"/>
              <a:gd name="T4" fmla="*/ 370 w 520"/>
              <a:gd name="T5" fmla="*/ 297 h 510"/>
              <a:gd name="T6" fmla="*/ 342 w 520"/>
              <a:gd name="T7" fmla="*/ 326 h 510"/>
              <a:gd name="T8" fmla="*/ 414 w 520"/>
              <a:gd name="T9" fmla="*/ 161 h 510"/>
              <a:gd name="T10" fmla="*/ 491 w 520"/>
              <a:gd name="T11" fmla="*/ 140 h 510"/>
              <a:gd name="T12" fmla="*/ 506 w 520"/>
              <a:gd name="T13" fmla="*/ 52 h 510"/>
              <a:gd name="T14" fmla="*/ 465 w 520"/>
              <a:gd name="T15" fmla="*/ 88 h 510"/>
              <a:gd name="T16" fmla="*/ 428 w 520"/>
              <a:gd name="T17" fmla="*/ 50 h 510"/>
              <a:gd name="T18" fmla="*/ 463 w 520"/>
              <a:gd name="T19" fmla="*/ 9 h 510"/>
              <a:gd name="T20" fmla="*/ 433 w 520"/>
              <a:gd name="T21" fmla="*/ 0 h 510"/>
              <a:gd name="T22" fmla="*/ 354 w 520"/>
              <a:gd name="T23" fmla="*/ 101 h 510"/>
              <a:gd name="T24" fmla="*/ 123 w 520"/>
              <a:gd name="T25" fmla="*/ 107 h 510"/>
              <a:gd name="T26" fmla="*/ 133 w 520"/>
              <a:gd name="T27" fmla="*/ 85 h 510"/>
              <a:gd name="T28" fmla="*/ 45 w 520"/>
              <a:gd name="T29" fmla="*/ 8 h 510"/>
              <a:gd name="T30" fmla="*/ 11 w 520"/>
              <a:gd name="T31" fmla="*/ 45 h 510"/>
              <a:gd name="T32" fmla="*/ 90 w 520"/>
              <a:gd name="T33" fmla="*/ 128 h 510"/>
              <a:gd name="T34" fmla="*/ 102 w 520"/>
              <a:gd name="T35" fmla="*/ 128 h 510"/>
              <a:gd name="T36" fmla="*/ 224 w 520"/>
              <a:gd name="T37" fmla="*/ 230 h 510"/>
              <a:gd name="T38" fmla="*/ 87 w 520"/>
              <a:gd name="T39" fmla="*/ 346 h 510"/>
              <a:gd name="T40" fmla="*/ 9 w 520"/>
              <a:gd name="T41" fmla="*/ 452 h 510"/>
              <a:gd name="T42" fmla="*/ 22 w 520"/>
              <a:gd name="T43" fmla="*/ 455 h 510"/>
              <a:gd name="T44" fmla="*/ 85 w 520"/>
              <a:gd name="T45" fmla="*/ 430 h 510"/>
              <a:gd name="T46" fmla="*/ 60 w 520"/>
              <a:gd name="T47" fmla="*/ 493 h 510"/>
              <a:gd name="T48" fmla="*/ 63 w 520"/>
              <a:gd name="T49" fmla="*/ 506 h 510"/>
              <a:gd name="T50" fmla="*/ 145 w 520"/>
              <a:gd name="T51" fmla="*/ 486 h 510"/>
              <a:gd name="T52" fmla="*/ 285 w 520"/>
              <a:gd name="T53" fmla="*/ 291 h 510"/>
              <a:gd name="T54" fmla="*/ 288 w 520"/>
              <a:gd name="T55" fmla="*/ 380 h 510"/>
              <a:gd name="T56" fmla="*/ 293 w 520"/>
              <a:gd name="T57" fmla="*/ 394 h 510"/>
              <a:gd name="T58" fmla="*/ 308 w 520"/>
              <a:gd name="T59" fmla="*/ 382 h 510"/>
              <a:gd name="T60" fmla="*/ 452 w 520"/>
              <a:gd name="T61" fmla="*/ 502 h 510"/>
              <a:gd name="T62" fmla="*/ 508 w 520"/>
              <a:gd name="T63" fmla="*/ 447 h 510"/>
              <a:gd name="T64" fmla="*/ 387 w 520"/>
              <a:gd name="T65" fmla="*/ 303 h 510"/>
              <a:gd name="T66" fmla="*/ 30 w 520"/>
              <a:gd name="T67" fmla="*/ 45 h 510"/>
              <a:gd name="T68" fmla="*/ 116 w 520"/>
              <a:gd name="T69" fmla="*/ 91 h 510"/>
              <a:gd name="T70" fmla="*/ 150 w 520"/>
              <a:gd name="T71" fmla="*/ 409 h 510"/>
              <a:gd name="T72" fmla="*/ 87 w 520"/>
              <a:gd name="T73" fmla="*/ 494 h 510"/>
              <a:gd name="T74" fmla="*/ 107 w 520"/>
              <a:gd name="T75" fmla="*/ 468 h 510"/>
              <a:gd name="T76" fmla="*/ 99 w 520"/>
              <a:gd name="T77" fmla="*/ 421 h 510"/>
              <a:gd name="T78" fmla="*/ 54 w 520"/>
              <a:gd name="T79" fmla="*/ 406 h 510"/>
              <a:gd name="T80" fmla="*/ 21 w 520"/>
              <a:gd name="T81" fmla="*/ 433 h 510"/>
              <a:gd name="T82" fmla="*/ 87 w 520"/>
              <a:gd name="T83" fmla="*/ 362 h 510"/>
              <a:gd name="T84" fmla="*/ 114 w 520"/>
              <a:gd name="T85" fmla="*/ 363 h 510"/>
              <a:gd name="T86" fmla="*/ 370 w 520"/>
              <a:gd name="T87" fmla="*/ 101 h 510"/>
              <a:gd name="T88" fmla="*/ 433 w 520"/>
              <a:gd name="T89" fmla="*/ 16 h 510"/>
              <a:gd name="T90" fmla="*/ 413 w 520"/>
              <a:gd name="T91" fmla="*/ 42 h 510"/>
              <a:gd name="T92" fmla="*/ 421 w 520"/>
              <a:gd name="T93" fmla="*/ 88 h 510"/>
              <a:gd name="T94" fmla="*/ 466 w 520"/>
              <a:gd name="T95" fmla="*/ 104 h 510"/>
              <a:gd name="T96" fmla="*/ 499 w 520"/>
              <a:gd name="T97" fmla="*/ 76 h 510"/>
              <a:gd name="T98" fmla="*/ 433 w 520"/>
              <a:gd name="T99" fmla="*/ 147 h 510"/>
              <a:gd name="T100" fmla="*/ 406 w 520"/>
              <a:gd name="T101" fmla="*/ 147 h 510"/>
              <a:gd name="T102" fmla="*/ 150 w 520"/>
              <a:gd name="T103" fmla="*/ 409 h 510"/>
              <a:gd name="T104" fmla="*/ 424 w 520"/>
              <a:gd name="T105" fmla="*/ 475 h 510"/>
              <a:gd name="T106" fmla="*/ 376 w 520"/>
              <a:gd name="T107" fmla="*/ 314 h 510"/>
              <a:gd name="T108" fmla="*/ 492 w 520"/>
              <a:gd name="T109" fmla="*/ 447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20" h="510">
                <a:moveTo>
                  <a:pt x="387" y="303"/>
                </a:moveTo>
                <a:cubicBezTo>
                  <a:pt x="396" y="294"/>
                  <a:pt x="396" y="294"/>
                  <a:pt x="396" y="294"/>
                </a:cubicBezTo>
                <a:cubicBezTo>
                  <a:pt x="399" y="291"/>
                  <a:pt x="399" y="286"/>
                  <a:pt x="396" y="283"/>
                </a:cubicBezTo>
                <a:cubicBezTo>
                  <a:pt x="393" y="279"/>
                  <a:pt x="388" y="279"/>
                  <a:pt x="385" y="283"/>
                </a:cubicBezTo>
                <a:cubicBezTo>
                  <a:pt x="370" y="297"/>
                  <a:pt x="370" y="297"/>
                  <a:pt x="370" y="297"/>
                </a:cubicBezTo>
                <a:cubicBezTo>
                  <a:pt x="370" y="297"/>
                  <a:pt x="370" y="297"/>
                  <a:pt x="370" y="297"/>
                </a:cubicBezTo>
                <a:cubicBezTo>
                  <a:pt x="370" y="297"/>
                  <a:pt x="370" y="297"/>
                  <a:pt x="370" y="297"/>
                </a:cubicBezTo>
                <a:cubicBezTo>
                  <a:pt x="342" y="326"/>
                  <a:pt x="342" y="326"/>
                  <a:pt x="342" y="326"/>
                </a:cubicBezTo>
                <a:cubicBezTo>
                  <a:pt x="296" y="280"/>
                  <a:pt x="296" y="280"/>
                  <a:pt x="296" y="280"/>
                </a:cubicBezTo>
                <a:cubicBezTo>
                  <a:pt x="414" y="161"/>
                  <a:pt x="414" y="161"/>
                  <a:pt x="414" y="161"/>
                </a:cubicBezTo>
                <a:cubicBezTo>
                  <a:pt x="421" y="163"/>
                  <a:pt x="427" y="163"/>
                  <a:pt x="433" y="163"/>
                </a:cubicBezTo>
                <a:cubicBezTo>
                  <a:pt x="455" y="163"/>
                  <a:pt x="476" y="155"/>
                  <a:pt x="491" y="140"/>
                </a:cubicBezTo>
                <a:cubicBezTo>
                  <a:pt x="513" y="118"/>
                  <a:pt x="520" y="87"/>
                  <a:pt x="512" y="58"/>
                </a:cubicBezTo>
                <a:cubicBezTo>
                  <a:pt x="511" y="55"/>
                  <a:pt x="509" y="53"/>
                  <a:pt x="506" y="52"/>
                </a:cubicBezTo>
                <a:cubicBezTo>
                  <a:pt x="503" y="52"/>
                  <a:pt x="500" y="53"/>
                  <a:pt x="498" y="55"/>
                </a:cubicBezTo>
                <a:cubicBezTo>
                  <a:pt x="465" y="88"/>
                  <a:pt x="465" y="88"/>
                  <a:pt x="465" y="88"/>
                </a:cubicBezTo>
                <a:cubicBezTo>
                  <a:pt x="435" y="80"/>
                  <a:pt x="435" y="80"/>
                  <a:pt x="435" y="80"/>
                </a:cubicBezTo>
                <a:cubicBezTo>
                  <a:pt x="428" y="50"/>
                  <a:pt x="428" y="50"/>
                  <a:pt x="428" y="50"/>
                </a:cubicBezTo>
                <a:cubicBezTo>
                  <a:pt x="461" y="17"/>
                  <a:pt x="461" y="17"/>
                  <a:pt x="461" y="17"/>
                </a:cubicBezTo>
                <a:cubicBezTo>
                  <a:pt x="463" y="15"/>
                  <a:pt x="463" y="12"/>
                  <a:pt x="463" y="9"/>
                </a:cubicBezTo>
                <a:cubicBezTo>
                  <a:pt x="462" y="6"/>
                  <a:pt x="460" y="4"/>
                  <a:pt x="457" y="3"/>
                </a:cubicBezTo>
                <a:cubicBezTo>
                  <a:pt x="449" y="1"/>
                  <a:pt x="441" y="0"/>
                  <a:pt x="433" y="0"/>
                </a:cubicBezTo>
                <a:cubicBezTo>
                  <a:pt x="411" y="0"/>
                  <a:pt x="391" y="8"/>
                  <a:pt x="376" y="24"/>
                </a:cubicBezTo>
                <a:cubicBezTo>
                  <a:pt x="355" y="44"/>
                  <a:pt x="347" y="73"/>
                  <a:pt x="354" y="101"/>
                </a:cubicBezTo>
                <a:cubicBezTo>
                  <a:pt x="236" y="219"/>
                  <a:pt x="236" y="219"/>
                  <a:pt x="236" y="219"/>
                </a:cubicBezTo>
                <a:cubicBezTo>
                  <a:pt x="123" y="107"/>
                  <a:pt x="123" y="107"/>
                  <a:pt x="123" y="107"/>
                </a:cubicBezTo>
                <a:cubicBezTo>
                  <a:pt x="133" y="97"/>
                  <a:pt x="133" y="97"/>
                  <a:pt x="133" y="97"/>
                </a:cubicBezTo>
                <a:cubicBezTo>
                  <a:pt x="137" y="93"/>
                  <a:pt x="137" y="88"/>
                  <a:pt x="133" y="85"/>
                </a:cubicBezTo>
                <a:cubicBezTo>
                  <a:pt x="56" y="8"/>
                  <a:pt x="56" y="8"/>
                  <a:pt x="56" y="8"/>
                </a:cubicBezTo>
                <a:cubicBezTo>
                  <a:pt x="53" y="5"/>
                  <a:pt x="48" y="5"/>
                  <a:pt x="45" y="8"/>
                </a:cubicBezTo>
                <a:cubicBezTo>
                  <a:pt x="13" y="40"/>
                  <a:pt x="13" y="40"/>
                  <a:pt x="13" y="40"/>
                </a:cubicBezTo>
                <a:cubicBezTo>
                  <a:pt x="12" y="41"/>
                  <a:pt x="11" y="43"/>
                  <a:pt x="11" y="45"/>
                </a:cubicBezTo>
                <a:cubicBezTo>
                  <a:pt x="11" y="47"/>
                  <a:pt x="12" y="50"/>
                  <a:pt x="13" y="51"/>
                </a:cubicBezTo>
                <a:cubicBezTo>
                  <a:pt x="90" y="128"/>
                  <a:pt x="90" y="128"/>
                  <a:pt x="90" y="128"/>
                </a:cubicBezTo>
                <a:cubicBezTo>
                  <a:pt x="92" y="130"/>
                  <a:pt x="94" y="131"/>
                  <a:pt x="96" y="131"/>
                </a:cubicBezTo>
                <a:cubicBezTo>
                  <a:pt x="98" y="131"/>
                  <a:pt x="100" y="130"/>
                  <a:pt x="102" y="128"/>
                </a:cubicBezTo>
                <a:cubicBezTo>
                  <a:pt x="112" y="118"/>
                  <a:pt x="112" y="118"/>
                  <a:pt x="112" y="118"/>
                </a:cubicBezTo>
                <a:cubicBezTo>
                  <a:pt x="224" y="230"/>
                  <a:pt x="224" y="230"/>
                  <a:pt x="224" y="230"/>
                </a:cubicBezTo>
                <a:cubicBezTo>
                  <a:pt x="106" y="349"/>
                  <a:pt x="106" y="349"/>
                  <a:pt x="106" y="349"/>
                </a:cubicBezTo>
                <a:cubicBezTo>
                  <a:pt x="100" y="347"/>
                  <a:pt x="93" y="346"/>
                  <a:pt x="87" y="346"/>
                </a:cubicBezTo>
                <a:cubicBezTo>
                  <a:pt x="65" y="346"/>
                  <a:pt x="44" y="355"/>
                  <a:pt x="29" y="370"/>
                </a:cubicBezTo>
                <a:cubicBezTo>
                  <a:pt x="8" y="392"/>
                  <a:pt x="0" y="423"/>
                  <a:pt x="9" y="452"/>
                </a:cubicBezTo>
                <a:cubicBezTo>
                  <a:pt x="9" y="455"/>
                  <a:pt x="12" y="457"/>
                  <a:pt x="14" y="457"/>
                </a:cubicBezTo>
                <a:cubicBezTo>
                  <a:pt x="17" y="458"/>
                  <a:pt x="20" y="457"/>
                  <a:pt x="22" y="455"/>
                </a:cubicBezTo>
                <a:cubicBezTo>
                  <a:pt x="55" y="422"/>
                  <a:pt x="55" y="422"/>
                  <a:pt x="55" y="422"/>
                </a:cubicBezTo>
                <a:cubicBezTo>
                  <a:pt x="85" y="430"/>
                  <a:pt x="85" y="430"/>
                  <a:pt x="85" y="430"/>
                </a:cubicBezTo>
                <a:cubicBezTo>
                  <a:pt x="93" y="460"/>
                  <a:pt x="93" y="460"/>
                  <a:pt x="93" y="460"/>
                </a:cubicBezTo>
                <a:cubicBezTo>
                  <a:pt x="60" y="493"/>
                  <a:pt x="60" y="493"/>
                  <a:pt x="60" y="493"/>
                </a:cubicBezTo>
                <a:cubicBezTo>
                  <a:pt x="58" y="495"/>
                  <a:pt x="57" y="498"/>
                  <a:pt x="58" y="501"/>
                </a:cubicBezTo>
                <a:cubicBezTo>
                  <a:pt x="58" y="503"/>
                  <a:pt x="60" y="506"/>
                  <a:pt x="63" y="506"/>
                </a:cubicBezTo>
                <a:cubicBezTo>
                  <a:pt x="71" y="509"/>
                  <a:pt x="79" y="510"/>
                  <a:pt x="87" y="510"/>
                </a:cubicBezTo>
                <a:cubicBezTo>
                  <a:pt x="109" y="510"/>
                  <a:pt x="129" y="502"/>
                  <a:pt x="145" y="486"/>
                </a:cubicBezTo>
                <a:cubicBezTo>
                  <a:pt x="165" y="466"/>
                  <a:pt x="173" y="437"/>
                  <a:pt x="166" y="409"/>
                </a:cubicBezTo>
                <a:cubicBezTo>
                  <a:pt x="285" y="291"/>
                  <a:pt x="285" y="291"/>
                  <a:pt x="285" y="291"/>
                </a:cubicBezTo>
                <a:cubicBezTo>
                  <a:pt x="331" y="337"/>
                  <a:pt x="331" y="337"/>
                  <a:pt x="331" y="337"/>
                </a:cubicBezTo>
                <a:cubicBezTo>
                  <a:pt x="288" y="380"/>
                  <a:pt x="288" y="380"/>
                  <a:pt x="288" y="380"/>
                </a:cubicBezTo>
                <a:cubicBezTo>
                  <a:pt x="285" y="383"/>
                  <a:pt x="285" y="388"/>
                  <a:pt x="288" y="391"/>
                </a:cubicBezTo>
                <a:cubicBezTo>
                  <a:pt x="289" y="393"/>
                  <a:pt x="291" y="394"/>
                  <a:pt x="293" y="394"/>
                </a:cubicBezTo>
                <a:cubicBezTo>
                  <a:pt x="295" y="394"/>
                  <a:pt x="298" y="393"/>
                  <a:pt x="299" y="391"/>
                </a:cubicBezTo>
                <a:cubicBezTo>
                  <a:pt x="308" y="382"/>
                  <a:pt x="308" y="382"/>
                  <a:pt x="308" y="382"/>
                </a:cubicBezTo>
                <a:cubicBezTo>
                  <a:pt x="412" y="486"/>
                  <a:pt x="412" y="486"/>
                  <a:pt x="412" y="486"/>
                </a:cubicBezTo>
                <a:cubicBezTo>
                  <a:pt x="423" y="497"/>
                  <a:pt x="437" y="502"/>
                  <a:pt x="452" y="502"/>
                </a:cubicBezTo>
                <a:cubicBezTo>
                  <a:pt x="466" y="502"/>
                  <a:pt x="480" y="497"/>
                  <a:pt x="491" y="486"/>
                </a:cubicBezTo>
                <a:cubicBezTo>
                  <a:pt x="502" y="475"/>
                  <a:pt x="508" y="461"/>
                  <a:pt x="508" y="447"/>
                </a:cubicBezTo>
                <a:cubicBezTo>
                  <a:pt x="508" y="432"/>
                  <a:pt x="502" y="418"/>
                  <a:pt x="491" y="407"/>
                </a:cubicBezTo>
                <a:lnTo>
                  <a:pt x="387" y="303"/>
                </a:lnTo>
                <a:close/>
                <a:moveTo>
                  <a:pt x="96" y="111"/>
                </a:moveTo>
                <a:cubicBezTo>
                  <a:pt x="30" y="45"/>
                  <a:pt x="30" y="45"/>
                  <a:pt x="30" y="45"/>
                </a:cubicBezTo>
                <a:cubicBezTo>
                  <a:pt x="51" y="25"/>
                  <a:pt x="51" y="25"/>
                  <a:pt x="51" y="25"/>
                </a:cubicBezTo>
                <a:cubicBezTo>
                  <a:pt x="116" y="91"/>
                  <a:pt x="116" y="91"/>
                  <a:pt x="116" y="91"/>
                </a:cubicBezTo>
                <a:lnTo>
                  <a:pt x="96" y="111"/>
                </a:lnTo>
                <a:close/>
                <a:moveTo>
                  <a:pt x="150" y="409"/>
                </a:moveTo>
                <a:cubicBezTo>
                  <a:pt x="157" y="432"/>
                  <a:pt x="151" y="458"/>
                  <a:pt x="133" y="475"/>
                </a:cubicBezTo>
                <a:cubicBezTo>
                  <a:pt x="121" y="487"/>
                  <a:pt x="104" y="494"/>
                  <a:pt x="87" y="494"/>
                </a:cubicBezTo>
                <a:cubicBezTo>
                  <a:pt x="85" y="494"/>
                  <a:pt x="83" y="494"/>
                  <a:pt x="82" y="494"/>
                </a:cubicBezTo>
                <a:cubicBezTo>
                  <a:pt x="107" y="468"/>
                  <a:pt x="107" y="468"/>
                  <a:pt x="107" y="468"/>
                </a:cubicBezTo>
                <a:cubicBezTo>
                  <a:pt x="109" y="466"/>
                  <a:pt x="110" y="463"/>
                  <a:pt x="109" y="461"/>
                </a:cubicBezTo>
                <a:cubicBezTo>
                  <a:pt x="99" y="421"/>
                  <a:pt x="99" y="421"/>
                  <a:pt x="99" y="421"/>
                </a:cubicBezTo>
                <a:cubicBezTo>
                  <a:pt x="99" y="419"/>
                  <a:pt x="96" y="416"/>
                  <a:pt x="94" y="416"/>
                </a:cubicBezTo>
                <a:cubicBezTo>
                  <a:pt x="54" y="406"/>
                  <a:pt x="54" y="406"/>
                  <a:pt x="54" y="406"/>
                </a:cubicBezTo>
                <a:cubicBezTo>
                  <a:pt x="52" y="405"/>
                  <a:pt x="49" y="406"/>
                  <a:pt x="47" y="408"/>
                </a:cubicBezTo>
                <a:cubicBezTo>
                  <a:pt x="21" y="433"/>
                  <a:pt x="21" y="433"/>
                  <a:pt x="21" y="433"/>
                </a:cubicBezTo>
                <a:cubicBezTo>
                  <a:pt x="20" y="414"/>
                  <a:pt x="27" y="395"/>
                  <a:pt x="40" y="382"/>
                </a:cubicBezTo>
                <a:cubicBezTo>
                  <a:pt x="53" y="369"/>
                  <a:pt x="69" y="362"/>
                  <a:pt x="87" y="362"/>
                </a:cubicBezTo>
                <a:cubicBezTo>
                  <a:pt x="93" y="362"/>
                  <a:pt x="100" y="363"/>
                  <a:pt x="106" y="365"/>
                </a:cubicBezTo>
                <a:cubicBezTo>
                  <a:pt x="109" y="366"/>
                  <a:pt x="112" y="365"/>
                  <a:pt x="114" y="363"/>
                </a:cubicBezTo>
                <a:cubicBezTo>
                  <a:pt x="368" y="109"/>
                  <a:pt x="368" y="109"/>
                  <a:pt x="368" y="109"/>
                </a:cubicBezTo>
                <a:cubicBezTo>
                  <a:pt x="371" y="107"/>
                  <a:pt x="371" y="104"/>
                  <a:pt x="370" y="101"/>
                </a:cubicBezTo>
                <a:cubicBezTo>
                  <a:pt x="363" y="78"/>
                  <a:pt x="370" y="52"/>
                  <a:pt x="387" y="35"/>
                </a:cubicBezTo>
                <a:cubicBezTo>
                  <a:pt x="399" y="23"/>
                  <a:pt x="416" y="16"/>
                  <a:pt x="433" y="16"/>
                </a:cubicBezTo>
                <a:cubicBezTo>
                  <a:pt x="435" y="16"/>
                  <a:pt x="437" y="16"/>
                  <a:pt x="439" y="16"/>
                </a:cubicBezTo>
                <a:cubicBezTo>
                  <a:pt x="413" y="42"/>
                  <a:pt x="413" y="42"/>
                  <a:pt x="413" y="42"/>
                </a:cubicBezTo>
                <a:cubicBezTo>
                  <a:pt x="411" y="44"/>
                  <a:pt x="410" y="47"/>
                  <a:pt x="411" y="49"/>
                </a:cubicBezTo>
                <a:cubicBezTo>
                  <a:pt x="421" y="88"/>
                  <a:pt x="421" y="88"/>
                  <a:pt x="421" y="88"/>
                </a:cubicBezTo>
                <a:cubicBezTo>
                  <a:pt x="421" y="91"/>
                  <a:pt x="424" y="94"/>
                  <a:pt x="427" y="94"/>
                </a:cubicBezTo>
                <a:cubicBezTo>
                  <a:pt x="466" y="104"/>
                  <a:pt x="466" y="104"/>
                  <a:pt x="466" y="104"/>
                </a:cubicBezTo>
                <a:cubicBezTo>
                  <a:pt x="469" y="105"/>
                  <a:pt x="471" y="104"/>
                  <a:pt x="473" y="102"/>
                </a:cubicBezTo>
                <a:cubicBezTo>
                  <a:pt x="499" y="76"/>
                  <a:pt x="499" y="76"/>
                  <a:pt x="499" y="76"/>
                </a:cubicBezTo>
                <a:cubicBezTo>
                  <a:pt x="500" y="95"/>
                  <a:pt x="494" y="114"/>
                  <a:pt x="480" y="128"/>
                </a:cubicBezTo>
                <a:cubicBezTo>
                  <a:pt x="467" y="141"/>
                  <a:pt x="451" y="147"/>
                  <a:pt x="433" y="147"/>
                </a:cubicBezTo>
                <a:cubicBezTo>
                  <a:pt x="427" y="147"/>
                  <a:pt x="420" y="147"/>
                  <a:pt x="414" y="145"/>
                </a:cubicBezTo>
                <a:cubicBezTo>
                  <a:pt x="411" y="144"/>
                  <a:pt x="408" y="145"/>
                  <a:pt x="406" y="147"/>
                </a:cubicBezTo>
                <a:cubicBezTo>
                  <a:pt x="152" y="401"/>
                  <a:pt x="152" y="401"/>
                  <a:pt x="152" y="401"/>
                </a:cubicBezTo>
                <a:cubicBezTo>
                  <a:pt x="150" y="403"/>
                  <a:pt x="149" y="406"/>
                  <a:pt x="150" y="409"/>
                </a:cubicBezTo>
                <a:close/>
                <a:moveTo>
                  <a:pt x="480" y="475"/>
                </a:moveTo>
                <a:cubicBezTo>
                  <a:pt x="464" y="490"/>
                  <a:pt x="439" y="490"/>
                  <a:pt x="424" y="475"/>
                </a:cubicBezTo>
                <a:cubicBezTo>
                  <a:pt x="320" y="371"/>
                  <a:pt x="320" y="371"/>
                  <a:pt x="320" y="371"/>
                </a:cubicBezTo>
                <a:cubicBezTo>
                  <a:pt x="376" y="314"/>
                  <a:pt x="376" y="314"/>
                  <a:pt x="376" y="314"/>
                </a:cubicBezTo>
                <a:cubicBezTo>
                  <a:pt x="480" y="418"/>
                  <a:pt x="480" y="418"/>
                  <a:pt x="480" y="418"/>
                </a:cubicBezTo>
                <a:cubicBezTo>
                  <a:pt x="487" y="426"/>
                  <a:pt x="492" y="436"/>
                  <a:pt x="492" y="447"/>
                </a:cubicBezTo>
                <a:cubicBezTo>
                  <a:pt x="492" y="457"/>
                  <a:pt x="487" y="467"/>
                  <a:pt x="480" y="475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B1BD4-E3A0-48E0-8EE2-4E3A182705CA}"/>
              </a:ext>
            </a:extLst>
          </p:cNvPr>
          <p:cNvSpPr txBox="1"/>
          <p:nvPr/>
        </p:nvSpPr>
        <p:spPr>
          <a:xfrm>
            <a:off x="367659" y="2674468"/>
            <a:ext cx="41280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Training-Validation-Test </a:t>
            </a:r>
            <a:r>
              <a:rPr lang="en-US" sz="3200" b="1" dirty="0">
                <a:solidFill>
                  <a:schemeClr val="bg1"/>
                </a:solidFill>
              </a:rPr>
              <a:t>Split</a:t>
            </a: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Remove </a:t>
            </a:r>
            <a:r>
              <a:rPr lang="en-US" sz="2800" b="1" dirty="0">
                <a:solidFill>
                  <a:schemeClr val="bg1"/>
                </a:solidFill>
              </a:rPr>
              <a:t>Outlier</a:t>
            </a:r>
            <a:r>
              <a:rPr lang="en-US" sz="2000" dirty="0">
                <a:solidFill>
                  <a:schemeClr val="bg1"/>
                </a:solidFill>
              </a:rPr>
              <a:t> from Training Data</a:t>
            </a: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Oversampling</a:t>
            </a:r>
            <a:r>
              <a:rPr lang="en-US" sz="2000" dirty="0">
                <a:solidFill>
                  <a:schemeClr val="bg1"/>
                </a:solidFill>
              </a:rPr>
              <a:t> for Training Data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76128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7509A237-8606-4EFB-BBA6-3B0061E5D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696538"/>
            <a:ext cx="9182605" cy="3785757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lIns="182886" tIns="91443" rIns="182886" bIns="91443" anchor="ctr"/>
          <a:lstStyle/>
          <a:p>
            <a:endParaRPr lang="en-US" sz="2701" dirty="0">
              <a:latin typeface="Raleway Light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7A5C6909-DB56-461E-9F79-61D370D63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96171" y="1696538"/>
            <a:ext cx="9182605" cy="3785757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lIns="182886" tIns="91443" rIns="182886" bIns="91443" anchor="ctr"/>
          <a:lstStyle/>
          <a:p>
            <a:endParaRPr lang="en-US" sz="2701" dirty="0">
              <a:latin typeface="Raleway Light"/>
            </a:endParaRP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E883F2DD-E4A7-457D-AB3C-C8B4FD161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730" y="1696538"/>
            <a:ext cx="9182605" cy="3785757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00642D"/>
          </a:solidFill>
          <a:ln>
            <a:noFill/>
          </a:ln>
          <a:effectLst/>
        </p:spPr>
        <p:txBody>
          <a:bodyPr wrap="none" lIns="182886" tIns="91443" rIns="182886" bIns="91443" anchor="ctr"/>
          <a:lstStyle/>
          <a:p>
            <a:endParaRPr lang="en-US" sz="2701" dirty="0">
              <a:latin typeface="Ralew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FEA23-1519-4B65-98A4-212838A76414}"/>
              </a:ext>
            </a:extLst>
          </p:cNvPr>
          <p:cNvSpPr txBox="1"/>
          <p:nvPr/>
        </p:nvSpPr>
        <p:spPr>
          <a:xfrm>
            <a:off x="5361081" y="4444184"/>
            <a:ext cx="391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prstClr val="white"/>
                </a:solidFill>
                <a:latin typeface="Calibri Light" panose="020F0302020204030204"/>
              </a:rPr>
              <a:t>Making Model</a:t>
            </a:r>
          </a:p>
        </p:txBody>
      </p:sp>
      <p:sp>
        <p:nvSpPr>
          <p:cNvPr id="6" name="Freeform 42">
            <a:extLst>
              <a:ext uri="{FF2B5EF4-FFF2-40B4-BE49-F238E27FC236}">
                <a16:creationId xmlns:a16="http://schemas.microsoft.com/office/drawing/2014/main" id="{DF5241A2-72E0-4A54-9EB1-1807E0A1616B}"/>
              </a:ext>
            </a:extLst>
          </p:cNvPr>
          <p:cNvSpPr>
            <a:spLocks noEditPoints="1"/>
          </p:cNvSpPr>
          <p:nvPr/>
        </p:nvSpPr>
        <p:spPr bwMode="auto">
          <a:xfrm>
            <a:off x="5873431" y="2413818"/>
            <a:ext cx="1555622" cy="1822749"/>
          </a:xfrm>
          <a:custGeom>
            <a:avLst/>
            <a:gdLst>
              <a:gd name="T0" fmla="*/ 122 w 419"/>
              <a:gd name="T1" fmla="*/ 141 h 491"/>
              <a:gd name="T2" fmla="*/ 156 w 419"/>
              <a:gd name="T3" fmla="*/ 239 h 491"/>
              <a:gd name="T4" fmla="*/ 169 w 419"/>
              <a:gd name="T5" fmla="*/ 276 h 491"/>
              <a:gd name="T6" fmla="*/ 194 w 419"/>
              <a:gd name="T7" fmla="*/ 293 h 491"/>
              <a:gd name="T8" fmla="*/ 220 w 419"/>
              <a:gd name="T9" fmla="*/ 276 h 491"/>
              <a:gd name="T10" fmla="*/ 233 w 419"/>
              <a:gd name="T11" fmla="*/ 239 h 491"/>
              <a:gd name="T12" fmla="*/ 266 w 419"/>
              <a:gd name="T13" fmla="*/ 141 h 491"/>
              <a:gd name="T14" fmla="*/ 194 w 419"/>
              <a:gd name="T15" fmla="*/ 283 h 491"/>
              <a:gd name="T16" fmla="*/ 207 w 419"/>
              <a:gd name="T17" fmla="*/ 276 h 491"/>
              <a:gd name="T18" fmla="*/ 223 w 419"/>
              <a:gd name="T19" fmla="*/ 263 h 491"/>
              <a:gd name="T20" fmla="*/ 169 w 419"/>
              <a:gd name="T21" fmla="*/ 266 h 491"/>
              <a:gd name="T22" fmla="*/ 165 w 419"/>
              <a:gd name="T23" fmla="*/ 244 h 491"/>
              <a:gd name="T24" fmla="*/ 223 w 419"/>
              <a:gd name="T25" fmla="*/ 263 h 491"/>
              <a:gd name="T26" fmla="*/ 223 w 419"/>
              <a:gd name="T27" fmla="*/ 235 h 491"/>
              <a:gd name="T28" fmla="*/ 199 w 419"/>
              <a:gd name="T29" fmla="*/ 168 h 491"/>
              <a:gd name="T30" fmla="*/ 221 w 419"/>
              <a:gd name="T31" fmla="*/ 134 h 491"/>
              <a:gd name="T32" fmla="*/ 194 w 419"/>
              <a:gd name="T33" fmla="*/ 159 h 491"/>
              <a:gd name="T34" fmla="*/ 168 w 419"/>
              <a:gd name="T35" fmla="*/ 134 h 491"/>
              <a:gd name="T36" fmla="*/ 190 w 419"/>
              <a:gd name="T37" fmla="*/ 168 h 491"/>
              <a:gd name="T38" fmla="*/ 165 w 419"/>
              <a:gd name="T39" fmla="*/ 235 h 491"/>
              <a:gd name="T40" fmla="*/ 132 w 419"/>
              <a:gd name="T41" fmla="*/ 141 h 491"/>
              <a:gd name="T42" fmla="*/ 257 w 419"/>
              <a:gd name="T43" fmla="*/ 141 h 491"/>
              <a:gd name="T44" fmla="*/ 407 w 419"/>
              <a:gd name="T45" fmla="*/ 250 h 491"/>
              <a:gd name="T46" fmla="*/ 374 w 419"/>
              <a:gd name="T47" fmla="*/ 183 h 491"/>
              <a:gd name="T48" fmla="*/ 374 w 419"/>
              <a:gd name="T49" fmla="*/ 118 h 491"/>
              <a:gd name="T50" fmla="*/ 193 w 419"/>
              <a:gd name="T51" fmla="*/ 0 h 491"/>
              <a:gd name="T52" fmla="*/ 61 w 419"/>
              <a:gd name="T53" fmla="*/ 288 h 491"/>
              <a:gd name="T54" fmla="*/ 72 w 419"/>
              <a:gd name="T55" fmla="*/ 454 h 491"/>
              <a:gd name="T56" fmla="*/ 197 w 419"/>
              <a:gd name="T57" fmla="*/ 491 h 491"/>
              <a:gd name="T58" fmla="*/ 259 w 419"/>
              <a:gd name="T59" fmla="*/ 480 h 491"/>
              <a:gd name="T60" fmla="*/ 345 w 419"/>
              <a:gd name="T61" fmla="*/ 413 h 491"/>
              <a:gd name="T62" fmla="*/ 378 w 419"/>
              <a:gd name="T63" fmla="*/ 391 h 491"/>
              <a:gd name="T64" fmla="*/ 378 w 419"/>
              <a:gd name="T65" fmla="*/ 360 h 491"/>
              <a:gd name="T66" fmla="*/ 388 w 419"/>
              <a:gd name="T67" fmla="*/ 339 h 491"/>
              <a:gd name="T68" fmla="*/ 394 w 419"/>
              <a:gd name="T69" fmla="*/ 319 h 491"/>
              <a:gd name="T70" fmla="*/ 390 w 419"/>
              <a:gd name="T71" fmla="*/ 304 h 491"/>
              <a:gd name="T72" fmla="*/ 409 w 419"/>
              <a:gd name="T73" fmla="*/ 289 h 491"/>
              <a:gd name="T74" fmla="*/ 407 w 419"/>
              <a:gd name="T75" fmla="*/ 250 h 491"/>
              <a:gd name="T76" fmla="*/ 385 w 419"/>
              <a:gd name="T77" fmla="*/ 286 h 491"/>
              <a:gd name="T78" fmla="*/ 380 w 419"/>
              <a:gd name="T79" fmla="*/ 307 h 491"/>
              <a:gd name="T80" fmla="*/ 385 w 419"/>
              <a:gd name="T81" fmla="*/ 317 h 491"/>
              <a:gd name="T82" fmla="*/ 376 w 419"/>
              <a:gd name="T83" fmla="*/ 331 h 491"/>
              <a:gd name="T84" fmla="*/ 375 w 419"/>
              <a:gd name="T85" fmla="*/ 344 h 491"/>
              <a:gd name="T86" fmla="*/ 369 w 419"/>
              <a:gd name="T87" fmla="*/ 365 h 491"/>
              <a:gd name="T88" fmla="*/ 347 w 419"/>
              <a:gd name="T89" fmla="*/ 404 h 491"/>
              <a:gd name="T90" fmla="*/ 261 w 419"/>
              <a:gd name="T91" fmla="*/ 386 h 491"/>
              <a:gd name="T92" fmla="*/ 250 w 419"/>
              <a:gd name="T93" fmla="*/ 476 h 491"/>
              <a:gd name="T94" fmla="*/ 89 w 419"/>
              <a:gd name="T95" fmla="*/ 307 h 491"/>
              <a:gd name="T96" fmla="*/ 9 w 419"/>
              <a:gd name="T97" fmla="*/ 167 h 491"/>
              <a:gd name="T98" fmla="*/ 193 w 419"/>
              <a:gd name="T99" fmla="*/ 9 h 491"/>
              <a:gd name="T100" fmla="*/ 365 w 419"/>
              <a:gd name="T101" fmla="*/ 120 h 491"/>
              <a:gd name="T102" fmla="*/ 365 w 419"/>
              <a:gd name="T103" fmla="*/ 180 h 491"/>
              <a:gd name="T104" fmla="*/ 399 w 419"/>
              <a:gd name="T105" fmla="*/ 255 h 491"/>
              <a:gd name="T106" fmla="*/ 405 w 419"/>
              <a:gd name="T107" fmla="*/ 281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9" h="491">
                <a:moveTo>
                  <a:pt x="194" y="69"/>
                </a:moveTo>
                <a:cubicBezTo>
                  <a:pt x="155" y="69"/>
                  <a:pt x="122" y="101"/>
                  <a:pt x="122" y="141"/>
                </a:cubicBezTo>
                <a:cubicBezTo>
                  <a:pt x="122" y="161"/>
                  <a:pt x="130" y="180"/>
                  <a:pt x="144" y="195"/>
                </a:cubicBezTo>
                <a:cubicBezTo>
                  <a:pt x="148" y="199"/>
                  <a:pt x="156" y="210"/>
                  <a:pt x="156" y="239"/>
                </a:cubicBezTo>
                <a:cubicBezTo>
                  <a:pt x="156" y="263"/>
                  <a:pt x="156" y="263"/>
                  <a:pt x="156" y="263"/>
                </a:cubicBezTo>
                <a:cubicBezTo>
                  <a:pt x="156" y="270"/>
                  <a:pt x="162" y="276"/>
                  <a:pt x="169" y="276"/>
                </a:cubicBezTo>
                <a:cubicBezTo>
                  <a:pt x="172" y="276"/>
                  <a:pt x="172" y="276"/>
                  <a:pt x="172" y="276"/>
                </a:cubicBezTo>
                <a:cubicBezTo>
                  <a:pt x="174" y="285"/>
                  <a:pt x="183" y="293"/>
                  <a:pt x="194" y="293"/>
                </a:cubicBezTo>
                <a:cubicBezTo>
                  <a:pt x="205" y="293"/>
                  <a:pt x="214" y="285"/>
                  <a:pt x="217" y="276"/>
                </a:cubicBezTo>
                <a:cubicBezTo>
                  <a:pt x="220" y="276"/>
                  <a:pt x="220" y="276"/>
                  <a:pt x="220" y="276"/>
                </a:cubicBezTo>
                <a:cubicBezTo>
                  <a:pt x="227" y="276"/>
                  <a:pt x="233" y="270"/>
                  <a:pt x="233" y="263"/>
                </a:cubicBezTo>
                <a:cubicBezTo>
                  <a:pt x="233" y="239"/>
                  <a:pt x="233" y="239"/>
                  <a:pt x="233" y="239"/>
                </a:cubicBezTo>
                <a:cubicBezTo>
                  <a:pt x="233" y="210"/>
                  <a:pt x="241" y="199"/>
                  <a:pt x="244" y="195"/>
                </a:cubicBezTo>
                <a:cubicBezTo>
                  <a:pt x="258" y="180"/>
                  <a:pt x="266" y="161"/>
                  <a:pt x="266" y="141"/>
                </a:cubicBezTo>
                <a:cubicBezTo>
                  <a:pt x="266" y="101"/>
                  <a:pt x="234" y="69"/>
                  <a:pt x="194" y="69"/>
                </a:cubicBezTo>
                <a:close/>
                <a:moveTo>
                  <a:pt x="194" y="283"/>
                </a:moveTo>
                <a:cubicBezTo>
                  <a:pt x="189" y="283"/>
                  <a:pt x="184" y="280"/>
                  <a:pt x="182" y="276"/>
                </a:cubicBezTo>
                <a:cubicBezTo>
                  <a:pt x="207" y="276"/>
                  <a:pt x="207" y="276"/>
                  <a:pt x="207" y="276"/>
                </a:cubicBezTo>
                <a:cubicBezTo>
                  <a:pt x="205" y="280"/>
                  <a:pt x="200" y="283"/>
                  <a:pt x="194" y="283"/>
                </a:cubicBezTo>
                <a:close/>
                <a:moveTo>
                  <a:pt x="223" y="263"/>
                </a:moveTo>
                <a:cubicBezTo>
                  <a:pt x="223" y="265"/>
                  <a:pt x="222" y="266"/>
                  <a:pt x="220" y="266"/>
                </a:cubicBezTo>
                <a:cubicBezTo>
                  <a:pt x="169" y="266"/>
                  <a:pt x="169" y="266"/>
                  <a:pt x="169" y="266"/>
                </a:cubicBezTo>
                <a:cubicBezTo>
                  <a:pt x="167" y="266"/>
                  <a:pt x="165" y="265"/>
                  <a:pt x="165" y="263"/>
                </a:cubicBezTo>
                <a:cubicBezTo>
                  <a:pt x="165" y="244"/>
                  <a:pt x="165" y="244"/>
                  <a:pt x="165" y="244"/>
                </a:cubicBezTo>
                <a:cubicBezTo>
                  <a:pt x="223" y="244"/>
                  <a:pt x="223" y="244"/>
                  <a:pt x="223" y="244"/>
                </a:cubicBezTo>
                <a:lnTo>
                  <a:pt x="223" y="263"/>
                </a:lnTo>
                <a:close/>
                <a:moveTo>
                  <a:pt x="237" y="188"/>
                </a:moveTo>
                <a:cubicBezTo>
                  <a:pt x="232" y="194"/>
                  <a:pt x="224" y="207"/>
                  <a:pt x="223" y="235"/>
                </a:cubicBezTo>
                <a:cubicBezTo>
                  <a:pt x="199" y="235"/>
                  <a:pt x="199" y="235"/>
                  <a:pt x="199" y="235"/>
                </a:cubicBezTo>
                <a:cubicBezTo>
                  <a:pt x="199" y="168"/>
                  <a:pt x="199" y="168"/>
                  <a:pt x="199" y="168"/>
                </a:cubicBezTo>
                <a:cubicBezTo>
                  <a:pt x="218" y="165"/>
                  <a:pt x="224" y="141"/>
                  <a:pt x="224" y="140"/>
                </a:cubicBezTo>
                <a:cubicBezTo>
                  <a:pt x="225" y="137"/>
                  <a:pt x="223" y="135"/>
                  <a:pt x="221" y="134"/>
                </a:cubicBezTo>
                <a:cubicBezTo>
                  <a:pt x="218" y="133"/>
                  <a:pt x="216" y="135"/>
                  <a:pt x="215" y="137"/>
                </a:cubicBezTo>
                <a:cubicBezTo>
                  <a:pt x="215" y="138"/>
                  <a:pt x="210" y="159"/>
                  <a:pt x="194" y="159"/>
                </a:cubicBezTo>
                <a:cubicBezTo>
                  <a:pt x="179" y="159"/>
                  <a:pt x="173" y="138"/>
                  <a:pt x="173" y="137"/>
                </a:cubicBezTo>
                <a:cubicBezTo>
                  <a:pt x="173" y="135"/>
                  <a:pt x="170" y="133"/>
                  <a:pt x="168" y="134"/>
                </a:cubicBezTo>
                <a:cubicBezTo>
                  <a:pt x="165" y="135"/>
                  <a:pt x="164" y="137"/>
                  <a:pt x="164" y="140"/>
                </a:cubicBezTo>
                <a:cubicBezTo>
                  <a:pt x="165" y="141"/>
                  <a:pt x="170" y="165"/>
                  <a:pt x="190" y="168"/>
                </a:cubicBezTo>
                <a:cubicBezTo>
                  <a:pt x="190" y="235"/>
                  <a:pt x="190" y="235"/>
                  <a:pt x="190" y="235"/>
                </a:cubicBezTo>
                <a:cubicBezTo>
                  <a:pt x="165" y="235"/>
                  <a:pt x="165" y="235"/>
                  <a:pt x="165" y="235"/>
                </a:cubicBezTo>
                <a:cubicBezTo>
                  <a:pt x="164" y="207"/>
                  <a:pt x="156" y="194"/>
                  <a:pt x="151" y="188"/>
                </a:cubicBezTo>
                <a:cubicBezTo>
                  <a:pt x="139" y="176"/>
                  <a:pt x="132" y="158"/>
                  <a:pt x="132" y="141"/>
                </a:cubicBezTo>
                <a:cubicBezTo>
                  <a:pt x="132" y="107"/>
                  <a:pt x="160" y="79"/>
                  <a:pt x="194" y="79"/>
                </a:cubicBezTo>
                <a:cubicBezTo>
                  <a:pt x="229" y="79"/>
                  <a:pt x="257" y="107"/>
                  <a:pt x="257" y="141"/>
                </a:cubicBezTo>
                <a:cubicBezTo>
                  <a:pt x="257" y="158"/>
                  <a:pt x="250" y="176"/>
                  <a:pt x="237" y="188"/>
                </a:cubicBezTo>
                <a:close/>
                <a:moveTo>
                  <a:pt x="407" y="250"/>
                </a:moveTo>
                <a:cubicBezTo>
                  <a:pt x="395" y="232"/>
                  <a:pt x="374" y="197"/>
                  <a:pt x="372" y="188"/>
                </a:cubicBezTo>
                <a:cubicBezTo>
                  <a:pt x="373" y="187"/>
                  <a:pt x="373" y="185"/>
                  <a:pt x="374" y="183"/>
                </a:cubicBezTo>
                <a:cubicBezTo>
                  <a:pt x="376" y="176"/>
                  <a:pt x="379" y="166"/>
                  <a:pt x="379" y="158"/>
                </a:cubicBezTo>
                <a:cubicBezTo>
                  <a:pt x="379" y="146"/>
                  <a:pt x="377" y="129"/>
                  <a:pt x="374" y="118"/>
                </a:cubicBezTo>
                <a:cubicBezTo>
                  <a:pt x="373" y="112"/>
                  <a:pt x="364" y="83"/>
                  <a:pt x="338" y="55"/>
                </a:cubicBezTo>
                <a:cubicBezTo>
                  <a:pt x="303" y="18"/>
                  <a:pt x="255" y="0"/>
                  <a:pt x="193" y="0"/>
                </a:cubicBezTo>
                <a:cubicBezTo>
                  <a:pt x="65" y="0"/>
                  <a:pt x="0" y="56"/>
                  <a:pt x="0" y="167"/>
                </a:cubicBezTo>
                <a:cubicBezTo>
                  <a:pt x="0" y="231"/>
                  <a:pt x="37" y="266"/>
                  <a:pt x="61" y="288"/>
                </a:cubicBezTo>
                <a:cubicBezTo>
                  <a:pt x="70" y="297"/>
                  <a:pt x="78" y="304"/>
                  <a:pt x="80" y="310"/>
                </a:cubicBezTo>
                <a:cubicBezTo>
                  <a:pt x="97" y="376"/>
                  <a:pt x="82" y="429"/>
                  <a:pt x="72" y="454"/>
                </a:cubicBezTo>
                <a:cubicBezTo>
                  <a:pt x="71" y="456"/>
                  <a:pt x="72" y="459"/>
                  <a:pt x="74" y="460"/>
                </a:cubicBezTo>
                <a:cubicBezTo>
                  <a:pt x="112" y="480"/>
                  <a:pt x="154" y="491"/>
                  <a:pt x="197" y="491"/>
                </a:cubicBezTo>
                <a:cubicBezTo>
                  <a:pt x="217" y="491"/>
                  <a:pt x="236" y="489"/>
                  <a:pt x="256" y="484"/>
                </a:cubicBezTo>
                <a:cubicBezTo>
                  <a:pt x="258" y="484"/>
                  <a:pt x="259" y="482"/>
                  <a:pt x="259" y="480"/>
                </a:cubicBezTo>
                <a:cubicBezTo>
                  <a:pt x="259" y="438"/>
                  <a:pt x="260" y="406"/>
                  <a:pt x="262" y="396"/>
                </a:cubicBezTo>
                <a:cubicBezTo>
                  <a:pt x="280" y="401"/>
                  <a:pt x="335" y="413"/>
                  <a:pt x="345" y="413"/>
                </a:cubicBezTo>
                <a:cubicBezTo>
                  <a:pt x="346" y="413"/>
                  <a:pt x="347" y="413"/>
                  <a:pt x="347" y="413"/>
                </a:cubicBezTo>
                <a:cubicBezTo>
                  <a:pt x="355" y="413"/>
                  <a:pt x="374" y="413"/>
                  <a:pt x="378" y="391"/>
                </a:cubicBezTo>
                <a:cubicBezTo>
                  <a:pt x="381" y="380"/>
                  <a:pt x="380" y="370"/>
                  <a:pt x="379" y="364"/>
                </a:cubicBezTo>
                <a:cubicBezTo>
                  <a:pt x="379" y="362"/>
                  <a:pt x="378" y="360"/>
                  <a:pt x="378" y="360"/>
                </a:cubicBezTo>
                <a:cubicBezTo>
                  <a:pt x="379" y="356"/>
                  <a:pt x="382" y="352"/>
                  <a:pt x="384" y="348"/>
                </a:cubicBezTo>
                <a:cubicBezTo>
                  <a:pt x="386" y="344"/>
                  <a:pt x="387" y="342"/>
                  <a:pt x="388" y="339"/>
                </a:cubicBezTo>
                <a:cubicBezTo>
                  <a:pt x="388" y="337"/>
                  <a:pt x="387" y="333"/>
                  <a:pt x="386" y="330"/>
                </a:cubicBezTo>
                <a:cubicBezTo>
                  <a:pt x="389" y="327"/>
                  <a:pt x="393" y="323"/>
                  <a:pt x="394" y="319"/>
                </a:cubicBezTo>
                <a:cubicBezTo>
                  <a:pt x="394" y="315"/>
                  <a:pt x="392" y="310"/>
                  <a:pt x="390" y="305"/>
                </a:cubicBezTo>
                <a:cubicBezTo>
                  <a:pt x="390" y="305"/>
                  <a:pt x="390" y="305"/>
                  <a:pt x="390" y="304"/>
                </a:cubicBezTo>
                <a:cubicBezTo>
                  <a:pt x="390" y="303"/>
                  <a:pt x="390" y="299"/>
                  <a:pt x="390" y="294"/>
                </a:cubicBezTo>
                <a:cubicBezTo>
                  <a:pt x="396" y="293"/>
                  <a:pt x="406" y="291"/>
                  <a:pt x="409" y="289"/>
                </a:cubicBezTo>
                <a:cubicBezTo>
                  <a:pt x="415" y="286"/>
                  <a:pt x="419" y="277"/>
                  <a:pt x="419" y="272"/>
                </a:cubicBezTo>
                <a:cubicBezTo>
                  <a:pt x="419" y="270"/>
                  <a:pt x="418" y="270"/>
                  <a:pt x="407" y="250"/>
                </a:cubicBezTo>
                <a:close/>
                <a:moveTo>
                  <a:pt x="405" y="281"/>
                </a:moveTo>
                <a:cubicBezTo>
                  <a:pt x="403" y="282"/>
                  <a:pt x="393" y="284"/>
                  <a:pt x="385" y="286"/>
                </a:cubicBezTo>
                <a:cubicBezTo>
                  <a:pt x="383" y="286"/>
                  <a:pt x="381" y="288"/>
                  <a:pt x="381" y="290"/>
                </a:cubicBezTo>
                <a:cubicBezTo>
                  <a:pt x="380" y="305"/>
                  <a:pt x="380" y="306"/>
                  <a:pt x="380" y="307"/>
                </a:cubicBezTo>
                <a:cubicBezTo>
                  <a:pt x="381" y="308"/>
                  <a:pt x="381" y="308"/>
                  <a:pt x="382" y="310"/>
                </a:cubicBezTo>
                <a:cubicBezTo>
                  <a:pt x="384" y="314"/>
                  <a:pt x="385" y="316"/>
                  <a:pt x="385" y="317"/>
                </a:cubicBezTo>
                <a:cubicBezTo>
                  <a:pt x="384" y="319"/>
                  <a:pt x="381" y="322"/>
                  <a:pt x="377" y="325"/>
                </a:cubicBezTo>
                <a:cubicBezTo>
                  <a:pt x="376" y="326"/>
                  <a:pt x="375" y="329"/>
                  <a:pt x="376" y="331"/>
                </a:cubicBezTo>
                <a:cubicBezTo>
                  <a:pt x="377" y="334"/>
                  <a:pt x="378" y="337"/>
                  <a:pt x="378" y="338"/>
                </a:cubicBezTo>
                <a:cubicBezTo>
                  <a:pt x="378" y="339"/>
                  <a:pt x="377" y="342"/>
                  <a:pt x="375" y="344"/>
                </a:cubicBezTo>
                <a:cubicBezTo>
                  <a:pt x="373" y="348"/>
                  <a:pt x="371" y="353"/>
                  <a:pt x="369" y="357"/>
                </a:cubicBezTo>
                <a:cubicBezTo>
                  <a:pt x="369" y="359"/>
                  <a:pt x="369" y="362"/>
                  <a:pt x="369" y="365"/>
                </a:cubicBezTo>
                <a:cubicBezTo>
                  <a:pt x="370" y="371"/>
                  <a:pt x="371" y="379"/>
                  <a:pt x="369" y="389"/>
                </a:cubicBezTo>
                <a:cubicBezTo>
                  <a:pt x="367" y="401"/>
                  <a:pt x="359" y="404"/>
                  <a:pt x="347" y="404"/>
                </a:cubicBezTo>
                <a:cubicBezTo>
                  <a:pt x="347" y="404"/>
                  <a:pt x="346" y="404"/>
                  <a:pt x="345" y="404"/>
                </a:cubicBezTo>
                <a:cubicBezTo>
                  <a:pt x="335" y="403"/>
                  <a:pt x="271" y="389"/>
                  <a:pt x="261" y="386"/>
                </a:cubicBezTo>
                <a:cubicBezTo>
                  <a:pt x="259" y="386"/>
                  <a:pt x="257" y="386"/>
                  <a:pt x="256" y="387"/>
                </a:cubicBezTo>
                <a:cubicBezTo>
                  <a:pt x="250" y="394"/>
                  <a:pt x="249" y="449"/>
                  <a:pt x="250" y="476"/>
                </a:cubicBezTo>
                <a:cubicBezTo>
                  <a:pt x="193" y="488"/>
                  <a:pt x="133" y="480"/>
                  <a:pt x="83" y="454"/>
                </a:cubicBezTo>
                <a:cubicBezTo>
                  <a:pt x="93" y="426"/>
                  <a:pt x="105" y="373"/>
                  <a:pt x="89" y="307"/>
                </a:cubicBezTo>
                <a:cubicBezTo>
                  <a:pt x="87" y="299"/>
                  <a:pt x="79" y="292"/>
                  <a:pt x="68" y="282"/>
                </a:cubicBezTo>
                <a:cubicBezTo>
                  <a:pt x="44" y="260"/>
                  <a:pt x="9" y="227"/>
                  <a:pt x="9" y="167"/>
                </a:cubicBezTo>
                <a:cubicBezTo>
                  <a:pt x="9" y="119"/>
                  <a:pt x="22" y="82"/>
                  <a:pt x="47" y="56"/>
                </a:cubicBezTo>
                <a:cubicBezTo>
                  <a:pt x="78" y="25"/>
                  <a:pt x="127" y="9"/>
                  <a:pt x="193" y="9"/>
                </a:cubicBezTo>
                <a:cubicBezTo>
                  <a:pt x="252" y="9"/>
                  <a:pt x="298" y="27"/>
                  <a:pt x="331" y="61"/>
                </a:cubicBezTo>
                <a:cubicBezTo>
                  <a:pt x="357" y="88"/>
                  <a:pt x="364" y="117"/>
                  <a:pt x="365" y="120"/>
                </a:cubicBezTo>
                <a:cubicBezTo>
                  <a:pt x="367" y="130"/>
                  <a:pt x="370" y="147"/>
                  <a:pt x="370" y="158"/>
                </a:cubicBezTo>
                <a:cubicBezTo>
                  <a:pt x="370" y="165"/>
                  <a:pt x="367" y="174"/>
                  <a:pt x="365" y="180"/>
                </a:cubicBezTo>
                <a:cubicBezTo>
                  <a:pt x="363" y="185"/>
                  <a:pt x="363" y="187"/>
                  <a:pt x="363" y="189"/>
                </a:cubicBezTo>
                <a:cubicBezTo>
                  <a:pt x="364" y="198"/>
                  <a:pt x="380" y="224"/>
                  <a:pt x="399" y="255"/>
                </a:cubicBezTo>
                <a:cubicBezTo>
                  <a:pt x="403" y="263"/>
                  <a:pt x="408" y="271"/>
                  <a:pt x="409" y="273"/>
                </a:cubicBezTo>
                <a:cubicBezTo>
                  <a:pt x="409" y="275"/>
                  <a:pt x="406" y="280"/>
                  <a:pt x="405" y="28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C8562F-5E4A-46DC-9E93-8C339902AD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3" y="2377511"/>
            <a:ext cx="4043479" cy="21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70659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6A8EA32F-1CFE-41BF-B004-22648027B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696538"/>
            <a:ext cx="9182605" cy="3785757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00642D"/>
          </a:solidFill>
          <a:ln>
            <a:noFill/>
          </a:ln>
          <a:effectLst/>
        </p:spPr>
        <p:txBody>
          <a:bodyPr wrap="none" lIns="182886" tIns="91443" rIns="182886" bIns="91443" anchor="ctr"/>
          <a:lstStyle/>
          <a:p>
            <a:endParaRPr lang="en-US" sz="2701" dirty="0">
              <a:latin typeface="Raleway Light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58F91B1C-C752-40FA-BBA4-A39BC37C8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96171" y="1696538"/>
            <a:ext cx="9182605" cy="3785757"/>
          </a:xfrm>
          <a:custGeom>
            <a:avLst/>
            <a:gdLst>
              <a:gd name="T0" fmla="*/ 5639 w 7144"/>
              <a:gd name="T1" fmla="*/ 0 h 3558"/>
              <a:gd name="T2" fmla="*/ 0 w 7144"/>
              <a:gd name="T3" fmla="*/ 0 h 3558"/>
              <a:gd name="T4" fmla="*/ 1475 w 7144"/>
              <a:gd name="T5" fmla="*/ 1792 h 3558"/>
              <a:gd name="T6" fmla="*/ 0 w 7144"/>
              <a:gd name="T7" fmla="*/ 3557 h 3558"/>
              <a:gd name="T8" fmla="*/ 5669 w 7144"/>
              <a:gd name="T9" fmla="*/ 3557 h 3558"/>
              <a:gd name="T10" fmla="*/ 7143 w 7144"/>
              <a:gd name="T11" fmla="*/ 1792 h 3558"/>
              <a:gd name="T12" fmla="*/ 5639 w 7144"/>
              <a:gd name="T13" fmla="*/ 0 h 3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44" h="3558">
                <a:moveTo>
                  <a:pt x="5639" y="0"/>
                </a:moveTo>
                <a:lnTo>
                  <a:pt x="0" y="0"/>
                </a:lnTo>
                <a:lnTo>
                  <a:pt x="1475" y="1792"/>
                </a:lnTo>
                <a:lnTo>
                  <a:pt x="0" y="3557"/>
                </a:lnTo>
                <a:lnTo>
                  <a:pt x="5669" y="3557"/>
                </a:lnTo>
                <a:lnTo>
                  <a:pt x="7143" y="1792"/>
                </a:lnTo>
                <a:lnTo>
                  <a:pt x="5639" y="0"/>
                </a:lnTo>
              </a:path>
            </a:pathLst>
          </a:custGeom>
          <a:solidFill>
            <a:srgbClr val="00642D"/>
          </a:solidFill>
          <a:ln>
            <a:noFill/>
          </a:ln>
          <a:effectLst/>
        </p:spPr>
        <p:txBody>
          <a:bodyPr wrap="none" lIns="182886" tIns="91443" rIns="182886" bIns="91443" anchor="ctr"/>
          <a:lstStyle/>
          <a:p>
            <a:endParaRPr lang="en-US" sz="2701" dirty="0">
              <a:latin typeface="Ralew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0064F-1D32-412A-915D-7B6D60C9CAA6}"/>
              </a:ext>
            </a:extLst>
          </p:cNvPr>
          <p:cNvSpPr txBox="1"/>
          <p:nvPr/>
        </p:nvSpPr>
        <p:spPr>
          <a:xfrm>
            <a:off x="4621943" y="4444184"/>
            <a:ext cx="391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prstClr val="white"/>
                </a:solidFill>
                <a:latin typeface="Calibri Light" panose="020F0302020204030204"/>
              </a:rPr>
              <a:t>Evaluation</a:t>
            </a:r>
          </a:p>
        </p:txBody>
      </p:sp>
      <p:sp>
        <p:nvSpPr>
          <p:cNvPr id="6" name="Freeform 28">
            <a:extLst>
              <a:ext uri="{FF2B5EF4-FFF2-40B4-BE49-F238E27FC236}">
                <a16:creationId xmlns:a16="http://schemas.microsoft.com/office/drawing/2014/main" id="{B446AC49-10FE-4422-84A7-5F1A18C006FC}"/>
              </a:ext>
            </a:extLst>
          </p:cNvPr>
          <p:cNvSpPr>
            <a:spLocks noEditPoints="1"/>
          </p:cNvSpPr>
          <p:nvPr/>
        </p:nvSpPr>
        <p:spPr bwMode="auto">
          <a:xfrm>
            <a:off x="5675377" y="2564787"/>
            <a:ext cx="1807261" cy="1728426"/>
          </a:xfrm>
          <a:custGeom>
            <a:avLst/>
            <a:gdLst>
              <a:gd name="T0" fmla="*/ 633 w 647"/>
              <a:gd name="T1" fmla="*/ 245 h 674"/>
              <a:gd name="T2" fmla="*/ 546 w 647"/>
              <a:gd name="T3" fmla="*/ 172 h 674"/>
              <a:gd name="T4" fmla="*/ 536 w 647"/>
              <a:gd name="T5" fmla="*/ 173 h 674"/>
              <a:gd name="T6" fmla="*/ 565 w 647"/>
              <a:gd name="T7" fmla="*/ 124 h 674"/>
              <a:gd name="T8" fmla="*/ 331 w 647"/>
              <a:gd name="T9" fmla="*/ 15 h 674"/>
              <a:gd name="T10" fmla="*/ 324 w 647"/>
              <a:gd name="T11" fmla="*/ 83 h 674"/>
              <a:gd name="T12" fmla="*/ 317 w 647"/>
              <a:gd name="T13" fmla="*/ 15 h 674"/>
              <a:gd name="T14" fmla="*/ 82 w 647"/>
              <a:gd name="T15" fmla="*/ 124 h 674"/>
              <a:gd name="T16" fmla="*/ 111 w 647"/>
              <a:gd name="T17" fmla="*/ 173 h 674"/>
              <a:gd name="T18" fmla="*/ 101 w 647"/>
              <a:gd name="T19" fmla="*/ 172 h 674"/>
              <a:gd name="T20" fmla="*/ 14 w 647"/>
              <a:gd name="T21" fmla="*/ 245 h 674"/>
              <a:gd name="T22" fmla="*/ 6 w 647"/>
              <a:gd name="T23" fmla="*/ 250 h 674"/>
              <a:gd name="T24" fmla="*/ 67 w 647"/>
              <a:gd name="T25" fmla="*/ 120 h 674"/>
              <a:gd name="T26" fmla="*/ 69 w 647"/>
              <a:gd name="T27" fmla="*/ 118 h 674"/>
              <a:gd name="T28" fmla="*/ 324 w 647"/>
              <a:gd name="T29" fmla="*/ 0 h 674"/>
              <a:gd name="T30" fmla="*/ 324 w 647"/>
              <a:gd name="T31" fmla="*/ 0 h 674"/>
              <a:gd name="T32" fmla="*/ 526 w 647"/>
              <a:gd name="T33" fmla="*/ 68 h 674"/>
              <a:gd name="T34" fmla="*/ 579 w 647"/>
              <a:gd name="T35" fmla="*/ 118 h 674"/>
              <a:gd name="T36" fmla="*/ 646 w 647"/>
              <a:gd name="T37" fmla="*/ 241 h 674"/>
              <a:gd name="T38" fmla="*/ 607 w 647"/>
              <a:gd name="T39" fmla="*/ 505 h 674"/>
              <a:gd name="T40" fmla="*/ 324 w 647"/>
              <a:gd name="T41" fmla="*/ 660 h 674"/>
              <a:gd name="T42" fmla="*/ 40 w 647"/>
              <a:gd name="T43" fmla="*/ 505 h 674"/>
              <a:gd name="T44" fmla="*/ 324 w 647"/>
              <a:gd name="T45" fmla="*/ 674 h 674"/>
              <a:gd name="T46" fmla="*/ 607 w 647"/>
              <a:gd name="T47" fmla="*/ 505 h 674"/>
              <a:gd name="T48" fmla="*/ 403 w 647"/>
              <a:gd name="T49" fmla="*/ 439 h 674"/>
              <a:gd name="T50" fmla="*/ 446 w 647"/>
              <a:gd name="T51" fmla="*/ 516 h 674"/>
              <a:gd name="T52" fmla="*/ 206 w 647"/>
              <a:gd name="T53" fmla="*/ 518 h 674"/>
              <a:gd name="T54" fmla="*/ 200 w 647"/>
              <a:gd name="T55" fmla="*/ 510 h 674"/>
              <a:gd name="T56" fmla="*/ 391 w 647"/>
              <a:gd name="T57" fmla="*/ 431 h 674"/>
              <a:gd name="T58" fmla="*/ 552 w 647"/>
              <a:gd name="T59" fmla="*/ 273 h 674"/>
              <a:gd name="T60" fmla="*/ 389 w 647"/>
              <a:gd name="T61" fmla="*/ 446 h 674"/>
              <a:gd name="T62" fmla="*/ 387 w 647"/>
              <a:gd name="T63" fmla="*/ 445 h 674"/>
              <a:gd name="T64" fmla="*/ 216 w 647"/>
              <a:gd name="T65" fmla="*/ 504 h 674"/>
              <a:gd name="T66" fmla="*/ 389 w 647"/>
              <a:gd name="T67" fmla="*/ 446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47" h="674">
                <a:moveTo>
                  <a:pt x="641" y="250"/>
                </a:moveTo>
                <a:cubicBezTo>
                  <a:pt x="638" y="251"/>
                  <a:pt x="634" y="249"/>
                  <a:pt x="633" y="245"/>
                </a:cubicBezTo>
                <a:cubicBezTo>
                  <a:pt x="621" y="205"/>
                  <a:pt x="601" y="167"/>
                  <a:pt x="574" y="135"/>
                </a:cubicBezTo>
                <a:cubicBezTo>
                  <a:pt x="546" y="172"/>
                  <a:pt x="546" y="172"/>
                  <a:pt x="546" y="172"/>
                </a:cubicBezTo>
                <a:cubicBezTo>
                  <a:pt x="544" y="174"/>
                  <a:pt x="542" y="174"/>
                  <a:pt x="540" y="174"/>
                </a:cubicBezTo>
                <a:cubicBezTo>
                  <a:pt x="539" y="174"/>
                  <a:pt x="537" y="174"/>
                  <a:pt x="536" y="173"/>
                </a:cubicBezTo>
                <a:cubicBezTo>
                  <a:pt x="533" y="171"/>
                  <a:pt x="532" y="166"/>
                  <a:pt x="535" y="163"/>
                </a:cubicBezTo>
                <a:cubicBezTo>
                  <a:pt x="565" y="124"/>
                  <a:pt x="565" y="124"/>
                  <a:pt x="565" y="124"/>
                </a:cubicBezTo>
                <a:cubicBezTo>
                  <a:pt x="551" y="107"/>
                  <a:pt x="535" y="93"/>
                  <a:pt x="518" y="80"/>
                </a:cubicBezTo>
                <a:cubicBezTo>
                  <a:pt x="464" y="38"/>
                  <a:pt x="399" y="16"/>
                  <a:pt x="331" y="15"/>
                </a:cubicBezTo>
                <a:cubicBezTo>
                  <a:pt x="331" y="76"/>
                  <a:pt x="331" y="76"/>
                  <a:pt x="331" y="76"/>
                </a:cubicBezTo>
                <a:cubicBezTo>
                  <a:pt x="331" y="79"/>
                  <a:pt x="327" y="83"/>
                  <a:pt x="324" y="83"/>
                </a:cubicBezTo>
                <a:cubicBezTo>
                  <a:pt x="320" y="83"/>
                  <a:pt x="317" y="79"/>
                  <a:pt x="317" y="76"/>
                </a:cubicBezTo>
                <a:cubicBezTo>
                  <a:pt x="317" y="15"/>
                  <a:pt x="317" y="15"/>
                  <a:pt x="317" y="15"/>
                </a:cubicBezTo>
                <a:cubicBezTo>
                  <a:pt x="248" y="16"/>
                  <a:pt x="184" y="38"/>
                  <a:pt x="129" y="80"/>
                </a:cubicBezTo>
                <a:cubicBezTo>
                  <a:pt x="112" y="93"/>
                  <a:pt x="96" y="107"/>
                  <a:pt x="82" y="124"/>
                </a:cubicBezTo>
                <a:cubicBezTo>
                  <a:pt x="112" y="163"/>
                  <a:pt x="112" y="163"/>
                  <a:pt x="112" y="163"/>
                </a:cubicBezTo>
                <a:cubicBezTo>
                  <a:pt x="115" y="166"/>
                  <a:pt x="114" y="171"/>
                  <a:pt x="111" y="173"/>
                </a:cubicBezTo>
                <a:cubicBezTo>
                  <a:pt x="110" y="174"/>
                  <a:pt x="108" y="174"/>
                  <a:pt x="107" y="174"/>
                </a:cubicBezTo>
                <a:cubicBezTo>
                  <a:pt x="105" y="174"/>
                  <a:pt x="103" y="174"/>
                  <a:pt x="101" y="172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46" y="167"/>
                  <a:pt x="26" y="205"/>
                  <a:pt x="14" y="245"/>
                </a:cubicBezTo>
                <a:cubicBezTo>
                  <a:pt x="14" y="248"/>
                  <a:pt x="11" y="250"/>
                  <a:pt x="8" y="250"/>
                </a:cubicBezTo>
                <a:cubicBezTo>
                  <a:pt x="7" y="250"/>
                  <a:pt x="6" y="250"/>
                  <a:pt x="6" y="250"/>
                </a:cubicBezTo>
                <a:cubicBezTo>
                  <a:pt x="2" y="248"/>
                  <a:pt x="0" y="245"/>
                  <a:pt x="1" y="241"/>
                </a:cubicBezTo>
                <a:cubicBezTo>
                  <a:pt x="14" y="197"/>
                  <a:pt x="37" y="155"/>
                  <a:pt x="67" y="120"/>
                </a:cubicBezTo>
                <a:cubicBezTo>
                  <a:pt x="67" y="119"/>
                  <a:pt x="68" y="118"/>
                  <a:pt x="68" y="118"/>
                </a:cubicBezTo>
                <a:cubicBezTo>
                  <a:pt x="68" y="118"/>
                  <a:pt x="69" y="118"/>
                  <a:pt x="69" y="118"/>
                </a:cubicBezTo>
                <a:cubicBezTo>
                  <a:pt x="84" y="99"/>
                  <a:pt x="102" y="83"/>
                  <a:pt x="121" y="68"/>
                </a:cubicBezTo>
                <a:cubicBezTo>
                  <a:pt x="179" y="24"/>
                  <a:pt x="250" y="0"/>
                  <a:pt x="324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98" y="0"/>
                  <a:pt x="468" y="24"/>
                  <a:pt x="526" y="68"/>
                </a:cubicBezTo>
                <a:cubicBezTo>
                  <a:pt x="546" y="83"/>
                  <a:pt x="563" y="99"/>
                  <a:pt x="579" y="118"/>
                </a:cubicBezTo>
                <a:cubicBezTo>
                  <a:pt x="579" y="118"/>
                  <a:pt x="579" y="118"/>
                  <a:pt x="579" y="118"/>
                </a:cubicBezTo>
                <a:cubicBezTo>
                  <a:pt x="579" y="118"/>
                  <a:pt x="580" y="119"/>
                  <a:pt x="581" y="120"/>
                </a:cubicBezTo>
                <a:cubicBezTo>
                  <a:pt x="610" y="155"/>
                  <a:pt x="633" y="197"/>
                  <a:pt x="646" y="241"/>
                </a:cubicBezTo>
                <a:cubicBezTo>
                  <a:pt x="647" y="245"/>
                  <a:pt x="645" y="248"/>
                  <a:pt x="641" y="250"/>
                </a:cubicBezTo>
                <a:close/>
                <a:moveTo>
                  <a:pt x="607" y="505"/>
                </a:moveTo>
                <a:cubicBezTo>
                  <a:pt x="603" y="503"/>
                  <a:pt x="599" y="504"/>
                  <a:pt x="597" y="508"/>
                </a:cubicBezTo>
                <a:cubicBezTo>
                  <a:pt x="537" y="603"/>
                  <a:pt x="435" y="660"/>
                  <a:pt x="324" y="660"/>
                </a:cubicBezTo>
                <a:cubicBezTo>
                  <a:pt x="212" y="660"/>
                  <a:pt x="110" y="603"/>
                  <a:pt x="50" y="508"/>
                </a:cubicBezTo>
                <a:cubicBezTo>
                  <a:pt x="48" y="504"/>
                  <a:pt x="44" y="503"/>
                  <a:pt x="40" y="505"/>
                </a:cubicBezTo>
                <a:cubicBezTo>
                  <a:pt x="37" y="507"/>
                  <a:pt x="36" y="512"/>
                  <a:pt x="38" y="515"/>
                </a:cubicBezTo>
                <a:cubicBezTo>
                  <a:pt x="100" y="614"/>
                  <a:pt x="207" y="674"/>
                  <a:pt x="324" y="674"/>
                </a:cubicBezTo>
                <a:cubicBezTo>
                  <a:pt x="440" y="674"/>
                  <a:pt x="547" y="614"/>
                  <a:pt x="609" y="515"/>
                </a:cubicBezTo>
                <a:cubicBezTo>
                  <a:pt x="611" y="512"/>
                  <a:pt x="610" y="507"/>
                  <a:pt x="607" y="505"/>
                </a:cubicBezTo>
                <a:close/>
                <a:moveTo>
                  <a:pt x="552" y="283"/>
                </a:moveTo>
                <a:cubicBezTo>
                  <a:pt x="403" y="439"/>
                  <a:pt x="403" y="439"/>
                  <a:pt x="403" y="439"/>
                </a:cubicBezTo>
                <a:cubicBezTo>
                  <a:pt x="425" y="456"/>
                  <a:pt x="441" y="481"/>
                  <a:pt x="447" y="510"/>
                </a:cubicBezTo>
                <a:cubicBezTo>
                  <a:pt x="448" y="512"/>
                  <a:pt x="447" y="514"/>
                  <a:pt x="446" y="516"/>
                </a:cubicBezTo>
                <a:cubicBezTo>
                  <a:pt x="445" y="517"/>
                  <a:pt x="443" y="518"/>
                  <a:pt x="441" y="518"/>
                </a:cubicBezTo>
                <a:cubicBezTo>
                  <a:pt x="206" y="518"/>
                  <a:pt x="206" y="518"/>
                  <a:pt x="206" y="518"/>
                </a:cubicBezTo>
                <a:cubicBezTo>
                  <a:pt x="204" y="518"/>
                  <a:pt x="202" y="517"/>
                  <a:pt x="201" y="516"/>
                </a:cubicBezTo>
                <a:cubicBezTo>
                  <a:pt x="200" y="514"/>
                  <a:pt x="199" y="512"/>
                  <a:pt x="200" y="510"/>
                </a:cubicBezTo>
                <a:cubicBezTo>
                  <a:pt x="213" y="452"/>
                  <a:pt x="264" y="411"/>
                  <a:pt x="324" y="411"/>
                </a:cubicBezTo>
                <a:cubicBezTo>
                  <a:pt x="348" y="411"/>
                  <a:pt x="371" y="418"/>
                  <a:pt x="391" y="431"/>
                </a:cubicBezTo>
                <a:cubicBezTo>
                  <a:pt x="542" y="273"/>
                  <a:pt x="542" y="273"/>
                  <a:pt x="542" y="273"/>
                </a:cubicBezTo>
                <a:cubicBezTo>
                  <a:pt x="545" y="270"/>
                  <a:pt x="549" y="270"/>
                  <a:pt x="552" y="273"/>
                </a:cubicBezTo>
                <a:cubicBezTo>
                  <a:pt x="555" y="275"/>
                  <a:pt x="555" y="280"/>
                  <a:pt x="552" y="283"/>
                </a:cubicBezTo>
                <a:close/>
                <a:moveTo>
                  <a:pt x="389" y="446"/>
                </a:moveTo>
                <a:cubicBezTo>
                  <a:pt x="388" y="446"/>
                  <a:pt x="388" y="445"/>
                  <a:pt x="387" y="445"/>
                </a:cubicBezTo>
                <a:cubicBezTo>
                  <a:pt x="387" y="445"/>
                  <a:pt x="387" y="445"/>
                  <a:pt x="387" y="445"/>
                </a:cubicBezTo>
                <a:cubicBezTo>
                  <a:pt x="369" y="432"/>
                  <a:pt x="347" y="425"/>
                  <a:pt x="324" y="425"/>
                </a:cubicBezTo>
                <a:cubicBezTo>
                  <a:pt x="274" y="425"/>
                  <a:pt x="230" y="457"/>
                  <a:pt x="216" y="504"/>
                </a:cubicBezTo>
                <a:cubicBezTo>
                  <a:pt x="431" y="504"/>
                  <a:pt x="431" y="504"/>
                  <a:pt x="431" y="504"/>
                </a:cubicBezTo>
                <a:cubicBezTo>
                  <a:pt x="424" y="480"/>
                  <a:pt x="409" y="460"/>
                  <a:pt x="389" y="446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DA24A-23A8-415A-89CA-FC89913D00B5}"/>
              </a:ext>
            </a:extLst>
          </p:cNvPr>
          <p:cNvSpPr txBox="1"/>
          <p:nvPr/>
        </p:nvSpPr>
        <p:spPr>
          <a:xfrm>
            <a:off x="904458" y="3235473"/>
            <a:ext cx="4128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Model </a:t>
            </a:r>
            <a:r>
              <a:rPr lang="en-US" sz="3200" b="1" dirty="0">
                <a:solidFill>
                  <a:schemeClr val="bg1"/>
                </a:solidFill>
              </a:rPr>
              <a:t>Stability</a:t>
            </a: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Threshold </a:t>
            </a:r>
            <a:r>
              <a:rPr lang="en-US" sz="2800" b="1" dirty="0">
                <a:solidFill>
                  <a:schemeClr val="bg1"/>
                </a:solidFill>
              </a:rPr>
              <a:t>Calibration</a:t>
            </a:r>
            <a:endParaRPr lang="en-ID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0794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E5D74-AF9D-4A68-8289-73FEA3E3FFC6}"/>
              </a:ext>
            </a:extLst>
          </p:cNvPr>
          <p:cNvSpPr txBox="1"/>
          <p:nvPr/>
        </p:nvSpPr>
        <p:spPr>
          <a:xfrm>
            <a:off x="1399591" y="410547"/>
            <a:ext cx="358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Company Growth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5002F61-202E-4A61-BFEA-BAA2A35470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863374"/>
              </p:ext>
            </p:extLst>
          </p:nvPr>
        </p:nvGraphicFramePr>
        <p:xfrm>
          <a:off x="2546048" y="1299029"/>
          <a:ext cx="7099904" cy="4259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81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series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537A59A-4897-4BD2-81EE-6257B60673E8}"/>
              </a:ext>
            </a:extLst>
          </p:cNvPr>
          <p:cNvGrpSpPr/>
          <p:nvPr/>
        </p:nvGrpSpPr>
        <p:grpSpPr>
          <a:xfrm>
            <a:off x="4150364" y="1559675"/>
            <a:ext cx="3891272" cy="4598621"/>
            <a:chOff x="3444325" y="868729"/>
            <a:chExt cx="4362937" cy="5156024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1ABB493-C97A-4003-803C-1148BE29C016}"/>
                </a:ext>
              </a:extLst>
            </p:cNvPr>
            <p:cNvGrpSpPr/>
            <p:nvPr/>
          </p:nvGrpSpPr>
          <p:grpSpPr>
            <a:xfrm>
              <a:off x="3936366" y="1999601"/>
              <a:ext cx="2148628" cy="2077880"/>
              <a:chOff x="3936366" y="1999601"/>
              <a:chExt cx="2148628" cy="2077880"/>
            </a:xfrm>
            <a:solidFill>
              <a:srgbClr val="7030A0"/>
            </a:solidFill>
          </p:grpSpPr>
          <p:sp>
            <p:nvSpPr>
              <p:cNvPr id="68" name="Freeform 13">
                <a:extLst>
                  <a:ext uri="{FF2B5EF4-FFF2-40B4-BE49-F238E27FC236}">
                    <a16:creationId xmlns:a16="http://schemas.microsoft.com/office/drawing/2014/main" id="{8CA7B598-6F30-4930-89A3-B2E74C044A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6366" y="3036256"/>
                <a:ext cx="1720666" cy="1041225"/>
              </a:xfrm>
              <a:custGeom>
                <a:avLst/>
                <a:gdLst>
                  <a:gd name="T0" fmla="*/ 61 w 390"/>
                  <a:gd name="T1" fmla="*/ 147 h 228"/>
                  <a:gd name="T2" fmla="*/ 82 w 390"/>
                  <a:gd name="T3" fmla="*/ 162 h 228"/>
                  <a:gd name="T4" fmla="*/ 198 w 390"/>
                  <a:gd name="T5" fmla="*/ 167 h 228"/>
                  <a:gd name="T6" fmla="*/ 198 w 390"/>
                  <a:gd name="T7" fmla="*/ 178 h 228"/>
                  <a:gd name="T8" fmla="*/ 218 w 390"/>
                  <a:gd name="T9" fmla="*/ 198 h 228"/>
                  <a:gd name="T10" fmla="*/ 218 w 390"/>
                  <a:gd name="T11" fmla="*/ 208 h 228"/>
                  <a:gd name="T12" fmla="*/ 223 w 390"/>
                  <a:gd name="T13" fmla="*/ 218 h 228"/>
                  <a:gd name="T14" fmla="*/ 233 w 390"/>
                  <a:gd name="T15" fmla="*/ 218 h 228"/>
                  <a:gd name="T16" fmla="*/ 249 w 390"/>
                  <a:gd name="T17" fmla="*/ 208 h 228"/>
                  <a:gd name="T18" fmla="*/ 279 w 390"/>
                  <a:gd name="T19" fmla="*/ 208 h 228"/>
                  <a:gd name="T20" fmla="*/ 299 w 390"/>
                  <a:gd name="T21" fmla="*/ 223 h 228"/>
                  <a:gd name="T22" fmla="*/ 330 w 390"/>
                  <a:gd name="T23" fmla="*/ 208 h 228"/>
                  <a:gd name="T24" fmla="*/ 360 w 390"/>
                  <a:gd name="T25" fmla="*/ 178 h 228"/>
                  <a:gd name="T26" fmla="*/ 380 w 390"/>
                  <a:gd name="T27" fmla="*/ 147 h 228"/>
                  <a:gd name="T28" fmla="*/ 355 w 390"/>
                  <a:gd name="T29" fmla="*/ 127 h 228"/>
                  <a:gd name="T30" fmla="*/ 350 w 390"/>
                  <a:gd name="T31" fmla="*/ 112 h 228"/>
                  <a:gd name="T32" fmla="*/ 350 w 390"/>
                  <a:gd name="T33" fmla="*/ 97 h 228"/>
                  <a:gd name="T34" fmla="*/ 350 w 390"/>
                  <a:gd name="T35" fmla="*/ 86 h 228"/>
                  <a:gd name="T36" fmla="*/ 345 w 390"/>
                  <a:gd name="T37" fmla="*/ 71 h 228"/>
                  <a:gd name="T38" fmla="*/ 345 w 390"/>
                  <a:gd name="T39" fmla="*/ 51 h 228"/>
                  <a:gd name="T40" fmla="*/ 330 w 390"/>
                  <a:gd name="T41" fmla="*/ 36 h 228"/>
                  <a:gd name="T42" fmla="*/ 335 w 390"/>
                  <a:gd name="T43" fmla="*/ 26 h 228"/>
                  <a:gd name="T44" fmla="*/ 325 w 390"/>
                  <a:gd name="T45" fmla="*/ 16 h 228"/>
                  <a:gd name="T46" fmla="*/ 320 w 390"/>
                  <a:gd name="T47" fmla="*/ 0 h 228"/>
                  <a:gd name="T48" fmla="*/ 289 w 390"/>
                  <a:gd name="T49" fmla="*/ 5 h 228"/>
                  <a:gd name="T50" fmla="*/ 264 w 390"/>
                  <a:gd name="T51" fmla="*/ 11 h 228"/>
                  <a:gd name="T52" fmla="*/ 223 w 390"/>
                  <a:gd name="T53" fmla="*/ 16 h 228"/>
                  <a:gd name="T54" fmla="*/ 213 w 390"/>
                  <a:gd name="T55" fmla="*/ 31 h 228"/>
                  <a:gd name="T56" fmla="*/ 203 w 390"/>
                  <a:gd name="T57" fmla="*/ 51 h 228"/>
                  <a:gd name="T58" fmla="*/ 178 w 390"/>
                  <a:gd name="T59" fmla="*/ 56 h 228"/>
                  <a:gd name="T60" fmla="*/ 168 w 390"/>
                  <a:gd name="T61" fmla="*/ 46 h 228"/>
                  <a:gd name="T62" fmla="*/ 157 w 390"/>
                  <a:gd name="T63" fmla="*/ 36 h 228"/>
                  <a:gd name="T64" fmla="*/ 137 w 390"/>
                  <a:gd name="T65" fmla="*/ 26 h 228"/>
                  <a:gd name="T66" fmla="*/ 122 w 390"/>
                  <a:gd name="T67" fmla="*/ 21 h 228"/>
                  <a:gd name="T68" fmla="*/ 117 w 390"/>
                  <a:gd name="T69" fmla="*/ 11 h 228"/>
                  <a:gd name="T70" fmla="*/ 56 w 390"/>
                  <a:gd name="T71" fmla="*/ 5 h 228"/>
                  <a:gd name="T72" fmla="*/ 36 w 390"/>
                  <a:gd name="T73" fmla="*/ 16 h 228"/>
                  <a:gd name="T74" fmla="*/ 6 w 390"/>
                  <a:gd name="T75" fmla="*/ 16 h 228"/>
                  <a:gd name="T76" fmla="*/ 16 w 390"/>
                  <a:gd name="T77" fmla="*/ 36 h 228"/>
                  <a:gd name="T78" fmla="*/ 21 w 390"/>
                  <a:gd name="T79" fmla="*/ 41 h 228"/>
                  <a:gd name="T80" fmla="*/ 6 w 390"/>
                  <a:gd name="T81" fmla="*/ 51 h 228"/>
                  <a:gd name="T82" fmla="*/ 26 w 390"/>
                  <a:gd name="T83" fmla="*/ 61 h 228"/>
                  <a:gd name="T84" fmla="*/ 46 w 390"/>
                  <a:gd name="T85" fmla="*/ 66 h 228"/>
                  <a:gd name="T86" fmla="*/ 61 w 390"/>
                  <a:gd name="T87" fmla="*/ 56 h 228"/>
                  <a:gd name="T88" fmla="*/ 66 w 390"/>
                  <a:gd name="T89" fmla="*/ 61 h 228"/>
                  <a:gd name="T90" fmla="*/ 61 w 390"/>
                  <a:gd name="T91" fmla="*/ 76 h 228"/>
                  <a:gd name="T92" fmla="*/ 51 w 390"/>
                  <a:gd name="T93" fmla="*/ 92 h 228"/>
                  <a:gd name="T94" fmla="*/ 87 w 390"/>
                  <a:gd name="T95" fmla="*/ 76 h 228"/>
                  <a:gd name="T96" fmla="*/ 92 w 390"/>
                  <a:gd name="T97" fmla="*/ 92 h 228"/>
                  <a:gd name="T98" fmla="*/ 107 w 390"/>
                  <a:gd name="T99" fmla="*/ 81 h 228"/>
                  <a:gd name="T100" fmla="*/ 102 w 390"/>
                  <a:gd name="T101" fmla="*/ 92 h 228"/>
                  <a:gd name="T102" fmla="*/ 107 w 390"/>
                  <a:gd name="T103" fmla="*/ 107 h 228"/>
                  <a:gd name="T104" fmla="*/ 127 w 390"/>
                  <a:gd name="T105" fmla="*/ 127 h 228"/>
                  <a:gd name="T106" fmla="*/ 208 w 390"/>
                  <a:gd name="T107" fmla="*/ 132 h 228"/>
                  <a:gd name="T108" fmla="*/ 218 w 390"/>
                  <a:gd name="T109" fmla="*/ 142 h 228"/>
                  <a:gd name="T110" fmla="*/ 213 w 390"/>
                  <a:gd name="T111" fmla="*/ 162 h 228"/>
                  <a:gd name="T112" fmla="*/ 198 w 390"/>
                  <a:gd name="T113" fmla="*/ 152 h 228"/>
                  <a:gd name="T114" fmla="*/ 76 w 390"/>
                  <a:gd name="T115" fmla="*/ 112 h 228"/>
                  <a:gd name="T116" fmla="*/ 82 w 390"/>
                  <a:gd name="T117" fmla="*/ 12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90" h="228">
                    <a:moveTo>
                      <a:pt x="82" y="162"/>
                    </a:moveTo>
                    <a:lnTo>
                      <a:pt x="82" y="162"/>
                    </a:lnTo>
                    <a:lnTo>
                      <a:pt x="87" y="162"/>
                    </a:lnTo>
                    <a:lnTo>
                      <a:pt x="82" y="162"/>
                    </a:lnTo>
                    <a:lnTo>
                      <a:pt x="82" y="162"/>
                    </a:lnTo>
                    <a:lnTo>
                      <a:pt x="61" y="152"/>
                    </a:lnTo>
                    <a:lnTo>
                      <a:pt x="56" y="147"/>
                    </a:lnTo>
                    <a:lnTo>
                      <a:pt x="56" y="142"/>
                    </a:lnTo>
                    <a:lnTo>
                      <a:pt x="61" y="147"/>
                    </a:lnTo>
                    <a:lnTo>
                      <a:pt x="66" y="147"/>
                    </a:lnTo>
                    <a:lnTo>
                      <a:pt x="66" y="147"/>
                    </a:lnTo>
                    <a:lnTo>
                      <a:pt x="71" y="147"/>
                    </a:lnTo>
                    <a:lnTo>
                      <a:pt x="76" y="147"/>
                    </a:lnTo>
                    <a:lnTo>
                      <a:pt x="82" y="152"/>
                    </a:lnTo>
                    <a:lnTo>
                      <a:pt x="82" y="152"/>
                    </a:lnTo>
                    <a:lnTo>
                      <a:pt x="82" y="157"/>
                    </a:lnTo>
                    <a:lnTo>
                      <a:pt x="82" y="157"/>
                    </a:lnTo>
                    <a:lnTo>
                      <a:pt x="82" y="162"/>
                    </a:lnTo>
                    <a:lnTo>
                      <a:pt x="82" y="162"/>
                    </a:lnTo>
                    <a:moveTo>
                      <a:pt x="203" y="162"/>
                    </a:moveTo>
                    <a:lnTo>
                      <a:pt x="203" y="162"/>
                    </a:lnTo>
                    <a:lnTo>
                      <a:pt x="203" y="162"/>
                    </a:lnTo>
                    <a:lnTo>
                      <a:pt x="203" y="162"/>
                    </a:lnTo>
                    <a:lnTo>
                      <a:pt x="198" y="162"/>
                    </a:lnTo>
                    <a:lnTo>
                      <a:pt x="198" y="167"/>
                    </a:lnTo>
                    <a:lnTo>
                      <a:pt x="198" y="167"/>
                    </a:lnTo>
                    <a:lnTo>
                      <a:pt x="198" y="167"/>
                    </a:lnTo>
                    <a:lnTo>
                      <a:pt x="198" y="167"/>
                    </a:lnTo>
                    <a:lnTo>
                      <a:pt x="198" y="167"/>
                    </a:lnTo>
                    <a:lnTo>
                      <a:pt x="198" y="173"/>
                    </a:lnTo>
                    <a:lnTo>
                      <a:pt x="198" y="173"/>
                    </a:lnTo>
                    <a:lnTo>
                      <a:pt x="198" y="173"/>
                    </a:lnTo>
                    <a:lnTo>
                      <a:pt x="198" y="173"/>
                    </a:lnTo>
                    <a:lnTo>
                      <a:pt x="198" y="173"/>
                    </a:lnTo>
                    <a:lnTo>
                      <a:pt x="198" y="178"/>
                    </a:lnTo>
                    <a:lnTo>
                      <a:pt x="198" y="178"/>
                    </a:lnTo>
                    <a:lnTo>
                      <a:pt x="218" y="188"/>
                    </a:lnTo>
                    <a:lnTo>
                      <a:pt x="218" y="193"/>
                    </a:lnTo>
                    <a:lnTo>
                      <a:pt x="218" y="193"/>
                    </a:lnTo>
                    <a:lnTo>
                      <a:pt x="218" y="193"/>
                    </a:lnTo>
                    <a:lnTo>
                      <a:pt x="218" y="193"/>
                    </a:lnTo>
                    <a:lnTo>
                      <a:pt x="218" y="193"/>
                    </a:lnTo>
                    <a:lnTo>
                      <a:pt x="218" y="198"/>
                    </a:lnTo>
                    <a:lnTo>
                      <a:pt x="218" y="198"/>
                    </a:lnTo>
                    <a:lnTo>
                      <a:pt x="218" y="198"/>
                    </a:lnTo>
                    <a:lnTo>
                      <a:pt x="218" y="198"/>
                    </a:lnTo>
                    <a:lnTo>
                      <a:pt x="218" y="203"/>
                    </a:lnTo>
                    <a:lnTo>
                      <a:pt x="218" y="203"/>
                    </a:lnTo>
                    <a:lnTo>
                      <a:pt x="218" y="203"/>
                    </a:lnTo>
                    <a:lnTo>
                      <a:pt x="218" y="203"/>
                    </a:lnTo>
                    <a:lnTo>
                      <a:pt x="218" y="203"/>
                    </a:lnTo>
                    <a:lnTo>
                      <a:pt x="218" y="203"/>
                    </a:lnTo>
                    <a:lnTo>
                      <a:pt x="218" y="208"/>
                    </a:lnTo>
                    <a:lnTo>
                      <a:pt x="218" y="208"/>
                    </a:lnTo>
                    <a:lnTo>
                      <a:pt x="218" y="208"/>
                    </a:lnTo>
                    <a:lnTo>
                      <a:pt x="218" y="208"/>
                    </a:lnTo>
                    <a:lnTo>
                      <a:pt x="218" y="208"/>
                    </a:lnTo>
                    <a:lnTo>
                      <a:pt x="218" y="213"/>
                    </a:lnTo>
                    <a:lnTo>
                      <a:pt x="218" y="213"/>
                    </a:lnTo>
                    <a:lnTo>
                      <a:pt x="218" y="213"/>
                    </a:lnTo>
                    <a:lnTo>
                      <a:pt x="218" y="213"/>
                    </a:lnTo>
                    <a:lnTo>
                      <a:pt x="218" y="218"/>
                    </a:lnTo>
                    <a:lnTo>
                      <a:pt x="223" y="218"/>
                    </a:lnTo>
                    <a:lnTo>
                      <a:pt x="223" y="218"/>
                    </a:lnTo>
                    <a:lnTo>
                      <a:pt x="223" y="218"/>
                    </a:lnTo>
                    <a:lnTo>
                      <a:pt x="223" y="213"/>
                    </a:lnTo>
                    <a:lnTo>
                      <a:pt x="223" y="213"/>
                    </a:lnTo>
                    <a:lnTo>
                      <a:pt x="228" y="213"/>
                    </a:lnTo>
                    <a:lnTo>
                      <a:pt x="228" y="218"/>
                    </a:lnTo>
                    <a:lnTo>
                      <a:pt x="228" y="218"/>
                    </a:lnTo>
                    <a:lnTo>
                      <a:pt x="228" y="218"/>
                    </a:lnTo>
                    <a:lnTo>
                      <a:pt x="233" y="218"/>
                    </a:lnTo>
                    <a:lnTo>
                      <a:pt x="233" y="218"/>
                    </a:lnTo>
                    <a:lnTo>
                      <a:pt x="233" y="218"/>
                    </a:lnTo>
                    <a:lnTo>
                      <a:pt x="238" y="213"/>
                    </a:lnTo>
                    <a:lnTo>
                      <a:pt x="244" y="213"/>
                    </a:lnTo>
                    <a:lnTo>
                      <a:pt x="244" y="213"/>
                    </a:lnTo>
                    <a:lnTo>
                      <a:pt x="244" y="208"/>
                    </a:lnTo>
                    <a:lnTo>
                      <a:pt x="244" y="208"/>
                    </a:lnTo>
                    <a:lnTo>
                      <a:pt x="244" y="208"/>
                    </a:lnTo>
                    <a:lnTo>
                      <a:pt x="249" y="208"/>
                    </a:lnTo>
                    <a:lnTo>
                      <a:pt x="249" y="208"/>
                    </a:lnTo>
                    <a:lnTo>
                      <a:pt x="249" y="203"/>
                    </a:lnTo>
                    <a:lnTo>
                      <a:pt x="254" y="203"/>
                    </a:lnTo>
                    <a:lnTo>
                      <a:pt x="254" y="203"/>
                    </a:lnTo>
                    <a:lnTo>
                      <a:pt x="259" y="203"/>
                    </a:lnTo>
                    <a:lnTo>
                      <a:pt x="269" y="203"/>
                    </a:lnTo>
                    <a:lnTo>
                      <a:pt x="274" y="203"/>
                    </a:lnTo>
                    <a:lnTo>
                      <a:pt x="274" y="203"/>
                    </a:lnTo>
                    <a:lnTo>
                      <a:pt x="279" y="208"/>
                    </a:lnTo>
                    <a:lnTo>
                      <a:pt x="284" y="213"/>
                    </a:lnTo>
                    <a:lnTo>
                      <a:pt x="284" y="213"/>
                    </a:lnTo>
                    <a:lnTo>
                      <a:pt x="284" y="213"/>
                    </a:lnTo>
                    <a:lnTo>
                      <a:pt x="289" y="218"/>
                    </a:lnTo>
                    <a:lnTo>
                      <a:pt x="289" y="218"/>
                    </a:lnTo>
                    <a:lnTo>
                      <a:pt x="289" y="218"/>
                    </a:lnTo>
                    <a:lnTo>
                      <a:pt x="289" y="223"/>
                    </a:lnTo>
                    <a:lnTo>
                      <a:pt x="294" y="223"/>
                    </a:lnTo>
                    <a:lnTo>
                      <a:pt x="299" y="223"/>
                    </a:lnTo>
                    <a:lnTo>
                      <a:pt x="299" y="223"/>
                    </a:lnTo>
                    <a:lnTo>
                      <a:pt x="304" y="223"/>
                    </a:lnTo>
                    <a:lnTo>
                      <a:pt x="304" y="223"/>
                    </a:lnTo>
                    <a:lnTo>
                      <a:pt x="309" y="228"/>
                    </a:lnTo>
                    <a:lnTo>
                      <a:pt x="314" y="228"/>
                    </a:lnTo>
                    <a:lnTo>
                      <a:pt x="320" y="223"/>
                    </a:lnTo>
                    <a:lnTo>
                      <a:pt x="325" y="223"/>
                    </a:lnTo>
                    <a:lnTo>
                      <a:pt x="330" y="213"/>
                    </a:lnTo>
                    <a:lnTo>
                      <a:pt x="330" y="208"/>
                    </a:lnTo>
                    <a:lnTo>
                      <a:pt x="335" y="208"/>
                    </a:lnTo>
                    <a:lnTo>
                      <a:pt x="335" y="208"/>
                    </a:lnTo>
                    <a:lnTo>
                      <a:pt x="335" y="203"/>
                    </a:lnTo>
                    <a:lnTo>
                      <a:pt x="340" y="203"/>
                    </a:lnTo>
                    <a:lnTo>
                      <a:pt x="345" y="198"/>
                    </a:lnTo>
                    <a:lnTo>
                      <a:pt x="345" y="198"/>
                    </a:lnTo>
                    <a:lnTo>
                      <a:pt x="350" y="193"/>
                    </a:lnTo>
                    <a:lnTo>
                      <a:pt x="355" y="183"/>
                    </a:lnTo>
                    <a:lnTo>
                      <a:pt x="360" y="178"/>
                    </a:lnTo>
                    <a:lnTo>
                      <a:pt x="360" y="173"/>
                    </a:lnTo>
                    <a:lnTo>
                      <a:pt x="365" y="173"/>
                    </a:lnTo>
                    <a:lnTo>
                      <a:pt x="370" y="173"/>
                    </a:lnTo>
                    <a:lnTo>
                      <a:pt x="375" y="167"/>
                    </a:lnTo>
                    <a:lnTo>
                      <a:pt x="385" y="167"/>
                    </a:lnTo>
                    <a:lnTo>
                      <a:pt x="390" y="162"/>
                    </a:lnTo>
                    <a:lnTo>
                      <a:pt x="390" y="157"/>
                    </a:lnTo>
                    <a:lnTo>
                      <a:pt x="390" y="152"/>
                    </a:lnTo>
                    <a:lnTo>
                      <a:pt x="380" y="147"/>
                    </a:lnTo>
                    <a:lnTo>
                      <a:pt x="380" y="142"/>
                    </a:lnTo>
                    <a:lnTo>
                      <a:pt x="380" y="142"/>
                    </a:lnTo>
                    <a:lnTo>
                      <a:pt x="370" y="142"/>
                    </a:lnTo>
                    <a:lnTo>
                      <a:pt x="360" y="137"/>
                    </a:lnTo>
                    <a:lnTo>
                      <a:pt x="360" y="137"/>
                    </a:lnTo>
                    <a:lnTo>
                      <a:pt x="360" y="137"/>
                    </a:lnTo>
                    <a:lnTo>
                      <a:pt x="360" y="132"/>
                    </a:lnTo>
                    <a:lnTo>
                      <a:pt x="355" y="132"/>
                    </a:lnTo>
                    <a:lnTo>
                      <a:pt x="355" y="127"/>
                    </a:lnTo>
                    <a:lnTo>
                      <a:pt x="355" y="127"/>
                    </a:lnTo>
                    <a:lnTo>
                      <a:pt x="355" y="122"/>
                    </a:lnTo>
                    <a:lnTo>
                      <a:pt x="355" y="122"/>
                    </a:lnTo>
                    <a:lnTo>
                      <a:pt x="355" y="122"/>
                    </a:lnTo>
                    <a:lnTo>
                      <a:pt x="355" y="117"/>
                    </a:lnTo>
                    <a:lnTo>
                      <a:pt x="355" y="117"/>
                    </a:lnTo>
                    <a:lnTo>
                      <a:pt x="355" y="117"/>
                    </a:lnTo>
                    <a:lnTo>
                      <a:pt x="350" y="112"/>
                    </a:lnTo>
                    <a:lnTo>
                      <a:pt x="350" y="112"/>
                    </a:lnTo>
                    <a:lnTo>
                      <a:pt x="350" y="112"/>
                    </a:lnTo>
                    <a:lnTo>
                      <a:pt x="350" y="107"/>
                    </a:lnTo>
                    <a:lnTo>
                      <a:pt x="350" y="107"/>
                    </a:lnTo>
                    <a:lnTo>
                      <a:pt x="350" y="107"/>
                    </a:lnTo>
                    <a:lnTo>
                      <a:pt x="350" y="107"/>
                    </a:lnTo>
                    <a:lnTo>
                      <a:pt x="350" y="102"/>
                    </a:lnTo>
                    <a:lnTo>
                      <a:pt x="350" y="102"/>
                    </a:lnTo>
                    <a:lnTo>
                      <a:pt x="350" y="102"/>
                    </a:lnTo>
                    <a:lnTo>
                      <a:pt x="350" y="97"/>
                    </a:lnTo>
                    <a:lnTo>
                      <a:pt x="350" y="97"/>
                    </a:lnTo>
                    <a:lnTo>
                      <a:pt x="350" y="92"/>
                    </a:lnTo>
                    <a:lnTo>
                      <a:pt x="345" y="92"/>
                    </a:lnTo>
                    <a:lnTo>
                      <a:pt x="345" y="92"/>
                    </a:lnTo>
                    <a:lnTo>
                      <a:pt x="350" y="92"/>
                    </a:lnTo>
                    <a:lnTo>
                      <a:pt x="350" y="86"/>
                    </a:lnTo>
                    <a:lnTo>
                      <a:pt x="350" y="86"/>
                    </a:lnTo>
                    <a:lnTo>
                      <a:pt x="350" y="86"/>
                    </a:lnTo>
                    <a:lnTo>
                      <a:pt x="350" y="86"/>
                    </a:lnTo>
                    <a:lnTo>
                      <a:pt x="345" y="81"/>
                    </a:lnTo>
                    <a:lnTo>
                      <a:pt x="345" y="81"/>
                    </a:lnTo>
                    <a:lnTo>
                      <a:pt x="345" y="76"/>
                    </a:lnTo>
                    <a:lnTo>
                      <a:pt x="345" y="76"/>
                    </a:lnTo>
                    <a:lnTo>
                      <a:pt x="345" y="76"/>
                    </a:lnTo>
                    <a:lnTo>
                      <a:pt x="345" y="76"/>
                    </a:lnTo>
                    <a:lnTo>
                      <a:pt x="345" y="71"/>
                    </a:lnTo>
                    <a:lnTo>
                      <a:pt x="345" y="71"/>
                    </a:lnTo>
                    <a:lnTo>
                      <a:pt x="345" y="71"/>
                    </a:lnTo>
                    <a:lnTo>
                      <a:pt x="345" y="66"/>
                    </a:lnTo>
                    <a:lnTo>
                      <a:pt x="345" y="66"/>
                    </a:lnTo>
                    <a:lnTo>
                      <a:pt x="345" y="66"/>
                    </a:lnTo>
                    <a:lnTo>
                      <a:pt x="345" y="66"/>
                    </a:lnTo>
                    <a:lnTo>
                      <a:pt x="345" y="61"/>
                    </a:lnTo>
                    <a:lnTo>
                      <a:pt x="345" y="61"/>
                    </a:lnTo>
                    <a:lnTo>
                      <a:pt x="345" y="61"/>
                    </a:lnTo>
                    <a:lnTo>
                      <a:pt x="345" y="56"/>
                    </a:lnTo>
                    <a:lnTo>
                      <a:pt x="345" y="51"/>
                    </a:lnTo>
                    <a:lnTo>
                      <a:pt x="345" y="51"/>
                    </a:lnTo>
                    <a:lnTo>
                      <a:pt x="345" y="51"/>
                    </a:lnTo>
                    <a:lnTo>
                      <a:pt x="345" y="51"/>
                    </a:lnTo>
                    <a:lnTo>
                      <a:pt x="345" y="51"/>
                    </a:lnTo>
                    <a:lnTo>
                      <a:pt x="345" y="46"/>
                    </a:lnTo>
                    <a:lnTo>
                      <a:pt x="340" y="41"/>
                    </a:lnTo>
                    <a:lnTo>
                      <a:pt x="335" y="41"/>
                    </a:lnTo>
                    <a:lnTo>
                      <a:pt x="330" y="36"/>
                    </a:lnTo>
                    <a:lnTo>
                      <a:pt x="330" y="36"/>
                    </a:lnTo>
                    <a:lnTo>
                      <a:pt x="330" y="31"/>
                    </a:lnTo>
                    <a:lnTo>
                      <a:pt x="330" y="31"/>
                    </a:lnTo>
                    <a:lnTo>
                      <a:pt x="330" y="31"/>
                    </a:lnTo>
                    <a:lnTo>
                      <a:pt x="330" y="26"/>
                    </a:lnTo>
                    <a:lnTo>
                      <a:pt x="330" y="26"/>
                    </a:lnTo>
                    <a:lnTo>
                      <a:pt x="330" y="26"/>
                    </a:lnTo>
                    <a:lnTo>
                      <a:pt x="330" y="26"/>
                    </a:lnTo>
                    <a:lnTo>
                      <a:pt x="335" y="26"/>
                    </a:lnTo>
                    <a:lnTo>
                      <a:pt x="335" y="26"/>
                    </a:lnTo>
                    <a:lnTo>
                      <a:pt x="335" y="26"/>
                    </a:lnTo>
                    <a:lnTo>
                      <a:pt x="335" y="26"/>
                    </a:lnTo>
                    <a:lnTo>
                      <a:pt x="335" y="21"/>
                    </a:lnTo>
                    <a:lnTo>
                      <a:pt x="335" y="21"/>
                    </a:lnTo>
                    <a:lnTo>
                      <a:pt x="335" y="21"/>
                    </a:lnTo>
                    <a:lnTo>
                      <a:pt x="330" y="16"/>
                    </a:lnTo>
                    <a:lnTo>
                      <a:pt x="330" y="16"/>
                    </a:lnTo>
                    <a:lnTo>
                      <a:pt x="325" y="16"/>
                    </a:lnTo>
                    <a:lnTo>
                      <a:pt x="325" y="16"/>
                    </a:lnTo>
                    <a:lnTo>
                      <a:pt x="325" y="11"/>
                    </a:lnTo>
                    <a:lnTo>
                      <a:pt x="320" y="11"/>
                    </a:lnTo>
                    <a:lnTo>
                      <a:pt x="320" y="11"/>
                    </a:lnTo>
                    <a:lnTo>
                      <a:pt x="320" y="11"/>
                    </a:lnTo>
                    <a:lnTo>
                      <a:pt x="320" y="11"/>
                    </a:lnTo>
                    <a:lnTo>
                      <a:pt x="320" y="5"/>
                    </a:lnTo>
                    <a:lnTo>
                      <a:pt x="320" y="5"/>
                    </a:lnTo>
                    <a:lnTo>
                      <a:pt x="320" y="5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99" y="0"/>
                    </a:lnTo>
                    <a:lnTo>
                      <a:pt x="294" y="0"/>
                    </a:lnTo>
                    <a:lnTo>
                      <a:pt x="289" y="5"/>
                    </a:lnTo>
                    <a:lnTo>
                      <a:pt x="289" y="5"/>
                    </a:lnTo>
                    <a:lnTo>
                      <a:pt x="284" y="5"/>
                    </a:lnTo>
                    <a:lnTo>
                      <a:pt x="284" y="5"/>
                    </a:lnTo>
                    <a:lnTo>
                      <a:pt x="284" y="5"/>
                    </a:lnTo>
                    <a:lnTo>
                      <a:pt x="284" y="11"/>
                    </a:lnTo>
                    <a:lnTo>
                      <a:pt x="284" y="11"/>
                    </a:lnTo>
                    <a:lnTo>
                      <a:pt x="284" y="11"/>
                    </a:lnTo>
                    <a:lnTo>
                      <a:pt x="269" y="11"/>
                    </a:lnTo>
                    <a:lnTo>
                      <a:pt x="269" y="11"/>
                    </a:lnTo>
                    <a:lnTo>
                      <a:pt x="264" y="11"/>
                    </a:lnTo>
                    <a:lnTo>
                      <a:pt x="259" y="11"/>
                    </a:lnTo>
                    <a:lnTo>
                      <a:pt x="254" y="11"/>
                    </a:lnTo>
                    <a:lnTo>
                      <a:pt x="249" y="11"/>
                    </a:lnTo>
                    <a:lnTo>
                      <a:pt x="238" y="11"/>
                    </a:lnTo>
                    <a:lnTo>
                      <a:pt x="228" y="11"/>
                    </a:lnTo>
                    <a:lnTo>
                      <a:pt x="228" y="11"/>
                    </a:lnTo>
                    <a:lnTo>
                      <a:pt x="228" y="11"/>
                    </a:lnTo>
                    <a:lnTo>
                      <a:pt x="223" y="16"/>
                    </a:lnTo>
                    <a:lnTo>
                      <a:pt x="223" y="16"/>
                    </a:lnTo>
                    <a:lnTo>
                      <a:pt x="223" y="21"/>
                    </a:lnTo>
                    <a:lnTo>
                      <a:pt x="223" y="21"/>
                    </a:lnTo>
                    <a:lnTo>
                      <a:pt x="223" y="21"/>
                    </a:lnTo>
                    <a:lnTo>
                      <a:pt x="218" y="26"/>
                    </a:lnTo>
                    <a:lnTo>
                      <a:pt x="218" y="26"/>
                    </a:lnTo>
                    <a:lnTo>
                      <a:pt x="218" y="31"/>
                    </a:lnTo>
                    <a:lnTo>
                      <a:pt x="218" y="31"/>
                    </a:lnTo>
                    <a:lnTo>
                      <a:pt x="213" y="31"/>
                    </a:lnTo>
                    <a:lnTo>
                      <a:pt x="213" y="31"/>
                    </a:lnTo>
                    <a:lnTo>
                      <a:pt x="213" y="31"/>
                    </a:lnTo>
                    <a:lnTo>
                      <a:pt x="208" y="31"/>
                    </a:lnTo>
                    <a:lnTo>
                      <a:pt x="208" y="36"/>
                    </a:lnTo>
                    <a:lnTo>
                      <a:pt x="213" y="36"/>
                    </a:lnTo>
                    <a:lnTo>
                      <a:pt x="213" y="36"/>
                    </a:lnTo>
                    <a:lnTo>
                      <a:pt x="213" y="36"/>
                    </a:lnTo>
                    <a:lnTo>
                      <a:pt x="213" y="41"/>
                    </a:lnTo>
                    <a:lnTo>
                      <a:pt x="208" y="41"/>
                    </a:lnTo>
                    <a:lnTo>
                      <a:pt x="203" y="51"/>
                    </a:lnTo>
                    <a:lnTo>
                      <a:pt x="198" y="51"/>
                    </a:lnTo>
                    <a:lnTo>
                      <a:pt x="198" y="56"/>
                    </a:lnTo>
                    <a:lnTo>
                      <a:pt x="193" y="56"/>
                    </a:lnTo>
                    <a:lnTo>
                      <a:pt x="188" y="56"/>
                    </a:lnTo>
                    <a:lnTo>
                      <a:pt x="188" y="56"/>
                    </a:lnTo>
                    <a:lnTo>
                      <a:pt x="188" y="56"/>
                    </a:lnTo>
                    <a:lnTo>
                      <a:pt x="183" y="61"/>
                    </a:lnTo>
                    <a:lnTo>
                      <a:pt x="178" y="61"/>
                    </a:lnTo>
                    <a:lnTo>
                      <a:pt x="178" y="56"/>
                    </a:lnTo>
                    <a:lnTo>
                      <a:pt x="173" y="56"/>
                    </a:lnTo>
                    <a:lnTo>
                      <a:pt x="173" y="56"/>
                    </a:lnTo>
                    <a:lnTo>
                      <a:pt x="173" y="56"/>
                    </a:lnTo>
                    <a:lnTo>
                      <a:pt x="173" y="56"/>
                    </a:lnTo>
                    <a:lnTo>
                      <a:pt x="173" y="51"/>
                    </a:lnTo>
                    <a:lnTo>
                      <a:pt x="173" y="51"/>
                    </a:lnTo>
                    <a:lnTo>
                      <a:pt x="173" y="51"/>
                    </a:lnTo>
                    <a:lnTo>
                      <a:pt x="173" y="51"/>
                    </a:lnTo>
                    <a:lnTo>
                      <a:pt x="168" y="46"/>
                    </a:lnTo>
                    <a:lnTo>
                      <a:pt x="168" y="46"/>
                    </a:lnTo>
                    <a:lnTo>
                      <a:pt x="168" y="46"/>
                    </a:lnTo>
                    <a:lnTo>
                      <a:pt x="168" y="46"/>
                    </a:lnTo>
                    <a:lnTo>
                      <a:pt x="168" y="46"/>
                    </a:lnTo>
                    <a:lnTo>
                      <a:pt x="168" y="41"/>
                    </a:lnTo>
                    <a:lnTo>
                      <a:pt x="168" y="41"/>
                    </a:lnTo>
                    <a:lnTo>
                      <a:pt x="168" y="36"/>
                    </a:lnTo>
                    <a:lnTo>
                      <a:pt x="163" y="36"/>
                    </a:lnTo>
                    <a:lnTo>
                      <a:pt x="157" y="36"/>
                    </a:lnTo>
                    <a:lnTo>
                      <a:pt x="157" y="36"/>
                    </a:lnTo>
                    <a:lnTo>
                      <a:pt x="157" y="36"/>
                    </a:lnTo>
                    <a:lnTo>
                      <a:pt x="157" y="36"/>
                    </a:lnTo>
                    <a:lnTo>
                      <a:pt x="157" y="31"/>
                    </a:lnTo>
                    <a:lnTo>
                      <a:pt x="157" y="31"/>
                    </a:lnTo>
                    <a:lnTo>
                      <a:pt x="157" y="31"/>
                    </a:lnTo>
                    <a:lnTo>
                      <a:pt x="157" y="31"/>
                    </a:lnTo>
                    <a:lnTo>
                      <a:pt x="152" y="31"/>
                    </a:lnTo>
                    <a:lnTo>
                      <a:pt x="137" y="26"/>
                    </a:lnTo>
                    <a:lnTo>
                      <a:pt x="137" y="26"/>
                    </a:lnTo>
                    <a:lnTo>
                      <a:pt x="132" y="26"/>
                    </a:lnTo>
                    <a:lnTo>
                      <a:pt x="132" y="26"/>
                    </a:lnTo>
                    <a:lnTo>
                      <a:pt x="132" y="21"/>
                    </a:lnTo>
                    <a:lnTo>
                      <a:pt x="127" y="21"/>
                    </a:lnTo>
                    <a:lnTo>
                      <a:pt x="127" y="21"/>
                    </a:lnTo>
                    <a:lnTo>
                      <a:pt x="127" y="21"/>
                    </a:lnTo>
                    <a:lnTo>
                      <a:pt x="122" y="21"/>
                    </a:lnTo>
                    <a:lnTo>
                      <a:pt x="122" y="21"/>
                    </a:lnTo>
                    <a:lnTo>
                      <a:pt x="122" y="21"/>
                    </a:lnTo>
                    <a:lnTo>
                      <a:pt x="122" y="16"/>
                    </a:lnTo>
                    <a:lnTo>
                      <a:pt x="122" y="16"/>
                    </a:lnTo>
                    <a:lnTo>
                      <a:pt x="122" y="16"/>
                    </a:lnTo>
                    <a:lnTo>
                      <a:pt x="122" y="11"/>
                    </a:lnTo>
                    <a:lnTo>
                      <a:pt x="122" y="11"/>
                    </a:lnTo>
                    <a:lnTo>
                      <a:pt x="117" y="11"/>
                    </a:lnTo>
                    <a:lnTo>
                      <a:pt x="117" y="11"/>
                    </a:lnTo>
                    <a:lnTo>
                      <a:pt x="117" y="11"/>
                    </a:lnTo>
                    <a:lnTo>
                      <a:pt x="117" y="11"/>
                    </a:lnTo>
                    <a:lnTo>
                      <a:pt x="97" y="11"/>
                    </a:lnTo>
                    <a:lnTo>
                      <a:pt x="97" y="11"/>
                    </a:lnTo>
                    <a:lnTo>
                      <a:pt x="82" y="11"/>
                    </a:lnTo>
                    <a:lnTo>
                      <a:pt x="71" y="5"/>
                    </a:lnTo>
                    <a:lnTo>
                      <a:pt x="71" y="5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56" y="5"/>
                    </a:lnTo>
                    <a:lnTo>
                      <a:pt x="51" y="5"/>
                    </a:lnTo>
                    <a:lnTo>
                      <a:pt x="41" y="0"/>
                    </a:lnTo>
                    <a:lnTo>
                      <a:pt x="31" y="5"/>
                    </a:lnTo>
                    <a:lnTo>
                      <a:pt x="36" y="5"/>
                    </a:lnTo>
                    <a:lnTo>
                      <a:pt x="46" y="16"/>
                    </a:lnTo>
                    <a:lnTo>
                      <a:pt x="41" y="16"/>
                    </a:lnTo>
                    <a:lnTo>
                      <a:pt x="41" y="21"/>
                    </a:lnTo>
                    <a:lnTo>
                      <a:pt x="36" y="2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6" y="11"/>
                    </a:lnTo>
                    <a:lnTo>
                      <a:pt x="21" y="11"/>
                    </a:lnTo>
                    <a:lnTo>
                      <a:pt x="21" y="11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16" y="16"/>
                    </a:lnTo>
                    <a:lnTo>
                      <a:pt x="11" y="16"/>
                    </a:lnTo>
                    <a:lnTo>
                      <a:pt x="6" y="16"/>
                    </a:lnTo>
                    <a:lnTo>
                      <a:pt x="0" y="16"/>
                    </a:lnTo>
                    <a:lnTo>
                      <a:pt x="6" y="21"/>
                    </a:lnTo>
                    <a:lnTo>
                      <a:pt x="6" y="21"/>
                    </a:lnTo>
                    <a:lnTo>
                      <a:pt x="11" y="16"/>
                    </a:lnTo>
                    <a:lnTo>
                      <a:pt x="11" y="21"/>
                    </a:lnTo>
                    <a:lnTo>
                      <a:pt x="16" y="21"/>
                    </a:lnTo>
                    <a:lnTo>
                      <a:pt x="16" y="26"/>
                    </a:lnTo>
                    <a:lnTo>
                      <a:pt x="16" y="31"/>
                    </a:lnTo>
                    <a:lnTo>
                      <a:pt x="16" y="36"/>
                    </a:lnTo>
                    <a:lnTo>
                      <a:pt x="26" y="36"/>
                    </a:lnTo>
                    <a:lnTo>
                      <a:pt x="31" y="41"/>
                    </a:lnTo>
                    <a:lnTo>
                      <a:pt x="36" y="41"/>
                    </a:lnTo>
                    <a:lnTo>
                      <a:pt x="31" y="41"/>
                    </a:lnTo>
                    <a:lnTo>
                      <a:pt x="31" y="41"/>
                    </a:lnTo>
                    <a:lnTo>
                      <a:pt x="26" y="41"/>
                    </a:lnTo>
                    <a:lnTo>
                      <a:pt x="21" y="36"/>
                    </a:lnTo>
                    <a:lnTo>
                      <a:pt x="21" y="41"/>
                    </a:lnTo>
                    <a:lnTo>
                      <a:pt x="21" y="41"/>
                    </a:lnTo>
                    <a:lnTo>
                      <a:pt x="26" y="46"/>
                    </a:lnTo>
                    <a:lnTo>
                      <a:pt x="26" y="46"/>
                    </a:lnTo>
                    <a:lnTo>
                      <a:pt x="26" y="46"/>
                    </a:lnTo>
                    <a:lnTo>
                      <a:pt x="21" y="51"/>
                    </a:lnTo>
                    <a:lnTo>
                      <a:pt x="21" y="51"/>
                    </a:lnTo>
                    <a:lnTo>
                      <a:pt x="11" y="46"/>
                    </a:lnTo>
                    <a:lnTo>
                      <a:pt x="11" y="46"/>
                    </a:lnTo>
                    <a:lnTo>
                      <a:pt x="6" y="51"/>
                    </a:lnTo>
                    <a:lnTo>
                      <a:pt x="6" y="51"/>
                    </a:lnTo>
                    <a:lnTo>
                      <a:pt x="0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6" y="56"/>
                    </a:lnTo>
                    <a:lnTo>
                      <a:pt x="11" y="56"/>
                    </a:lnTo>
                    <a:lnTo>
                      <a:pt x="16" y="61"/>
                    </a:lnTo>
                    <a:lnTo>
                      <a:pt x="21" y="61"/>
                    </a:lnTo>
                    <a:lnTo>
                      <a:pt x="26" y="61"/>
                    </a:lnTo>
                    <a:lnTo>
                      <a:pt x="26" y="61"/>
                    </a:lnTo>
                    <a:lnTo>
                      <a:pt x="26" y="66"/>
                    </a:lnTo>
                    <a:lnTo>
                      <a:pt x="26" y="66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41" y="71"/>
                    </a:lnTo>
                    <a:lnTo>
                      <a:pt x="41" y="71"/>
                    </a:lnTo>
                    <a:lnTo>
                      <a:pt x="46" y="71"/>
                    </a:lnTo>
                    <a:lnTo>
                      <a:pt x="46" y="71"/>
                    </a:lnTo>
                    <a:lnTo>
                      <a:pt x="46" y="66"/>
                    </a:lnTo>
                    <a:lnTo>
                      <a:pt x="46" y="61"/>
                    </a:lnTo>
                    <a:lnTo>
                      <a:pt x="46" y="61"/>
                    </a:lnTo>
                    <a:lnTo>
                      <a:pt x="51" y="56"/>
                    </a:lnTo>
                    <a:lnTo>
                      <a:pt x="51" y="61"/>
                    </a:lnTo>
                    <a:lnTo>
                      <a:pt x="51" y="61"/>
                    </a:lnTo>
                    <a:lnTo>
                      <a:pt x="56" y="61"/>
                    </a:lnTo>
                    <a:lnTo>
                      <a:pt x="56" y="61"/>
                    </a:lnTo>
                    <a:lnTo>
                      <a:pt x="56" y="61"/>
                    </a:lnTo>
                    <a:lnTo>
                      <a:pt x="61" y="56"/>
                    </a:lnTo>
                    <a:lnTo>
                      <a:pt x="61" y="56"/>
                    </a:lnTo>
                    <a:lnTo>
                      <a:pt x="61" y="61"/>
                    </a:lnTo>
                    <a:lnTo>
                      <a:pt x="56" y="61"/>
                    </a:lnTo>
                    <a:lnTo>
                      <a:pt x="56" y="66"/>
                    </a:lnTo>
                    <a:lnTo>
                      <a:pt x="56" y="66"/>
                    </a:lnTo>
                    <a:lnTo>
                      <a:pt x="56" y="71"/>
                    </a:lnTo>
                    <a:lnTo>
                      <a:pt x="61" y="66"/>
                    </a:lnTo>
                    <a:lnTo>
                      <a:pt x="61" y="66"/>
                    </a:lnTo>
                    <a:lnTo>
                      <a:pt x="66" y="61"/>
                    </a:lnTo>
                    <a:lnTo>
                      <a:pt x="66" y="61"/>
                    </a:lnTo>
                    <a:lnTo>
                      <a:pt x="71" y="61"/>
                    </a:lnTo>
                    <a:lnTo>
                      <a:pt x="71" y="66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71" y="71"/>
                    </a:lnTo>
                    <a:lnTo>
                      <a:pt x="71" y="71"/>
                    </a:lnTo>
                    <a:lnTo>
                      <a:pt x="66" y="71"/>
                    </a:lnTo>
                    <a:lnTo>
                      <a:pt x="61" y="76"/>
                    </a:lnTo>
                    <a:lnTo>
                      <a:pt x="56" y="76"/>
                    </a:lnTo>
                    <a:lnTo>
                      <a:pt x="56" y="76"/>
                    </a:lnTo>
                    <a:lnTo>
                      <a:pt x="51" y="76"/>
                    </a:lnTo>
                    <a:lnTo>
                      <a:pt x="51" y="76"/>
                    </a:lnTo>
                    <a:lnTo>
                      <a:pt x="51" y="81"/>
                    </a:lnTo>
                    <a:lnTo>
                      <a:pt x="51" y="86"/>
                    </a:lnTo>
                    <a:lnTo>
                      <a:pt x="46" y="86"/>
                    </a:lnTo>
                    <a:lnTo>
                      <a:pt x="46" y="92"/>
                    </a:lnTo>
                    <a:lnTo>
                      <a:pt x="51" y="92"/>
                    </a:lnTo>
                    <a:lnTo>
                      <a:pt x="56" y="92"/>
                    </a:lnTo>
                    <a:lnTo>
                      <a:pt x="61" y="92"/>
                    </a:lnTo>
                    <a:lnTo>
                      <a:pt x="61" y="97"/>
                    </a:lnTo>
                    <a:lnTo>
                      <a:pt x="66" y="97"/>
                    </a:lnTo>
                    <a:lnTo>
                      <a:pt x="76" y="97"/>
                    </a:lnTo>
                    <a:lnTo>
                      <a:pt x="76" y="92"/>
                    </a:lnTo>
                    <a:lnTo>
                      <a:pt x="82" y="86"/>
                    </a:lnTo>
                    <a:lnTo>
                      <a:pt x="87" y="81"/>
                    </a:lnTo>
                    <a:lnTo>
                      <a:pt x="87" y="76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97" y="76"/>
                    </a:lnTo>
                    <a:lnTo>
                      <a:pt x="97" y="76"/>
                    </a:lnTo>
                    <a:lnTo>
                      <a:pt x="97" y="76"/>
                    </a:lnTo>
                    <a:lnTo>
                      <a:pt x="97" y="76"/>
                    </a:lnTo>
                    <a:lnTo>
                      <a:pt x="97" y="76"/>
                    </a:lnTo>
                    <a:lnTo>
                      <a:pt x="92" y="81"/>
                    </a:lnTo>
                    <a:lnTo>
                      <a:pt x="92" y="92"/>
                    </a:lnTo>
                    <a:lnTo>
                      <a:pt x="97" y="92"/>
                    </a:lnTo>
                    <a:lnTo>
                      <a:pt x="97" y="92"/>
                    </a:lnTo>
                    <a:lnTo>
                      <a:pt x="102" y="86"/>
                    </a:lnTo>
                    <a:lnTo>
                      <a:pt x="102" y="81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107" y="76"/>
                    </a:lnTo>
                    <a:lnTo>
                      <a:pt x="112" y="76"/>
                    </a:lnTo>
                    <a:lnTo>
                      <a:pt x="107" y="81"/>
                    </a:lnTo>
                    <a:lnTo>
                      <a:pt x="102" y="81"/>
                    </a:lnTo>
                    <a:lnTo>
                      <a:pt x="107" y="92"/>
                    </a:lnTo>
                    <a:lnTo>
                      <a:pt x="107" y="92"/>
                    </a:lnTo>
                    <a:lnTo>
                      <a:pt x="107" y="92"/>
                    </a:lnTo>
                    <a:lnTo>
                      <a:pt x="107" y="97"/>
                    </a:lnTo>
                    <a:lnTo>
                      <a:pt x="107" y="97"/>
                    </a:lnTo>
                    <a:lnTo>
                      <a:pt x="102" y="97"/>
                    </a:lnTo>
                    <a:lnTo>
                      <a:pt x="102" y="97"/>
                    </a:lnTo>
                    <a:lnTo>
                      <a:pt x="102" y="92"/>
                    </a:lnTo>
                    <a:lnTo>
                      <a:pt x="97" y="97"/>
                    </a:lnTo>
                    <a:lnTo>
                      <a:pt x="97" y="112"/>
                    </a:lnTo>
                    <a:lnTo>
                      <a:pt x="92" y="117"/>
                    </a:lnTo>
                    <a:lnTo>
                      <a:pt x="92" y="117"/>
                    </a:lnTo>
                    <a:lnTo>
                      <a:pt x="97" y="122"/>
                    </a:lnTo>
                    <a:lnTo>
                      <a:pt x="97" y="122"/>
                    </a:lnTo>
                    <a:lnTo>
                      <a:pt x="102" y="117"/>
                    </a:lnTo>
                    <a:lnTo>
                      <a:pt x="102" y="112"/>
                    </a:lnTo>
                    <a:lnTo>
                      <a:pt x="107" y="107"/>
                    </a:lnTo>
                    <a:lnTo>
                      <a:pt x="107" y="107"/>
                    </a:lnTo>
                    <a:lnTo>
                      <a:pt x="107" y="112"/>
                    </a:lnTo>
                    <a:lnTo>
                      <a:pt x="107" y="117"/>
                    </a:lnTo>
                    <a:lnTo>
                      <a:pt x="107" y="117"/>
                    </a:lnTo>
                    <a:lnTo>
                      <a:pt x="107" y="122"/>
                    </a:lnTo>
                    <a:lnTo>
                      <a:pt x="112" y="122"/>
                    </a:lnTo>
                    <a:lnTo>
                      <a:pt x="112" y="127"/>
                    </a:lnTo>
                    <a:lnTo>
                      <a:pt x="122" y="127"/>
                    </a:lnTo>
                    <a:lnTo>
                      <a:pt x="127" y="127"/>
                    </a:lnTo>
                    <a:lnTo>
                      <a:pt x="127" y="127"/>
                    </a:lnTo>
                    <a:lnTo>
                      <a:pt x="132" y="122"/>
                    </a:lnTo>
                    <a:lnTo>
                      <a:pt x="193" y="127"/>
                    </a:lnTo>
                    <a:lnTo>
                      <a:pt x="198" y="122"/>
                    </a:lnTo>
                    <a:lnTo>
                      <a:pt x="203" y="122"/>
                    </a:lnTo>
                    <a:lnTo>
                      <a:pt x="218" y="127"/>
                    </a:lnTo>
                    <a:lnTo>
                      <a:pt x="218" y="127"/>
                    </a:lnTo>
                    <a:lnTo>
                      <a:pt x="213" y="127"/>
                    </a:lnTo>
                    <a:lnTo>
                      <a:pt x="208" y="132"/>
                    </a:lnTo>
                    <a:lnTo>
                      <a:pt x="208" y="132"/>
                    </a:lnTo>
                    <a:lnTo>
                      <a:pt x="208" y="132"/>
                    </a:lnTo>
                    <a:lnTo>
                      <a:pt x="213" y="132"/>
                    </a:lnTo>
                    <a:lnTo>
                      <a:pt x="213" y="137"/>
                    </a:lnTo>
                    <a:lnTo>
                      <a:pt x="208" y="137"/>
                    </a:lnTo>
                    <a:lnTo>
                      <a:pt x="198" y="137"/>
                    </a:lnTo>
                    <a:lnTo>
                      <a:pt x="198" y="137"/>
                    </a:lnTo>
                    <a:lnTo>
                      <a:pt x="198" y="137"/>
                    </a:lnTo>
                    <a:lnTo>
                      <a:pt x="218" y="142"/>
                    </a:lnTo>
                    <a:lnTo>
                      <a:pt x="218" y="142"/>
                    </a:lnTo>
                    <a:lnTo>
                      <a:pt x="223" y="142"/>
                    </a:lnTo>
                    <a:lnTo>
                      <a:pt x="223" y="142"/>
                    </a:lnTo>
                    <a:lnTo>
                      <a:pt x="218" y="147"/>
                    </a:lnTo>
                    <a:lnTo>
                      <a:pt x="213" y="147"/>
                    </a:lnTo>
                    <a:lnTo>
                      <a:pt x="213" y="152"/>
                    </a:lnTo>
                    <a:lnTo>
                      <a:pt x="213" y="152"/>
                    </a:lnTo>
                    <a:lnTo>
                      <a:pt x="213" y="157"/>
                    </a:lnTo>
                    <a:lnTo>
                      <a:pt x="213" y="162"/>
                    </a:lnTo>
                    <a:lnTo>
                      <a:pt x="213" y="162"/>
                    </a:lnTo>
                    <a:lnTo>
                      <a:pt x="208" y="162"/>
                    </a:lnTo>
                    <a:lnTo>
                      <a:pt x="208" y="157"/>
                    </a:lnTo>
                    <a:lnTo>
                      <a:pt x="208" y="157"/>
                    </a:lnTo>
                    <a:lnTo>
                      <a:pt x="208" y="152"/>
                    </a:lnTo>
                    <a:lnTo>
                      <a:pt x="208" y="152"/>
                    </a:lnTo>
                    <a:lnTo>
                      <a:pt x="203" y="152"/>
                    </a:lnTo>
                    <a:lnTo>
                      <a:pt x="203" y="157"/>
                    </a:lnTo>
                    <a:lnTo>
                      <a:pt x="198" y="152"/>
                    </a:lnTo>
                    <a:lnTo>
                      <a:pt x="193" y="152"/>
                    </a:lnTo>
                    <a:lnTo>
                      <a:pt x="193" y="152"/>
                    </a:lnTo>
                    <a:lnTo>
                      <a:pt x="203" y="157"/>
                    </a:lnTo>
                    <a:lnTo>
                      <a:pt x="203" y="162"/>
                    </a:lnTo>
                    <a:lnTo>
                      <a:pt x="203" y="162"/>
                    </a:lnTo>
                    <a:lnTo>
                      <a:pt x="203" y="162"/>
                    </a:lnTo>
                    <a:moveTo>
                      <a:pt x="76" y="117"/>
                    </a:moveTo>
                    <a:lnTo>
                      <a:pt x="76" y="117"/>
                    </a:lnTo>
                    <a:lnTo>
                      <a:pt x="76" y="112"/>
                    </a:lnTo>
                    <a:lnTo>
                      <a:pt x="76" y="112"/>
                    </a:lnTo>
                    <a:lnTo>
                      <a:pt x="82" y="107"/>
                    </a:lnTo>
                    <a:lnTo>
                      <a:pt x="82" y="107"/>
                    </a:lnTo>
                    <a:lnTo>
                      <a:pt x="87" y="107"/>
                    </a:lnTo>
                    <a:lnTo>
                      <a:pt x="87" y="107"/>
                    </a:lnTo>
                    <a:lnTo>
                      <a:pt x="87" y="107"/>
                    </a:lnTo>
                    <a:lnTo>
                      <a:pt x="92" y="117"/>
                    </a:lnTo>
                    <a:lnTo>
                      <a:pt x="87" y="122"/>
                    </a:lnTo>
                    <a:lnTo>
                      <a:pt x="82" y="122"/>
                    </a:lnTo>
                    <a:lnTo>
                      <a:pt x="76" y="117"/>
                    </a:lnTo>
                    <a:lnTo>
                      <a:pt x="76" y="117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74" name="Freeform 19">
                <a:extLst>
                  <a:ext uri="{FF2B5EF4-FFF2-40B4-BE49-F238E27FC236}">
                    <a16:creationId xmlns:a16="http://schemas.microsoft.com/office/drawing/2014/main" id="{41671D3E-E23E-42DD-8729-7650EF794F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84896" y="2068100"/>
                <a:ext cx="1314767" cy="1246732"/>
              </a:xfrm>
              <a:custGeom>
                <a:avLst/>
                <a:gdLst>
                  <a:gd name="T0" fmla="*/ 111 w 298"/>
                  <a:gd name="T1" fmla="*/ 228 h 273"/>
                  <a:gd name="T2" fmla="*/ 121 w 298"/>
                  <a:gd name="T3" fmla="*/ 238 h 273"/>
                  <a:gd name="T4" fmla="*/ 146 w 298"/>
                  <a:gd name="T5" fmla="*/ 248 h 273"/>
                  <a:gd name="T6" fmla="*/ 157 w 298"/>
                  <a:gd name="T7" fmla="*/ 258 h 273"/>
                  <a:gd name="T8" fmla="*/ 162 w 298"/>
                  <a:gd name="T9" fmla="*/ 268 h 273"/>
                  <a:gd name="T10" fmla="*/ 187 w 298"/>
                  <a:gd name="T11" fmla="*/ 268 h 273"/>
                  <a:gd name="T12" fmla="*/ 197 w 298"/>
                  <a:gd name="T13" fmla="*/ 243 h 273"/>
                  <a:gd name="T14" fmla="*/ 212 w 298"/>
                  <a:gd name="T15" fmla="*/ 233 h 273"/>
                  <a:gd name="T16" fmla="*/ 243 w 298"/>
                  <a:gd name="T17" fmla="*/ 223 h 273"/>
                  <a:gd name="T18" fmla="*/ 268 w 298"/>
                  <a:gd name="T19" fmla="*/ 202 h 273"/>
                  <a:gd name="T20" fmla="*/ 263 w 298"/>
                  <a:gd name="T21" fmla="*/ 177 h 273"/>
                  <a:gd name="T22" fmla="*/ 273 w 298"/>
                  <a:gd name="T23" fmla="*/ 162 h 273"/>
                  <a:gd name="T24" fmla="*/ 283 w 298"/>
                  <a:gd name="T25" fmla="*/ 157 h 273"/>
                  <a:gd name="T26" fmla="*/ 278 w 298"/>
                  <a:gd name="T27" fmla="*/ 147 h 273"/>
                  <a:gd name="T28" fmla="*/ 288 w 298"/>
                  <a:gd name="T29" fmla="*/ 142 h 273"/>
                  <a:gd name="T30" fmla="*/ 283 w 298"/>
                  <a:gd name="T31" fmla="*/ 116 h 273"/>
                  <a:gd name="T32" fmla="*/ 278 w 298"/>
                  <a:gd name="T33" fmla="*/ 121 h 273"/>
                  <a:gd name="T34" fmla="*/ 263 w 298"/>
                  <a:gd name="T35" fmla="*/ 131 h 273"/>
                  <a:gd name="T36" fmla="*/ 248 w 298"/>
                  <a:gd name="T37" fmla="*/ 121 h 273"/>
                  <a:gd name="T38" fmla="*/ 238 w 298"/>
                  <a:gd name="T39" fmla="*/ 116 h 273"/>
                  <a:gd name="T40" fmla="*/ 227 w 298"/>
                  <a:gd name="T41" fmla="*/ 101 h 273"/>
                  <a:gd name="T42" fmla="*/ 233 w 298"/>
                  <a:gd name="T43" fmla="*/ 96 h 273"/>
                  <a:gd name="T44" fmla="*/ 243 w 298"/>
                  <a:gd name="T45" fmla="*/ 86 h 273"/>
                  <a:gd name="T46" fmla="*/ 222 w 298"/>
                  <a:gd name="T47" fmla="*/ 71 h 273"/>
                  <a:gd name="T48" fmla="*/ 212 w 298"/>
                  <a:gd name="T49" fmla="*/ 71 h 273"/>
                  <a:gd name="T50" fmla="*/ 202 w 298"/>
                  <a:gd name="T51" fmla="*/ 55 h 273"/>
                  <a:gd name="T52" fmla="*/ 197 w 298"/>
                  <a:gd name="T53" fmla="*/ 30 h 273"/>
                  <a:gd name="T54" fmla="*/ 182 w 298"/>
                  <a:gd name="T55" fmla="*/ 15 h 273"/>
                  <a:gd name="T56" fmla="*/ 152 w 298"/>
                  <a:gd name="T57" fmla="*/ 15 h 273"/>
                  <a:gd name="T58" fmla="*/ 91 w 298"/>
                  <a:gd name="T59" fmla="*/ 5 h 273"/>
                  <a:gd name="T60" fmla="*/ 96 w 298"/>
                  <a:gd name="T61" fmla="*/ 20 h 273"/>
                  <a:gd name="T62" fmla="*/ 81 w 298"/>
                  <a:gd name="T63" fmla="*/ 30 h 273"/>
                  <a:gd name="T64" fmla="*/ 60 w 298"/>
                  <a:gd name="T65" fmla="*/ 25 h 273"/>
                  <a:gd name="T66" fmla="*/ 76 w 298"/>
                  <a:gd name="T67" fmla="*/ 20 h 273"/>
                  <a:gd name="T68" fmla="*/ 60 w 298"/>
                  <a:gd name="T69" fmla="*/ 10 h 273"/>
                  <a:gd name="T70" fmla="*/ 45 w 298"/>
                  <a:gd name="T71" fmla="*/ 20 h 273"/>
                  <a:gd name="T72" fmla="*/ 40 w 298"/>
                  <a:gd name="T73" fmla="*/ 35 h 273"/>
                  <a:gd name="T74" fmla="*/ 40 w 298"/>
                  <a:gd name="T75" fmla="*/ 66 h 273"/>
                  <a:gd name="T76" fmla="*/ 40 w 298"/>
                  <a:gd name="T77" fmla="*/ 45 h 273"/>
                  <a:gd name="T78" fmla="*/ 55 w 298"/>
                  <a:gd name="T79" fmla="*/ 40 h 273"/>
                  <a:gd name="T80" fmla="*/ 65 w 298"/>
                  <a:gd name="T81" fmla="*/ 50 h 273"/>
                  <a:gd name="T82" fmla="*/ 55 w 298"/>
                  <a:gd name="T83" fmla="*/ 66 h 273"/>
                  <a:gd name="T84" fmla="*/ 71 w 298"/>
                  <a:gd name="T85" fmla="*/ 71 h 273"/>
                  <a:gd name="T86" fmla="*/ 71 w 298"/>
                  <a:gd name="T87" fmla="*/ 76 h 273"/>
                  <a:gd name="T88" fmla="*/ 71 w 298"/>
                  <a:gd name="T89" fmla="*/ 96 h 273"/>
                  <a:gd name="T90" fmla="*/ 76 w 298"/>
                  <a:gd name="T91" fmla="*/ 111 h 273"/>
                  <a:gd name="T92" fmla="*/ 81 w 298"/>
                  <a:gd name="T93" fmla="*/ 126 h 273"/>
                  <a:gd name="T94" fmla="*/ 60 w 298"/>
                  <a:gd name="T95" fmla="*/ 111 h 273"/>
                  <a:gd name="T96" fmla="*/ 50 w 298"/>
                  <a:gd name="T97" fmla="*/ 136 h 273"/>
                  <a:gd name="T98" fmla="*/ 121 w 298"/>
                  <a:gd name="T99" fmla="*/ 136 h 273"/>
                  <a:gd name="T100" fmla="*/ 111 w 298"/>
                  <a:gd name="T101" fmla="*/ 157 h 273"/>
                  <a:gd name="T102" fmla="*/ 81 w 298"/>
                  <a:gd name="T103" fmla="*/ 167 h 273"/>
                  <a:gd name="T104" fmla="*/ 55 w 298"/>
                  <a:gd name="T105" fmla="*/ 172 h 273"/>
                  <a:gd name="T106" fmla="*/ 86 w 298"/>
                  <a:gd name="T107" fmla="*/ 223 h 273"/>
                  <a:gd name="T108" fmla="*/ 10 w 298"/>
                  <a:gd name="T109" fmla="*/ 96 h 273"/>
                  <a:gd name="T110" fmla="*/ 35 w 298"/>
                  <a:gd name="T111" fmla="*/ 91 h 273"/>
                  <a:gd name="T112" fmla="*/ 50 w 298"/>
                  <a:gd name="T113" fmla="*/ 111 h 273"/>
                  <a:gd name="T114" fmla="*/ 55 w 298"/>
                  <a:gd name="T115" fmla="*/ 126 h 273"/>
                  <a:gd name="T116" fmla="*/ 35 w 298"/>
                  <a:gd name="T117" fmla="*/ 11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8" h="273">
                    <a:moveTo>
                      <a:pt x="106" y="223"/>
                    </a:moveTo>
                    <a:lnTo>
                      <a:pt x="106" y="223"/>
                    </a:lnTo>
                    <a:lnTo>
                      <a:pt x="106" y="223"/>
                    </a:lnTo>
                    <a:lnTo>
                      <a:pt x="106" y="223"/>
                    </a:lnTo>
                    <a:lnTo>
                      <a:pt x="111" y="223"/>
                    </a:lnTo>
                    <a:lnTo>
                      <a:pt x="111" y="223"/>
                    </a:lnTo>
                    <a:lnTo>
                      <a:pt x="111" y="228"/>
                    </a:lnTo>
                    <a:lnTo>
                      <a:pt x="111" y="228"/>
                    </a:lnTo>
                    <a:lnTo>
                      <a:pt x="111" y="228"/>
                    </a:lnTo>
                    <a:lnTo>
                      <a:pt x="111" y="233"/>
                    </a:lnTo>
                    <a:lnTo>
                      <a:pt x="111" y="233"/>
                    </a:lnTo>
                    <a:lnTo>
                      <a:pt x="111" y="233"/>
                    </a:lnTo>
                    <a:lnTo>
                      <a:pt x="116" y="233"/>
                    </a:lnTo>
                    <a:lnTo>
                      <a:pt x="116" y="233"/>
                    </a:lnTo>
                    <a:lnTo>
                      <a:pt x="116" y="233"/>
                    </a:lnTo>
                    <a:lnTo>
                      <a:pt x="121" y="233"/>
                    </a:lnTo>
                    <a:lnTo>
                      <a:pt x="121" y="238"/>
                    </a:lnTo>
                    <a:lnTo>
                      <a:pt x="121" y="238"/>
                    </a:lnTo>
                    <a:lnTo>
                      <a:pt x="126" y="238"/>
                    </a:lnTo>
                    <a:lnTo>
                      <a:pt x="126" y="238"/>
                    </a:lnTo>
                    <a:lnTo>
                      <a:pt x="141" y="243"/>
                    </a:lnTo>
                    <a:lnTo>
                      <a:pt x="146" y="243"/>
                    </a:lnTo>
                    <a:lnTo>
                      <a:pt x="146" y="243"/>
                    </a:lnTo>
                    <a:lnTo>
                      <a:pt x="146" y="243"/>
                    </a:lnTo>
                    <a:lnTo>
                      <a:pt x="146" y="243"/>
                    </a:lnTo>
                    <a:lnTo>
                      <a:pt x="146" y="248"/>
                    </a:lnTo>
                    <a:lnTo>
                      <a:pt x="146" y="248"/>
                    </a:lnTo>
                    <a:lnTo>
                      <a:pt x="146" y="248"/>
                    </a:lnTo>
                    <a:lnTo>
                      <a:pt x="146" y="248"/>
                    </a:lnTo>
                    <a:lnTo>
                      <a:pt x="152" y="248"/>
                    </a:lnTo>
                    <a:lnTo>
                      <a:pt x="157" y="248"/>
                    </a:lnTo>
                    <a:lnTo>
                      <a:pt x="157" y="253"/>
                    </a:lnTo>
                    <a:lnTo>
                      <a:pt x="157" y="253"/>
                    </a:lnTo>
                    <a:lnTo>
                      <a:pt x="157" y="258"/>
                    </a:lnTo>
                    <a:lnTo>
                      <a:pt x="157" y="258"/>
                    </a:lnTo>
                    <a:lnTo>
                      <a:pt x="157" y="258"/>
                    </a:lnTo>
                    <a:lnTo>
                      <a:pt x="157" y="258"/>
                    </a:lnTo>
                    <a:lnTo>
                      <a:pt x="157" y="258"/>
                    </a:lnTo>
                    <a:lnTo>
                      <a:pt x="162" y="263"/>
                    </a:lnTo>
                    <a:lnTo>
                      <a:pt x="162" y="263"/>
                    </a:lnTo>
                    <a:lnTo>
                      <a:pt x="162" y="263"/>
                    </a:lnTo>
                    <a:lnTo>
                      <a:pt x="162" y="263"/>
                    </a:lnTo>
                    <a:lnTo>
                      <a:pt x="162" y="268"/>
                    </a:lnTo>
                    <a:lnTo>
                      <a:pt x="162" y="268"/>
                    </a:lnTo>
                    <a:lnTo>
                      <a:pt x="162" y="268"/>
                    </a:lnTo>
                    <a:lnTo>
                      <a:pt x="162" y="268"/>
                    </a:lnTo>
                    <a:lnTo>
                      <a:pt x="167" y="268"/>
                    </a:lnTo>
                    <a:lnTo>
                      <a:pt x="167" y="273"/>
                    </a:lnTo>
                    <a:lnTo>
                      <a:pt x="172" y="273"/>
                    </a:lnTo>
                    <a:lnTo>
                      <a:pt x="177" y="268"/>
                    </a:lnTo>
                    <a:lnTo>
                      <a:pt x="177" y="268"/>
                    </a:lnTo>
                    <a:lnTo>
                      <a:pt x="177" y="268"/>
                    </a:lnTo>
                    <a:lnTo>
                      <a:pt x="182" y="268"/>
                    </a:lnTo>
                    <a:lnTo>
                      <a:pt x="187" y="268"/>
                    </a:lnTo>
                    <a:lnTo>
                      <a:pt x="187" y="263"/>
                    </a:lnTo>
                    <a:lnTo>
                      <a:pt x="192" y="263"/>
                    </a:lnTo>
                    <a:lnTo>
                      <a:pt x="197" y="253"/>
                    </a:lnTo>
                    <a:lnTo>
                      <a:pt x="202" y="253"/>
                    </a:lnTo>
                    <a:lnTo>
                      <a:pt x="202" y="248"/>
                    </a:lnTo>
                    <a:lnTo>
                      <a:pt x="202" y="248"/>
                    </a:lnTo>
                    <a:lnTo>
                      <a:pt x="202" y="248"/>
                    </a:lnTo>
                    <a:lnTo>
                      <a:pt x="197" y="248"/>
                    </a:lnTo>
                    <a:lnTo>
                      <a:pt x="197" y="243"/>
                    </a:lnTo>
                    <a:lnTo>
                      <a:pt x="202" y="243"/>
                    </a:lnTo>
                    <a:lnTo>
                      <a:pt x="202" y="243"/>
                    </a:lnTo>
                    <a:lnTo>
                      <a:pt x="202" y="243"/>
                    </a:lnTo>
                    <a:lnTo>
                      <a:pt x="207" y="243"/>
                    </a:lnTo>
                    <a:lnTo>
                      <a:pt x="207" y="243"/>
                    </a:lnTo>
                    <a:lnTo>
                      <a:pt x="207" y="238"/>
                    </a:lnTo>
                    <a:lnTo>
                      <a:pt x="207" y="238"/>
                    </a:lnTo>
                    <a:lnTo>
                      <a:pt x="212" y="233"/>
                    </a:lnTo>
                    <a:lnTo>
                      <a:pt x="212" y="233"/>
                    </a:lnTo>
                    <a:lnTo>
                      <a:pt x="212" y="233"/>
                    </a:lnTo>
                    <a:lnTo>
                      <a:pt x="212" y="228"/>
                    </a:lnTo>
                    <a:lnTo>
                      <a:pt x="212" y="228"/>
                    </a:lnTo>
                    <a:lnTo>
                      <a:pt x="217" y="223"/>
                    </a:lnTo>
                    <a:lnTo>
                      <a:pt x="217" y="223"/>
                    </a:lnTo>
                    <a:lnTo>
                      <a:pt x="217" y="223"/>
                    </a:lnTo>
                    <a:lnTo>
                      <a:pt x="227" y="223"/>
                    </a:lnTo>
                    <a:lnTo>
                      <a:pt x="238" y="223"/>
                    </a:lnTo>
                    <a:lnTo>
                      <a:pt x="243" y="223"/>
                    </a:lnTo>
                    <a:lnTo>
                      <a:pt x="248" y="212"/>
                    </a:lnTo>
                    <a:lnTo>
                      <a:pt x="253" y="212"/>
                    </a:lnTo>
                    <a:lnTo>
                      <a:pt x="253" y="212"/>
                    </a:lnTo>
                    <a:lnTo>
                      <a:pt x="253" y="212"/>
                    </a:lnTo>
                    <a:lnTo>
                      <a:pt x="258" y="212"/>
                    </a:lnTo>
                    <a:lnTo>
                      <a:pt x="263" y="212"/>
                    </a:lnTo>
                    <a:lnTo>
                      <a:pt x="263" y="212"/>
                    </a:lnTo>
                    <a:lnTo>
                      <a:pt x="268" y="207"/>
                    </a:lnTo>
                    <a:lnTo>
                      <a:pt x="268" y="202"/>
                    </a:lnTo>
                    <a:lnTo>
                      <a:pt x="268" y="202"/>
                    </a:lnTo>
                    <a:lnTo>
                      <a:pt x="273" y="192"/>
                    </a:lnTo>
                    <a:lnTo>
                      <a:pt x="273" y="192"/>
                    </a:lnTo>
                    <a:lnTo>
                      <a:pt x="273" y="187"/>
                    </a:lnTo>
                    <a:lnTo>
                      <a:pt x="273" y="187"/>
                    </a:lnTo>
                    <a:lnTo>
                      <a:pt x="273" y="187"/>
                    </a:lnTo>
                    <a:lnTo>
                      <a:pt x="268" y="187"/>
                    </a:lnTo>
                    <a:lnTo>
                      <a:pt x="263" y="182"/>
                    </a:lnTo>
                    <a:lnTo>
                      <a:pt x="263" y="177"/>
                    </a:lnTo>
                    <a:lnTo>
                      <a:pt x="268" y="177"/>
                    </a:lnTo>
                    <a:lnTo>
                      <a:pt x="268" y="172"/>
                    </a:lnTo>
                    <a:lnTo>
                      <a:pt x="268" y="172"/>
                    </a:lnTo>
                    <a:lnTo>
                      <a:pt x="273" y="167"/>
                    </a:lnTo>
                    <a:lnTo>
                      <a:pt x="273" y="167"/>
                    </a:lnTo>
                    <a:lnTo>
                      <a:pt x="273" y="167"/>
                    </a:lnTo>
                    <a:lnTo>
                      <a:pt x="273" y="162"/>
                    </a:lnTo>
                    <a:lnTo>
                      <a:pt x="273" y="162"/>
                    </a:lnTo>
                    <a:lnTo>
                      <a:pt x="273" y="162"/>
                    </a:lnTo>
                    <a:lnTo>
                      <a:pt x="278" y="162"/>
                    </a:lnTo>
                    <a:lnTo>
                      <a:pt x="278" y="162"/>
                    </a:lnTo>
                    <a:lnTo>
                      <a:pt x="278" y="162"/>
                    </a:lnTo>
                    <a:lnTo>
                      <a:pt x="278" y="162"/>
                    </a:lnTo>
                    <a:lnTo>
                      <a:pt x="283" y="167"/>
                    </a:lnTo>
                    <a:lnTo>
                      <a:pt x="283" y="162"/>
                    </a:lnTo>
                    <a:lnTo>
                      <a:pt x="283" y="162"/>
                    </a:lnTo>
                    <a:lnTo>
                      <a:pt x="283" y="162"/>
                    </a:lnTo>
                    <a:lnTo>
                      <a:pt x="283" y="157"/>
                    </a:lnTo>
                    <a:lnTo>
                      <a:pt x="283" y="157"/>
                    </a:lnTo>
                    <a:lnTo>
                      <a:pt x="283" y="157"/>
                    </a:lnTo>
                    <a:lnTo>
                      <a:pt x="278" y="152"/>
                    </a:lnTo>
                    <a:lnTo>
                      <a:pt x="278" y="152"/>
                    </a:lnTo>
                    <a:lnTo>
                      <a:pt x="278" y="152"/>
                    </a:lnTo>
                    <a:lnTo>
                      <a:pt x="278" y="147"/>
                    </a:lnTo>
                    <a:lnTo>
                      <a:pt x="278" y="147"/>
                    </a:lnTo>
                    <a:lnTo>
                      <a:pt x="278" y="147"/>
                    </a:lnTo>
                    <a:lnTo>
                      <a:pt x="278" y="147"/>
                    </a:lnTo>
                    <a:lnTo>
                      <a:pt x="278" y="142"/>
                    </a:lnTo>
                    <a:lnTo>
                      <a:pt x="278" y="142"/>
                    </a:lnTo>
                    <a:lnTo>
                      <a:pt x="278" y="136"/>
                    </a:lnTo>
                    <a:lnTo>
                      <a:pt x="278" y="136"/>
                    </a:lnTo>
                    <a:lnTo>
                      <a:pt x="278" y="136"/>
                    </a:lnTo>
                    <a:lnTo>
                      <a:pt x="278" y="136"/>
                    </a:lnTo>
                    <a:lnTo>
                      <a:pt x="278" y="136"/>
                    </a:lnTo>
                    <a:lnTo>
                      <a:pt x="283" y="136"/>
                    </a:lnTo>
                    <a:lnTo>
                      <a:pt x="288" y="142"/>
                    </a:lnTo>
                    <a:lnTo>
                      <a:pt x="293" y="142"/>
                    </a:lnTo>
                    <a:lnTo>
                      <a:pt x="298" y="136"/>
                    </a:lnTo>
                    <a:lnTo>
                      <a:pt x="293" y="131"/>
                    </a:lnTo>
                    <a:lnTo>
                      <a:pt x="298" y="126"/>
                    </a:lnTo>
                    <a:lnTo>
                      <a:pt x="298" y="121"/>
                    </a:lnTo>
                    <a:lnTo>
                      <a:pt x="298" y="121"/>
                    </a:lnTo>
                    <a:lnTo>
                      <a:pt x="288" y="116"/>
                    </a:lnTo>
                    <a:lnTo>
                      <a:pt x="288" y="116"/>
                    </a:lnTo>
                    <a:lnTo>
                      <a:pt x="283" y="116"/>
                    </a:lnTo>
                    <a:lnTo>
                      <a:pt x="283" y="116"/>
                    </a:lnTo>
                    <a:lnTo>
                      <a:pt x="283" y="116"/>
                    </a:lnTo>
                    <a:lnTo>
                      <a:pt x="283" y="116"/>
                    </a:lnTo>
                    <a:lnTo>
                      <a:pt x="283" y="116"/>
                    </a:lnTo>
                    <a:lnTo>
                      <a:pt x="283" y="121"/>
                    </a:lnTo>
                    <a:lnTo>
                      <a:pt x="283" y="121"/>
                    </a:lnTo>
                    <a:lnTo>
                      <a:pt x="283" y="121"/>
                    </a:lnTo>
                    <a:lnTo>
                      <a:pt x="278" y="121"/>
                    </a:lnTo>
                    <a:lnTo>
                      <a:pt x="278" y="121"/>
                    </a:lnTo>
                    <a:lnTo>
                      <a:pt x="273" y="121"/>
                    </a:lnTo>
                    <a:lnTo>
                      <a:pt x="273" y="121"/>
                    </a:lnTo>
                    <a:lnTo>
                      <a:pt x="273" y="126"/>
                    </a:lnTo>
                    <a:lnTo>
                      <a:pt x="273" y="126"/>
                    </a:lnTo>
                    <a:lnTo>
                      <a:pt x="268" y="126"/>
                    </a:lnTo>
                    <a:lnTo>
                      <a:pt x="268" y="126"/>
                    </a:lnTo>
                    <a:lnTo>
                      <a:pt x="268" y="126"/>
                    </a:lnTo>
                    <a:lnTo>
                      <a:pt x="268" y="126"/>
                    </a:lnTo>
                    <a:lnTo>
                      <a:pt x="263" y="131"/>
                    </a:lnTo>
                    <a:lnTo>
                      <a:pt x="263" y="131"/>
                    </a:lnTo>
                    <a:lnTo>
                      <a:pt x="253" y="131"/>
                    </a:lnTo>
                    <a:lnTo>
                      <a:pt x="248" y="131"/>
                    </a:lnTo>
                    <a:lnTo>
                      <a:pt x="248" y="126"/>
                    </a:lnTo>
                    <a:lnTo>
                      <a:pt x="248" y="126"/>
                    </a:lnTo>
                    <a:lnTo>
                      <a:pt x="248" y="126"/>
                    </a:lnTo>
                    <a:lnTo>
                      <a:pt x="248" y="121"/>
                    </a:lnTo>
                    <a:lnTo>
                      <a:pt x="248" y="121"/>
                    </a:lnTo>
                    <a:lnTo>
                      <a:pt x="248" y="121"/>
                    </a:lnTo>
                    <a:lnTo>
                      <a:pt x="243" y="116"/>
                    </a:lnTo>
                    <a:lnTo>
                      <a:pt x="243" y="116"/>
                    </a:lnTo>
                    <a:lnTo>
                      <a:pt x="243" y="116"/>
                    </a:lnTo>
                    <a:lnTo>
                      <a:pt x="243" y="116"/>
                    </a:lnTo>
                    <a:lnTo>
                      <a:pt x="243" y="111"/>
                    </a:lnTo>
                    <a:lnTo>
                      <a:pt x="243" y="111"/>
                    </a:lnTo>
                    <a:lnTo>
                      <a:pt x="238" y="116"/>
                    </a:lnTo>
                    <a:lnTo>
                      <a:pt x="238" y="116"/>
                    </a:lnTo>
                    <a:lnTo>
                      <a:pt x="238" y="116"/>
                    </a:lnTo>
                    <a:lnTo>
                      <a:pt x="233" y="116"/>
                    </a:lnTo>
                    <a:lnTo>
                      <a:pt x="233" y="111"/>
                    </a:lnTo>
                    <a:lnTo>
                      <a:pt x="227" y="111"/>
                    </a:lnTo>
                    <a:lnTo>
                      <a:pt x="222" y="111"/>
                    </a:lnTo>
                    <a:lnTo>
                      <a:pt x="222" y="111"/>
                    </a:lnTo>
                    <a:lnTo>
                      <a:pt x="222" y="106"/>
                    </a:lnTo>
                    <a:lnTo>
                      <a:pt x="222" y="106"/>
                    </a:lnTo>
                    <a:lnTo>
                      <a:pt x="222" y="106"/>
                    </a:lnTo>
                    <a:lnTo>
                      <a:pt x="227" y="101"/>
                    </a:lnTo>
                    <a:lnTo>
                      <a:pt x="227" y="101"/>
                    </a:lnTo>
                    <a:lnTo>
                      <a:pt x="227" y="101"/>
                    </a:lnTo>
                    <a:lnTo>
                      <a:pt x="227" y="101"/>
                    </a:lnTo>
                    <a:lnTo>
                      <a:pt x="227" y="101"/>
                    </a:lnTo>
                    <a:lnTo>
                      <a:pt x="233" y="96"/>
                    </a:lnTo>
                    <a:lnTo>
                      <a:pt x="233" y="96"/>
                    </a:lnTo>
                    <a:lnTo>
                      <a:pt x="233" y="96"/>
                    </a:lnTo>
                    <a:lnTo>
                      <a:pt x="233" y="96"/>
                    </a:lnTo>
                    <a:lnTo>
                      <a:pt x="233" y="96"/>
                    </a:lnTo>
                    <a:lnTo>
                      <a:pt x="233" y="96"/>
                    </a:lnTo>
                    <a:lnTo>
                      <a:pt x="233" y="91"/>
                    </a:lnTo>
                    <a:lnTo>
                      <a:pt x="233" y="91"/>
                    </a:lnTo>
                    <a:lnTo>
                      <a:pt x="238" y="91"/>
                    </a:lnTo>
                    <a:lnTo>
                      <a:pt x="238" y="91"/>
                    </a:lnTo>
                    <a:lnTo>
                      <a:pt x="238" y="91"/>
                    </a:lnTo>
                    <a:lnTo>
                      <a:pt x="238" y="86"/>
                    </a:lnTo>
                    <a:lnTo>
                      <a:pt x="243" y="86"/>
                    </a:lnTo>
                    <a:lnTo>
                      <a:pt x="243" y="86"/>
                    </a:lnTo>
                    <a:lnTo>
                      <a:pt x="243" y="86"/>
                    </a:lnTo>
                    <a:lnTo>
                      <a:pt x="243" y="86"/>
                    </a:lnTo>
                    <a:lnTo>
                      <a:pt x="238" y="81"/>
                    </a:lnTo>
                    <a:lnTo>
                      <a:pt x="238" y="81"/>
                    </a:lnTo>
                    <a:lnTo>
                      <a:pt x="238" y="76"/>
                    </a:lnTo>
                    <a:lnTo>
                      <a:pt x="238" y="76"/>
                    </a:lnTo>
                    <a:lnTo>
                      <a:pt x="238" y="76"/>
                    </a:lnTo>
                    <a:lnTo>
                      <a:pt x="222" y="71"/>
                    </a:lnTo>
                    <a:lnTo>
                      <a:pt x="222" y="71"/>
                    </a:lnTo>
                    <a:lnTo>
                      <a:pt x="222" y="71"/>
                    </a:lnTo>
                    <a:lnTo>
                      <a:pt x="222" y="71"/>
                    </a:lnTo>
                    <a:lnTo>
                      <a:pt x="222" y="71"/>
                    </a:lnTo>
                    <a:lnTo>
                      <a:pt x="217" y="76"/>
                    </a:lnTo>
                    <a:lnTo>
                      <a:pt x="217" y="76"/>
                    </a:lnTo>
                    <a:lnTo>
                      <a:pt x="217" y="76"/>
                    </a:lnTo>
                    <a:lnTo>
                      <a:pt x="217" y="76"/>
                    </a:lnTo>
                    <a:lnTo>
                      <a:pt x="212" y="76"/>
                    </a:lnTo>
                    <a:lnTo>
                      <a:pt x="212" y="71"/>
                    </a:lnTo>
                    <a:lnTo>
                      <a:pt x="212" y="71"/>
                    </a:lnTo>
                    <a:lnTo>
                      <a:pt x="207" y="66"/>
                    </a:lnTo>
                    <a:lnTo>
                      <a:pt x="207" y="66"/>
                    </a:lnTo>
                    <a:lnTo>
                      <a:pt x="207" y="66"/>
                    </a:lnTo>
                    <a:lnTo>
                      <a:pt x="207" y="71"/>
                    </a:lnTo>
                    <a:lnTo>
                      <a:pt x="202" y="71"/>
                    </a:lnTo>
                    <a:lnTo>
                      <a:pt x="207" y="66"/>
                    </a:lnTo>
                    <a:lnTo>
                      <a:pt x="202" y="61"/>
                    </a:lnTo>
                    <a:lnTo>
                      <a:pt x="202" y="55"/>
                    </a:lnTo>
                    <a:lnTo>
                      <a:pt x="197" y="50"/>
                    </a:lnTo>
                    <a:lnTo>
                      <a:pt x="197" y="45"/>
                    </a:lnTo>
                    <a:lnTo>
                      <a:pt x="197" y="45"/>
                    </a:lnTo>
                    <a:lnTo>
                      <a:pt x="197" y="40"/>
                    </a:lnTo>
                    <a:lnTo>
                      <a:pt x="197" y="40"/>
                    </a:lnTo>
                    <a:lnTo>
                      <a:pt x="197" y="35"/>
                    </a:lnTo>
                    <a:lnTo>
                      <a:pt x="197" y="35"/>
                    </a:lnTo>
                    <a:lnTo>
                      <a:pt x="197" y="35"/>
                    </a:lnTo>
                    <a:lnTo>
                      <a:pt x="197" y="30"/>
                    </a:lnTo>
                    <a:lnTo>
                      <a:pt x="197" y="30"/>
                    </a:lnTo>
                    <a:lnTo>
                      <a:pt x="197" y="30"/>
                    </a:lnTo>
                    <a:lnTo>
                      <a:pt x="192" y="30"/>
                    </a:lnTo>
                    <a:lnTo>
                      <a:pt x="192" y="30"/>
                    </a:lnTo>
                    <a:lnTo>
                      <a:pt x="192" y="30"/>
                    </a:lnTo>
                    <a:lnTo>
                      <a:pt x="192" y="25"/>
                    </a:lnTo>
                    <a:lnTo>
                      <a:pt x="187" y="20"/>
                    </a:lnTo>
                    <a:lnTo>
                      <a:pt x="187" y="20"/>
                    </a:lnTo>
                    <a:lnTo>
                      <a:pt x="182" y="15"/>
                    </a:lnTo>
                    <a:lnTo>
                      <a:pt x="177" y="15"/>
                    </a:lnTo>
                    <a:lnTo>
                      <a:pt x="177" y="15"/>
                    </a:lnTo>
                    <a:lnTo>
                      <a:pt x="172" y="20"/>
                    </a:lnTo>
                    <a:lnTo>
                      <a:pt x="172" y="20"/>
                    </a:lnTo>
                    <a:lnTo>
                      <a:pt x="172" y="20"/>
                    </a:lnTo>
                    <a:lnTo>
                      <a:pt x="167" y="20"/>
                    </a:lnTo>
                    <a:lnTo>
                      <a:pt x="157" y="20"/>
                    </a:lnTo>
                    <a:lnTo>
                      <a:pt x="152" y="15"/>
                    </a:lnTo>
                    <a:lnTo>
                      <a:pt x="152" y="15"/>
                    </a:lnTo>
                    <a:lnTo>
                      <a:pt x="152" y="15"/>
                    </a:lnTo>
                    <a:lnTo>
                      <a:pt x="146" y="15"/>
                    </a:lnTo>
                    <a:lnTo>
                      <a:pt x="141" y="15"/>
                    </a:lnTo>
                    <a:lnTo>
                      <a:pt x="141" y="15"/>
                    </a:lnTo>
                    <a:lnTo>
                      <a:pt x="111" y="10"/>
                    </a:lnTo>
                    <a:lnTo>
                      <a:pt x="111" y="5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91" y="5"/>
                    </a:lnTo>
                    <a:lnTo>
                      <a:pt x="86" y="5"/>
                    </a:lnTo>
                    <a:lnTo>
                      <a:pt x="91" y="10"/>
                    </a:lnTo>
                    <a:lnTo>
                      <a:pt x="91" y="10"/>
                    </a:lnTo>
                    <a:lnTo>
                      <a:pt x="101" y="15"/>
                    </a:lnTo>
                    <a:lnTo>
                      <a:pt x="101" y="20"/>
                    </a:lnTo>
                    <a:lnTo>
                      <a:pt x="96" y="15"/>
                    </a:lnTo>
                    <a:lnTo>
                      <a:pt x="96" y="15"/>
                    </a:lnTo>
                    <a:lnTo>
                      <a:pt x="96" y="15"/>
                    </a:lnTo>
                    <a:lnTo>
                      <a:pt x="96" y="20"/>
                    </a:lnTo>
                    <a:lnTo>
                      <a:pt x="96" y="20"/>
                    </a:lnTo>
                    <a:lnTo>
                      <a:pt x="101" y="25"/>
                    </a:lnTo>
                    <a:lnTo>
                      <a:pt x="101" y="25"/>
                    </a:lnTo>
                    <a:lnTo>
                      <a:pt x="96" y="25"/>
                    </a:lnTo>
                    <a:lnTo>
                      <a:pt x="91" y="20"/>
                    </a:lnTo>
                    <a:lnTo>
                      <a:pt x="86" y="20"/>
                    </a:lnTo>
                    <a:lnTo>
                      <a:pt x="86" y="20"/>
                    </a:lnTo>
                    <a:lnTo>
                      <a:pt x="81" y="25"/>
                    </a:lnTo>
                    <a:lnTo>
                      <a:pt x="81" y="30"/>
                    </a:lnTo>
                    <a:lnTo>
                      <a:pt x="81" y="30"/>
                    </a:lnTo>
                    <a:lnTo>
                      <a:pt x="76" y="35"/>
                    </a:lnTo>
                    <a:lnTo>
                      <a:pt x="76" y="35"/>
                    </a:lnTo>
                    <a:lnTo>
                      <a:pt x="71" y="40"/>
                    </a:lnTo>
                    <a:lnTo>
                      <a:pt x="71" y="35"/>
                    </a:lnTo>
                    <a:lnTo>
                      <a:pt x="65" y="35"/>
                    </a:lnTo>
                    <a:lnTo>
                      <a:pt x="60" y="35"/>
                    </a:lnTo>
                    <a:lnTo>
                      <a:pt x="60" y="30"/>
                    </a:lnTo>
                    <a:lnTo>
                      <a:pt x="60" y="25"/>
                    </a:lnTo>
                    <a:lnTo>
                      <a:pt x="65" y="30"/>
                    </a:lnTo>
                    <a:lnTo>
                      <a:pt x="71" y="30"/>
                    </a:lnTo>
                    <a:lnTo>
                      <a:pt x="76" y="30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1" y="15"/>
                    </a:lnTo>
                    <a:lnTo>
                      <a:pt x="71" y="20"/>
                    </a:lnTo>
                    <a:lnTo>
                      <a:pt x="65" y="15"/>
                    </a:lnTo>
                    <a:lnTo>
                      <a:pt x="65" y="15"/>
                    </a:lnTo>
                    <a:lnTo>
                      <a:pt x="60" y="15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60" y="5"/>
                    </a:lnTo>
                    <a:lnTo>
                      <a:pt x="60" y="5"/>
                    </a:lnTo>
                    <a:lnTo>
                      <a:pt x="60" y="5"/>
                    </a:lnTo>
                    <a:lnTo>
                      <a:pt x="55" y="10"/>
                    </a:lnTo>
                    <a:lnTo>
                      <a:pt x="55" y="10"/>
                    </a:lnTo>
                    <a:lnTo>
                      <a:pt x="50" y="15"/>
                    </a:lnTo>
                    <a:lnTo>
                      <a:pt x="45" y="15"/>
                    </a:lnTo>
                    <a:lnTo>
                      <a:pt x="45" y="20"/>
                    </a:lnTo>
                    <a:lnTo>
                      <a:pt x="40" y="20"/>
                    </a:lnTo>
                    <a:lnTo>
                      <a:pt x="40" y="25"/>
                    </a:lnTo>
                    <a:lnTo>
                      <a:pt x="35" y="25"/>
                    </a:lnTo>
                    <a:lnTo>
                      <a:pt x="40" y="25"/>
                    </a:lnTo>
                    <a:lnTo>
                      <a:pt x="40" y="30"/>
                    </a:lnTo>
                    <a:lnTo>
                      <a:pt x="45" y="30"/>
                    </a:lnTo>
                    <a:lnTo>
                      <a:pt x="45" y="35"/>
                    </a:lnTo>
                    <a:lnTo>
                      <a:pt x="40" y="35"/>
                    </a:lnTo>
                    <a:lnTo>
                      <a:pt x="40" y="35"/>
                    </a:lnTo>
                    <a:lnTo>
                      <a:pt x="40" y="40"/>
                    </a:lnTo>
                    <a:lnTo>
                      <a:pt x="35" y="45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30" y="61"/>
                    </a:lnTo>
                    <a:lnTo>
                      <a:pt x="30" y="66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40" y="61"/>
                    </a:lnTo>
                    <a:lnTo>
                      <a:pt x="35" y="61"/>
                    </a:lnTo>
                    <a:lnTo>
                      <a:pt x="40" y="61"/>
                    </a:lnTo>
                    <a:lnTo>
                      <a:pt x="40" y="61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40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0"/>
                    </a:lnTo>
                    <a:lnTo>
                      <a:pt x="50" y="40"/>
                    </a:lnTo>
                    <a:lnTo>
                      <a:pt x="50" y="40"/>
                    </a:lnTo>
                    <a:lnTo>
                      <a:pt x="55" y="40"/>
                    </a:lnTo>
                    <a:lnTo>
                      <a:pt x="50" y="35"/>
                    </a:lnTo>
                    <a:lnTo>
                      <a:pt x="55" y="30"/>
                    </a:lnTo>
                    <a:lnTo>
                      <a:pt x="60" y="35"/>
                    </a:lnTo>
                    <a:lnTo>
                      <a:pt x="65" y="40"/>
                    </a:lnTo>
                    <a:lnTo>
                      <a:pt x="65" y="45"/>
                    </a:lnTo>
                    <a:lnTo>
                      <a:pt x="65" y="45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65" y="50"/>
                    </a:lnTo>
                    <a:lnTo>
                      <a:pt x="65" y="55"/>
                    </a:lnTo>
                    <a:lnTo>
                      <a:pt x="65" y="55"/>
                    </a:lnTo>
                    <a:lnTo>
                      <a:pt x="60" y="55"/>
                    </a:lnTo>
                    <a:lnTo>
                      <a:pt x="60" y="50"/>
                    </a:lnTo>
                    <a:lnTo>
                      <a:pt x="60" y="55"/>
                    </a:lnTo>
                    <a:lnTo>
                      <a:pt x="65" y="61"/>
                    </a:lnTo>
                    <a:lnTo>
                      <a:pt x="71" y="66"/>
                    </a:lnTo>
                    <a:lnTo>
                      <a:pt x="65" y="66"/>
                    </a:lnTo>
                    <a:lnTo>
                      <a:pt x="55" y="66"/>
                    </a:lnTo>
                    <a:lnTo>
                      <a:pt x="55" y="66"/>
                    </a:lnTo>
                    <a:lnTo>
                      <a:pt x="55" y="76"/>
                    </a:lnTo>
                    <a:lnTo>
                      <a:pt x="60" y="81"/>
                    </a:lnTo>
                    <a:lnTo>
                      <a:pt x="65" y="76"/>
                    </a:lnTo>
                    <a:lnTo>
                      <a:pt x="71" y="71"/>
                    </a:lnTo>
                    <a:lnTo>
                      <a:pt x="71" y="71"/>
                    </a:lnTo>
                    <a:lnTo>
                      <a:pt x="71" y="71"/>
                    </a:lnTo>
                    <a:lnTo>
                      <a:pt x="71" y="71"/>
                    </a:lnTo>
                    <a:lnTo>
                      <a:pt x="71" y="71"/>
                    </a:lnTo>
                    <a:lnTo>
                      <a:pt x="71" y="71"/>
                    </a:lnTo>
                    <a:lnTo>
                      <a:pt x="71" y="66"/>
                    </a:lnTo>
                    <a:lnTo>
                      <a:pt x="76" y="66"/>
                    </a:lnTo>
                    <a:lnTo>
                      <a:pt x="81" y="66"/>
                    </a:lnTo>
                    <a:lnTo>
                      <a:pt x="81" y="66"/>
                    </a:lnTo>
                    <a:lnTo>
                      <a:pt x="76" y="71"/>
                    </a:lnTo>
                    <a:lnTo>
                      <a:pt x="76" y="71"/>
                    </a:lnTo>
                    <a:lnTo>
                      <a:pt x="76" y="76"/>
                    </a:lnTo>
                    <a:lnTo>
                      <a:pt x="71" y="76"/>
                    </a:lnTo>
                    <a:lnTo>
                      <a:pt x="71" y="76"/>
                    </a:lnTo>
                    <a:lnTo>
                      <a:pt x="76" y="81"/>
                    </a:lnTo>
                    <a:lnTo>
                      <a:pt x="71" y="81"/>
                    </a:lnTo>
                    <a:lnTo>
                      <a:pt x="71" y="81"/>
                    </a:lnTo>
                    <a:lnTo>
                      <a:pt x="65" y="81"/>
                    </a:lnTo>
                    <a:lnTo>
                      <a:pt x="65" y="86"/>
                    </a:lnTo>
                    <a:lnTo>
                      <a:pt x="65" y="91"/>
                    </a:lnTo>
                    <a:lnTo>
                      <a:pt x="65" y="96"/>
                    </a:lnTo>
                    <a:lnTo>
                      <a:pt x="71" y="96"/>
                    </a:lnTo>
                    <a:lnTo>
                      <a:pt x="71" y="96"/>
                    </a:lnTo>
                    <a:lnTo>
                      <a:pt x="71" y="101"/>
                    </a:lnTo>
                    <a:lnTo>
                      <a:pt x="71" y="101"/>
                    </a:lnTo>
                    <a:lnTo>
                      <a:pt x="71" y="101"/>
                    </a:lnTo>
                    <a:lnTo>
                      <a:pt x="76" y="101"/>
                    </a:lnTo>
                    <a:lnTo>
                      <a:pt x="76" y="101"/>
                    </a:lnTo>
                    <a:lnTo>
                      <a:pt x="76" y="106"/>
                    </a:lnTo>
                    <a:lnTo>
                      <a:pt x="76" y="111"/>
                    </a:lnTo>
                    <a:lnTo>
                      <a:pt x="76" y="111"/>
                    </a:lnTo>
                    <a:lnTo>
                      <a:pt x="76" y="116"/>
                    </a:lnTo>
                    <a:lnTo>
                      <a:pt x="76" y="111"/>
                    </a:lnTo>
                    <a:lnTo>
                      <a:pt x="76" y="111"/>
                    </a:lnTo>
                    <a:lnTo>
                      <a:pt x="81" y="111"/>
                    </a:lnTo>
                    <a:lnTo>
                      <a:pt x="81" y="111"/>
                    </a:lnTo>
                    <a:lnTo>
                      <a:pt x="81" y="116"/>
                    </a:lnTo>
                    <a:lnTo>
                      <a:pt x="81" y="116"/>
                    </a:lnTo>
                    <a:lnTo>
                      <a:pt x="81" y="121"/>
                    </a:lnTo>
                    <a:lnTo>
                      <a:pt x="81" y="126"/>
                    </a:lnTo>
                    <a:lnTo>
                      <a:pt x="81" y="126"/>
                    </a:lnTo>
                    <a:lnTo>
                      <a:pt x="81" y="126"/>
                    </a:lnTo>
                    <a:lnTo>
                      <a:pt x="76" y="126"/>
                    </a:lnTo>
                    <a:lnTo>
                      <a:pt x="76" y="116"/>
                    </a:lnTo>
                    <a:lnTo>
                      <a:pt x="76" y="116"/>
                    </a:lnTo>
                    <a:lnTo>
                      <a:pt x="76" y="116"/>
                    </a:lnTo>
                    <a:lnTo>
                      <a:pt x="71" y="111"/>
                    </a:lnTo>
                    <a:lnTo>
                      <a:pt x="71" y="111"/>
                    </a:lnTo>
                    <a:lnTo>
                      <a:pt x="60" y="111"/>
                    </a:lnTo>
                    <a:lnTo>
                      <a:pt x="60" y="116"/>
                    </a:lnTo>
                    <a:lnTo>
                      <a:pt x="60" y="116"/>
                    </a:lnTo>
                    <a:lnTo>
                      <a:pt x="60" y="116"/>
                    </a:lnTo>
                    <a:lnTo>
                      <a:pt x="60" y="116"/>
                    </a:lnTo>
                    <a:lnTo>
                      <a:pt x="60" y="121"/>
                    </a:lnTo>
                    <a:lnTo>
                      <a:pt x="60" y="121"/>
                    </a:lnTo>
                    <a:lnTo>
                      <a:pt x="55" y="126"/>
                    </a:lnTo>
                    <a:lnTo>
                      <a:pt x="55" y="131"/>
                    </a:lnTo>
                    <a:lnTo>
                      <a:pt x="50" y="136"/>
                    </a:lnTo>
                    <a:lnTo>
                      <a:pt x="55" y="142"/>
                    </a:lnTo>
                    <a:lnTo>
                      <a:pt x="65" y="142"/>
                    </a:lnTo>
                    <a:lnTo>
                      <a:pt x="86" y="131"/>
                    </a:lnTo>
                    <a:lnTo>
                      <a:pt x="111" y="136"/>
                    </a:lnTo>
                    <a:lnTo>
                      <a:pt x="116" y="136"/>
                    </a:lnTo>
                    <a:lnTo>
                      <a:pt x="116" y="136"/>
                    </a:lnTo>
                    <a:lnTo>
                      <a:pt x="116" y="136"/>
                    </a:lnTo>
                    <a:lnTo>
                      <a:pt x="116" y="136"/>
                    </a:lnTo>
                    <a:lnTo>
                      <a:pt x="121" y="136"/>
                    </a:lnTo>
                    <a:lnTo>
                      <a:pt x="121" y="142"/>
                    </a:lnTo>
                    <a:lnTo>
                      <a:pt x="116" y="142"/>
                    </a:lnTo>
                    <a:lnTo>
                      <a:pt x="116" y="142"/>
                    </a:lnTo>
                    <a:lnTo>
                      <a:pt x="116" y="147"/>
                    </a:lnTo>
                    <a:lnTo>
                      <a:pt x="116" y="147"/>
                    </a:lnTo>
                    <a:lnTo>
                      <a:pt x="121" y="147"/>
                    </a:lnTo>
                    <a:lnTo>
                      <a:pt x="111" y="152"/>
                    </a:lnTo>
                    <a:lnTo>
                      <a:pt x="111" y="152"/>
                    </a:lnTo>
                    <a:lnTo>
                      <a:pt x="111" y="157"/>
                    </a:lnTo>
                    <a:lnTo>
                      <a:pt x="111" y="157"/>
                    </a:lnTo>
                    <a:lnTo>
                      <a:pt x="111" y="157"/>
                    </a:lnTo>
                    <a:lnTo>
                      <a:pt x="106" y="157"/>
                    </a:lnTo>
                    <a:lnTo>
                      <a:pt x="106" y="157"/>
                    </a:lnTo>
                    <a:lnTo>
                      <a:pt x="106" y="162"/>
                    </a:lnTo>
                    <a:lnTo>
                      <a:pt x="111" y="162"/>
                    </a:lnTo>
                    <a:lnTo>
                      <a:pt x="116" y="167"/>
                    </a:lnTo>
                    <a:lnTo>
                      <a:pt x="116" y="167"/>
                    </a:lnTo>
                    <a:lnTo>
                      <a:pt x="81" y="167"/>
                    </a:lnTo>
                    <a:lnTo>
                      <a:pt x="81" y="167"/>
                    </a:lnTo>
                    <a:lnTo>
                      <a:pt x="76" y="167"/>
                    </a:lnTo>
                    <a:lnTo>
                      <a:pt x="76" y="167"/>
                    </a:lnTo>
                    <a:lnTo>
                      <a:pt x="76" y="167"/>
                    </a:lnTo>
                    <a:lnTo>
                      <a:pt x="71" y="167"/>
                    </a:lnTo>
                    <a:lnTo>
                      <a:pt x="65" y="167"/>
                    </a:lnTo>
                    <a:lnTo>
                      <a:pt x="60" y="167"/>
                    </a:lnTo>
                    <a:lnTo>
                      <a:pt x="55" y="167"/>
                    </a:lnTo>
                    <a:lnTo>
                      <a:pt x="55" y="172"/>
                    </a:lnTo>
                    <a:lnTo>
                      <a:pt x="55" y="177"/>
                    </a:lnTo>
                    <a:lnTo>
                      <a:pt x="50" y="182"/>
                    </a:lnTo>
                    <a:lnTo>
                      <a:pt x="50" y="187"/>
                    </a:lnTo>
                    <a:lnTo>
                      <a:pt x="45" y="192"/>
                    </a:lnTo>
                    <a:lnTo>
                      <a:pt x="50" y="202"/>
                    </a:lnTo>
                    <a:lnTo>
                      <a:pt x="60" y="217"/>
                    </a:lnTo>
                    <a:lnTo>
                      <a:pt x="71" y="217"/>
                    </a:lnTo>
                    <a:lnTo>
                      <a:pt x="81" y="217"/>
                    </a:lnTo>
                    <a:lnTo>
                      <a:pt x="86" y="223"/>
                    </a:lnTo>
                    <a:lnTo>
                      <a:pt x="86" y="223"/>
                    </a:lnTo>
                    <a:lnTo>
                      <a:pt x="106" y="223"/>
                    </a:lnTo>
                    <a:lnTo>
                      <a:pt x="106" y="223"/>
                    </a:lnTo>
                    <a:moveTo>
                      <a:pt x="5" y="101"/>
                    </a:moveTo>
                    <a:lnTo>
                      <a:pt x="5" y="101"/>
                    </a:lnTo>
                    <a:lnTo>
                      <a:pt x="0" y="101"/>
                    </a:lnTo>
                    <a:lnTo>
                      <a:pt x="0" y="96"/>
                    </a:lnTo>
                    <a:lnTo>
                      <a:pt x="5" y="96"/>
                    </a:lnTo>
                    <a:lnTo>
                      <a:pt x="10" y="96"/>
                    </a:lnTo>
                    <a:lnTo>
                      <a:pt x="10" y="96"/>
                    </a:lnTo>
                    <a:lnTo>
                      <a:pt x="15" y="86"/>
                    </a:lnTo>
                    <a:lnTo>
                      <a:pt x="15" y="91"/>
                    </a:lnTo>
                    <a:lnTo>
                      <a:pt x="15" y="91"/>
                    </a:lnTo>
                    <a:lnTo>
                      <a:pt x="20" y="91"/>
                    </a:lnTo>
                    <a:lnTo>
                      <a:pt x="20" y="91"/>
                    </a:lnTo>
                    <a:lnTo>
                      <a:pt x="25" y="96"/>
                    </a:lnTo>
                    <a:lnTo>
                      <a:pt x="30" y="91"/>
                    </a:lnTo>
                    <a:lnTo>
                      <a:pt x="35" y="91"/>
                    </a:lnTo>
                    <a:lnTo>
                      <a:pt x="35" y="91"/>
                    </a:lnTo>
                    <a:lnTo>
                      <a:pt x="50" y="91"/>
                    </a:lnTo>
                    <a:lnTo>
                      <a:pt x="55" y="91"/>
                    </a:lnTo>
                    <a:lnTo>
                      <a:pt x="60" y="101"/>
                    </a:lnTo>
                    <a:lnTo>
                      <a:pt x="55" y="101"/>
                    </a:lnTo>
                    <a:lnTo>
                      <a:pt x="55" y="106"/>
                    </a:lnTo>
                    <a:lnTo>
                      <a:pt x="55" y="106"/>
                    </a:lnTo>
                    <a:lnTo>
                      <a:pt x="55" y="106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5" y="111"/>
                    </a:lnTo>
                    <a:lnTo>
                      <a:pt x="55" y="111"/>
                    </a:lnTo>
                    <a:lnTo>
                      <a:pt x="55" y="111"/>
                    </a:lnTo>
                    <a:lnTo>
                      <a:pt x="60" y="111"/>
                    </a:lnTo>
                    <a:lnTo>
                      <a:pt x="60" y="116"/>
                    </a:lnTo>
                    <a:lnTo>
                      <a:pt x="55" y="116"/>
                    </a:lnTo>
                    <a:lnTo>
                      <a:pt x="55" y="121"/>
                    </a:lnTo>
                    <a:lnTo>
                      <a:pt x="55" y="126"/>
                    </a:lnTo>
                    <a:lnTo>
                      <a:pt x="55" y="131"/>
                    </a:lnTo>
                    <a:lnTo>
                      <a:pt x="50" y="131"/>
                    </a:lnTo>
                    <a:lnTo>
                      <a:pt x="45" y="131"/>
                    </a:lnTo>
                    <a:lnTo>
                      <a:pt x="45" y="126"/>
                    </a:lnTo>
                    <a:lnTo>
                      <a:pt x="40" y="121"/>
                    </a:lnTo>
                    <a:lnTo>
                      <a:pt x="40" y="121"/>
                    </a:lnTo>
                    <a:lnTo>
                      <a:pt x="35" y="121"/>
                    </a:lnTo>
                    <a:lnTo>
                      <a:pt x="35" y="121"/>
                    </a:lnTo>
                    <a:lnTo>
                      <a:pt x="35" y="116"/>
                    </a:lnTo>
                    <a:lnTo>
                      <a:pt x="35" y="116"/>
                    </a:lnTo>
                    <a:lnTo>
                      <a:pt x="35" y="111"/>
                    </a:lnTo>
                    <a:lnTo>
                      <a:pt x="35" y="106"/>
                    </a:lnTo>
                    <a:lnTo>
                      <a:pt x="35" y="106"/>
                    </a:lnTo>
                    <a:lnTo>
                      <a:pt x="30" y="106"/>
                    </a:lnTo>
                    <a:lnTo>
                      <a:pt x="15" y="106"/>
                    </a:lnTo>
                    <a:lnTo>
                      <a:pt x="10" y="106"/>
                    </a:lnTo>
                    <a:lnTo>
                      <a:pt x="5" y="101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7" name="Freeform 32">
                <a:extLst>
                  <a:ext uri="{FF2B5EF4-FFF2-40B4-BE49-F238E27FC236}">
                    <a16:creationId xmlns:a16="http://schemas.microsoft.com/office/drawing/2014/main" id="{A2878231-8068-4214-9A29-24389E190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7006" y="2529344"/>
                <a:ext cx="758859" cy="1155396"/>
              </a:xfrm>
              <a:custGeom>
                <a:avLst/>
                <a:gdLst>
                  <a:gd name="T0" fmla="*/ 106 w 172"/>
                  <a:gd name="T1" fmla="*/ 248 h 253"/>
                  <a:gd name="T2" fmla="*/ 101 w 172"/>
                  <a:gd name="T3" fmla="*/ 238 h 253"/>
                  <a:gd name="T4" fmla="*/ 101 w 172"/>
                  <a:gd name="T5" fmla="*/ 228 h 253"/>
                  <a:gd name="T6" fmla="*/ 96 w 172"/>
                  <a:gd name="T7" fmla="*/ 218 h 253"/>
                  <a:gd name="T8" fmla="*/ 96 w 172"/>
                  <a:gd name="T9" fmla="*/ 208 h 253"/>
                  <a:gd name="T10" fmla="*/ 96 w 172"/>
                  <a:gd name="T11" fmla="*/ 197 h 253"/>
                  <a:gd name="T12" fmla="*/ 91 w 172"/>
                  <a:gd name="T13" fmla="*/ 187 h 253"/>
                  <a:gd name="T14" fmla="*/ 91 w 172"/>
                  <a:gd name="T15" fmla="*/ 177 h 253"/>
                  <a:gd name="T16" fmla="*/ 91 w 172"/>
                  <a:gd name="T17" fmla="*/ 172 h 253"/>
                  <a:gd name="T18" fmla="*/ 91 w 172"/>
                  <a:gd name="T19" fmla="*/ 162 h 253"/>
                  <a:gd name="T20" fmla="*/ 76 w 172"/>
                  <a:gd name="T21" fmla="*/ 142 h 253"/>
                  <a:gd name="T22" fmla="*/ 76 w 172"/>
                  <a:gd name="T23" fmla="*/ 137 h 253"/>
                  <a:gd name="T24" fmla="*/ 81 w 172"/>
                  <a:gd name="T25" fmla="*/ 132 h 253"/>
                  <a:gd name="T26" fmla="*/ 71 w 172"/>
                  <a:gd name="T27" fmla="*/ 122 h 253"/>
                  <a:gd name="T28" fmla="*/ 66 w 172"/>
                  <a:gd name="T29" fmla="*/ 116 h 253"/>
                  <a:gd name="T30" fmla="*/ 50 w 172"/>
                  <a:gd name="T31" fmla="*/ 111 h 253"/>
                  <a:gd name="T32" fmla="*/ 30 w 172"/>
                  <a:gd name="T33" fmla="*/ 116 h 253"/>
                  <a:gd name="T34" fmla="*/ 15 w 172"/>
                  <a:gd name="T35" fmla="*/ 122 h 253"/>
                  <a:gd name="T36" fmla="*/ 10 w 172"/>
                  <a:gd name="T37" fmla="*/ 111 h 253"/>
                  <a:gd name="T38" fmla="*/ 25 w 172"/>
                  <a:gd name="T39" fmla="*/ 106 h 253"/>
                  <a:gd name="T40" fmla="*/ 30 w 172"/>
                  <a:gd name="T41" fmla="*/ 86 h 253"/>
                  <a:gd name="T42" fmla="*/ 25 w 172"/>
                  <a:gd name="T43" fmla="*/ 71 h 253"/>
                  <a:gd name="T44" fmla="*/ 30 w 172"/>
                  <a:gd name="T45" fmla="*/ 61 h 253"/>
                  <a:gd name="T46" fmla="*/ 40 w 172"/>
                  <a:gd name="T47" fmla="*/ 66 h 253"/>
                  <a:gd name="T48" fmla="*/ 40 w 172"/>
                  <a:gd name="T49" fmla="*/ 56 h 253"/>
                  <a:gd name="T50" fmla="*/ 35 w 172"/>
                  <a:gd name="T51" fmla="*/ 46 h 253"/>
                  <a:gd name="T52" fmla="*/ 35 w 172"/>
                  <a:gd name="T53" fmla="*/ 35 h 253"/>
                  <a:gd name="T54" fmla="*/ 55 w 172"/>
                  <a:gd name="T55" fmla="*/ 35 h 253"/>
                  <a:gd name="T56" fmla="*/ 66 w 172"/>
                  <a:gd name="T57" fmla="*/ 41 h 253"/>
                  <a:gd name="T58" fmla="*/ 66 w 172"/>
                  <a:gd name="T59" fmla="*/ 51 h 253"/>
                  <a:gd name="T60" fmla="*/ 76 w 172"/>
                  <a:gd name="T61" fmla="*/ 56 h 253"/>
                  <a:gd name="T62" fmla="*/ 76 w 172"/>
                  <a:gd name="T63" fmla="*/ 51 h 253"/>
                  <a:gd name="T64" fmla="*/ 96 w 172"/>
                  <a:gd name="T65" fmla="*/ 51 h 253"/>
                  <a:gd name="T66" fmla="*/ 91 w 172"/>
                  <a:gd name="T67" fmla="*/ 46 h 253"/>
                  <a:gd name="T68" fmla="*/ 86 w 172"/>
                  <a:gd name="T69" fmla="*/ 41 h 253"/>
                  <a:gd name="T70" fmla="*/ 91 w 172"/>
                  <a:gd name="T71" fmla="*/ 30 h 253"/>
                  <a:gd name="T72" fmla="*/ 101 w 172"/>
                  <a:gd name="T73" fmla="*/ 30 h 253"/>
                  <a:gd name="T74" fmla="*/ 106 w 172"/>
                  <a:gd name="T75" fmla="*/ 20 h 253"/>
                  <a:gd name="T76" fmla="*/ 116 w 172"/>
                  <a:gd name="T77" fmla="*/ 20 h 253"/>
                  <a:gd name="T78" fmla="*/ 121 w 172"/>
                  <a:gd name="T79" fmla="*/ 15 h 253"/>
                  <a:gd name="T80" fmla="*/ 131 w 172"/>
                  <a:gd name="T81" fmla="*/ 5 h 253"/>
                  <a:gd name="T82" fmla="*/ 152 w 172"/>
                  <a:gd name="T83" fmla="*/ 5 h 253"/>
                  <a:gd name="T84" fmla="*/ 152 w 172"/>
                  <a:gd name="T85" fmla="*/ 15 h 253"/>
                  <a:gd name="T86" fmla="*/ 141 w 172"/>
                  <a:gd name="T87" fmla="*/ 30 h 253"/>
                  <a:gd name="T88" fmla="*/ 141 w 172"/>
                  <a:gd name="T89" fmla="*/ 41 h 253"/>
                  <a:gd name="T90" fmla="*/ 136 w 172"/>
                  <a:gd name="T91" fmla="*/ 56 h 253"/>
                  <a:gd name="T92" fmla="*/ 152 w 172"/>
                  <a:gd name="T93" fmla="*/ 56 h 253"/>
                  <a:gd name="T94" fmla="*/ 157 w 172"/>
                  <a:gd name="T95" fmla="*/ 76 h 253"/>
                  <a:gd name="T96" fmla="*/ 167 w 172"/>
                  <a:gd name="T97" fmla="*/ 91 h 253"/>
                  <a:gd name="T98" fmla="*/ 172 w 172"/>
                  <a:gd name="T99" fmla="*/ 106 h 253"/>
                  <a:gd name="T100" fmla="*/ 162 w 172"/>
                  <a:gd name="T101" fmla="*/ 116 h 253"/>
                  <a:gd name="T102" fmla="*/ 152 w 172"/>
                  <a:gd name="T103" fmla="*/ 122 h 253"/>
                  <a:gd name="T104" fmla="*/ 141 w 172"/>
                  <a:gd name="T105" fmla="*/ 147 h 253"/>
                  <a:gd name="T106" fmla="*/ 147 w 172"/>
                  <a:gd name="T107" fmla="*/ 177 h 253"/>
                  <a:gd name="T108" fmla="*/ 147 w 172"/>
                  <a:gd name="T109" fmla="*/ 223 h 253"/>
                  <a:gd name="T110" fmla="*/ 136 w 172"/>
                  <a:gd name="T111" fmla="*/ 238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2" h="253">
                    <a:moveTo>
                      <a:pt x="126" y="248"/>
                    </a:moveTo>
                    <a:lnTo>
                      <a:pt x="126" y="248"/>
                    </a:lnTo>
                    <a:lnTo>
                      <a:pt x="126" y="248"/>
                    </a:lnTo>
                    <a:lnTo>
                      <a:pt x="126" y="253"/>
                    </a:lnTo>
                    <a:lnTo>
                      <a:pt x="116" y="253"/>
                    </a:lnTo>
                    <a:lnTo>
                      <a:pt x="106" y="248"/>
                    </a:lnTo>
                    <a:lnTo>
                      <a:pt x="106" y="248"/>
                    </a:lnTo>
                    <a:lnTo>
                      <a:pt x="106" y="248"/>
                    </a:lnTo>
                    <a:lnTo>
                      <a:pt x="106" y="243"/>
                    </a:lnTo>
                    <a:lnTo>
                      <a:pt x="101" y="243"/>
                    </a:lnTo>
                    <a:lnTo>
                      <a:pt x="101" y="238"/>
                    </a:lnTo>
                    <a:lnTo>
                      <a:pt x="101" y="238"/>
                    </a:lnTo>
                    <a:lnTo>
                      <a:pt x="101" y="233"/>
                    </a:lnTo>
                    <a:lnTo>
                      <a:pt x="101" y="233"/>
                    </a:lnTo>
                    <a:lnTo>
                      <a:pt x="101" y="233"/>
                    </a:lnTo>
                    <a:lnTo>
                      <a:pt x="101" y="228"/>
                    </a:lnTo>
                    <a:lnTo>
                      <a:pt x="101" y="228"/>
                    </a:lnTo>
                    <a:lnTo>
                      <a:pt x="101" y="228"/>
                    </a:lnTo>
                    <a:lnTo>
                      <a:pt x="96" y="223"/>
                    </a:lnTo>
                    <a:lnTo>
                      <a:pt x="96" y="223"/>
                    </a:lnTo>
                    <a:lnTo>
                      <a:pt x="96" y="223"/>
                    </a:lnTo>
                    <a:lnTo>
                      <a:pt x="96" y="218"/>
                    </a:lnTo>
                    <a:lnTo>
                      <a:pt x="96" y="218"/>
                    </a:lnTo>
                    <a:lnTo>
                      <a:pt x="96" y="218"/>
                    </a:lnTo>
                    <a:lnTo>
                      <a:pt x="96" y="218"/>
                    </a:lnTo>
                    <a:lnTo>
                      <a:pt x="96" y="213"/>
                    </a:lnTo>
                    <a:lnTo>
                      <a:pt x="96" y="213"/>
                    </a:lnTo>
                    <a:lnTo>
                      <a:pt x="96" y="213"/>
                    </a:lnTo>
                    <a:lnTo>
                      <a:pt x="96" y="208"/>
                    </a:lnTo>
                    <a:lnTo>
                      <a:pt x="96" y="208"/>
                    </a:lnTo>
                    <a:lnTo>
                      <a:pt x="96" y="203"/>
                    </a:lnTo>
                    <a:lnTo>
                      <a:pt x="91" y="203"/>
                    </a:lnTo>
                    <a:lnTo>
                      <a:pt x="91" y="203"/>
                    </a:lnTo>
                    <a:lnTo>
                      <a:pt x="96" y="203"/>
                    </a:lnTo>
                    <a:lnTo>
                      <a:pt x="96" y="197"/>
                    </a:lnTo>
                    <a:lnTo>
                      <a:pt x="96" y="197"/>
                    </a:lnTo>
                    <a:lnTo>
                      <a:pt x="96" y="197"/>
                    </a:lnTo>
                    <a:lnTo>
                      <a:pt x="96" y="197"/>
                    </a:lnTo>
                    <a:lnTo>
                      <a:pt x="91" y="192"/>
                    </a:lnTo>
                    <a:lnTo>
                      <a:pt x="91" y="192"/>
                    </a:lnTo>
                    <a:lnTo>
                      <a:pt x="91" y="187"/>
                    </a:lnTo>
                    <a:lnTo>
                      <a:pt x="91" y="187"/>
                    </a:lnTo>
                    <a:lnTo>
                      <a:pt x="91" y="187"/>
                    </a:lnTo>
                    <a:lnTo>
                      <a:pt x="91" y="187"/>
                    </a:lnTo>
                    <a:lnTo>
                      <a:pt x="91" y="182"/>
                    </a:lnTo>
                    <a:lnTo>
                      <a:pt x="91" y="182"/>
                    </a:lnTo>
                    <a:lnTo>
                      <a:pt x="91" y="182"/>
                    </a:lnTo>
                    <a:lnTo>
                      <a:pt x="91" y="177"/>
                    </a:lnTo>
                    <a:lnTo>
                      <a:pt x="91" y="177"/>
                    </a:lnTo>
                    <a:lnTo>
                      <a:pt x="91" y="177"/>
                    </a:lnTo>
                    <a:lnTo>
                      <a:pt x="91" y="177"/>
                    </a:lnTo>
                    <a:lnTo>
                      <a:pt x="91" y="172"/>
                    </a:lnTo>
                    <a:lnTo>
                      <a:pt x="91" y="172"/>
                    </a:lnTo>
                    <a:lnTo>
                      <a:pt x="91" y="172"/>
                    </a:lnTo>
                    <a:lnTo>
                      <a:pt x="91" y="167"/>
                    </a:lnTo>
                    <a:lnTo>
                      <a:pt x="91" y="162"/>
                    </a:lnTo>
                    <a:lnTo>
                      <a:pt x="91" y="162"/>
                    </a:lnTo>
                    <a:lnTo>
                      <a:pt x="91" y="162"/>
                    </a:lnTo>
                    <a:lnTo>
                      <a:pt x="91" y="162"/>
                    </a:lnTo>
                    <a:lnTo>
                      <a:pt x="91" y="162"/>
                    </a:lnTo>
                    <a:lnTo>
                      <a:pt x="91" y="157"/>
                    </a:lnTo>
                    <a:lnTo>
                      <a:pt x="86" y="152"/>
                    </a:lnTo>
                    <a:lnTo>
                      <a:pt x="81" y="152"/>
                    </a:lnTo>
                    <a:lnTo>
                      <a:pt x="76" y="147"/>
                    </a:lnTo>
                    <a:lnTo>
                      <a:pt x="76" y="147"/>
                    </a:lnTo>
                    <a:lnTo>
                      <a:pt x="76" y="142"/>
                    </a:lnTo>
                    <a:lnTo>
                      <a:pt x="76" y="142"/>
                    </a:lnTo>
                    <a:lnTo>
                      <a:pt x="76" y="142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81" y="137"/>
                    </a:lnTo>
                    <a:lnTo>
                      <a:pt x="81" y="137"/>
                    </a:lnTo>
                    <a:lnTo>
                      <a:pt x="81" y="137"/>
                    </a:lnTo>
                    <a:lnTo>
                      <a:pt x="81" y="137"/>
                    </a:lnTo>
                    <a:lnTo>
                      <a:pt x="81" y="132"/>
                    </a:lnTo>
                    <a:lnTo>
                      <a:pt x="81" y="132"/>
                    </a:lnTo>
                    <a:lnTo>
                      <a:pt x="81" y="132"/>
                    </a:lnTo>
                    <a:lnTo>
                      <a:pt x="76" y="127"/>
                    </a:lnTo>
                    <a:lnTo>
                      <a:pt x="76" y="127"/>
                    </a:lnTo>
                    <a:lnTo>
                      <a:pt x="71" y="127"/>
                    </a:lnTo>
                    <a:lnTo>
                      <a:pt x="71" y="127"/>
                    </a:lnTo>
                    <a:lnTo>
                      <a:pt x="71" y="122"/>
                    </a:lnTo>
                    <a:lnTo>
                      <a:pt x="66" y="122"/>
                    </a:lnTo>
                    <a:lnTo>
                      <a:pt x="66" y="122"/>
                    </a:lnTo>
                    <a:lnTo>
                      <a:pt x="66" y="122"/>
                    </a:lnTo>
                    <a:lnTo>
                      <a:pt x="66" y="122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66" y="111"/>
                    </a:lnTo>
                    <a:lnTo>
                      <a:pt x="66" y="111"/>
                    </a:lnTo>
                    <a:lnTo>
                      <a:pt x="66" y="111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45" y="111"/>
                    </a:lnTo>
                    <a:lnTo>
                      <a:pt x="40" y="111"/>
                    </a:lnTo>
                    <a:lnTo>
                      <a:pt x="35" y="116"/>
                    </a:lnTo>
                    <a:lnTo>
                      <a:pt x="35" y="116"/>
                    </a:lnTo>
                    <a:lnTo>
                      <a:pt x="30" y="116"/>
                    </a:lnTo>
                    <a:lnTo>
                      <a:pt x="30" y="116"/>
                    </a:lnTo>
                    <a:lnTo>
                      <a:pt x="30" y="116"/>
                    </a:lnTo>
                    <a:lnTo>
                      <a:pt x="30" y="122"/>
                    </a:lnTo>
                    <a:lnTo>
                      <a:pt x="30" y="122"/>
                    </a:lnTo>
                    <a:lnTo>
                      <a:pt x="30" y="122"/>
                    </a:lnTo>
                    <a:lnTo>
                      <a:pt x="15" y="122"/>
                    </a:lnTo>
                    <a:lnTo>
                      <a:pt x="15" y="122"/>
                    </a:lnTo>
                    <a:lnTo>
                      <a:pt x="10" y="122"/>
                    </a:lnTo>
                    <a:lnTo>
                      <a:pt x="5" y="122"/>
                    </a:lnTo>
                    <a:lnTo>
                      <a:pt x="0" y="122"/>
                    </a:lnTo>
                    <a:lnTo>
                      <a:pt x="5" y="111"/>
                    </a:lnTo>
                    <a:lnTo>
                      <a:pt x="10" y="111"/>
                    </a:lnTo>
                    <a:lnTo>
                      <a:pt x="10" y="111"/>
                    </a:lnTo>
                    <a:lnTo>
                      <a:pt x="10" y="111"/>
                    </a:lnTo>
                    <a:lnTo>
                      <a:pt x="15" y="111"/>
                    </a:lnTo>
                    <a:lnTo>
                      <a:pt x="20" y="111"/>
                    </a:lnTo>
                    <a:lnTo>
                      <a:pt x="20" y="111"/>
                    </a:lnTo>
                    <a:lnTo>
                      <a:pt x="25" y="106"/>
                    </a:lnTo>
                    <a:lnTo>
                      <a:pt x="25" y="101"/>
                    </a:lnTo>
                    <a:lnTo>
                      <a:pt x="25" y="101"/>
                    </a:lnTo>
                    <a:lnTo>
                      <a:pt x="30" y="91"/>
                    </a:lnTo>
                    <a:lnTo>
                      <a:pt x="30" y="91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25" y="86"/>
                    </a:lnTo>
                    <a:lnTo>
                      <a:pt x="20" y="81"/>
                    </a:lnTo>
                    <a:lnTo>
                      <a:pt x="20" y="76"/>
                    </a:lnTo>
                    <a:lnTo>
                      <a:pt x="25" y="76"/>
                    </a:lnTo>
                    <a:lnTo>
                      <a:pt x="25" y="71"/>
                    </a:lnTo>
                    <a:lnTo>
                      <a:pt x="25" y="71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1"/>
                    </a:lnTo>
                    <a:lnTo>
                      <a:pt x="30" y="61"/>
                    </a:lnTo>
                    <a:lnTo>
                      <a:pt x="30" y="61"/>
                    </a:lnTo>
                    <a:lnTo>
                      <a:pt x="35" y="61"/>
                    </a:lnTo>
                    <a:lnTo>
                      <a:pt x="35" y="61"/>
                    </a:lnTo>
                    <a:lnTo>
                      <a:pt x="35" y="61"/>
                    </a:lnTo>
                    <a:lnTo>
                      <a:pt x="35" y="61"/>
                    </a:lnTo>
                    <a:lnTo>
                      <a:pt x="40" y="66"/>
                    </a:lnTo>
                    <a:lnTo>
                      <a:pt x="40" y="61"/>
                    </a:lnTo>
                    <a:lnTo>
                      <a:pt x="40" y="61"/>
                    </a:lnTo>
                    <a:lnTo>
                      <a:pt x="40" y="61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35" y="51"/>
                    </a:lnTo>
                    <a:lnTo>
                      <a:pt x="35" y="51"/>
                    </a:lnTo>
                    <a:lnTo>
                      <a:pt x="35" y="51"/>
                    </a:lnTo>
                    <a:lnTo>
                      <a:pt x="35" y="46"/>
                    </a:lnTo>
                    <a:lnTo>
                      <a:pt x="35" y="46"/>
                    </a:lnTo>
                    <a:lnTo>
                      <a:pt x="35" y="46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40" y="35"/>
                    </a:lnTo>
                    <a:lnTo>
                      <a:pt x="45" y="41"/>
                    </a:lnTo>
                    <a:lnTo>
                      <a:pt x="50" y="41"/>
                    </a:lnTo>
                    <a:lnTo>
                      <a:pt x="55" y="35"/>
                    </a:lnTo>
                    <a:lnTo>
                      <a:pt x="55" y="41"/>
                    </a:lnTo>
                    <a:lnTo>
                      <a:pt x="55" y="41"/>
                    </a:lnTo>
                    <a:lnTo>
                      <a:pt x="60" y="41"/>
                    </a:lnTo>
                    <a:lnTo>
                      <a:pt x="60" y="41"/>
                    </a:lnTo>
                    <a:lnTo>
                      <a:pt x="66" y="41"/>
                    </a:lnTo>
                    <a:lnTo>
                      <a:pt x="66" y="41"/>
                    </a:lnTo>
                    <a:lnTo>
                      <a:pt x="66" y="41"/>
                    </a:lnTo>
                    <a:lnTo>
                      <a:pt x="66" y="46"/>
                    </a:lnTo>
                    <a:lnTo>
                      <a:pt x="66" y="46"/>
                    </a:lnTo>
                    <a:lnTo>
                      <a:pt x="66" y="46"/>
                    </a:lnTo>
                    <a:lnTo>
                      <a:pt x="66" y="46"/>
                    </a:lnTo>
                    <a:lnTo>
                      <a:pt x="66" y="51"/>
                    </a:lnTo>
                    <a:lnTo>
                      <a:pt x="71" y="51"/>
                    </a:lnTo>
                    <a:lnTo>
                      <a:pt x="71" y="51"/>
                    </a:lnTo>
                    <a:lnTo>
                      <a:pt x="76" y="56"/>
                    </a:lnTo>
                    <a:lnTo>
                      <a:pt x="76" y="56"/>
                    </a:lnTo>
                    <a:lnTo>
                      <a:pt x="76" y="56"/>
                    </a:lnTo>
                    <a:lnTo>
                      <a:pt x="76" y="56"/>
                    </a:lnTo>
                    <a:lnTo>
                      <a:pt x="76" y="56"/>
                    </a:lnTo>
                    <a:lnTo>
                      <a:pt x="81" y="51"/>
                    </a:lnTo>
                    <a:lnTo>
                      <a:pt x="81" y="51"/>
                    </a:lnTo>
                    <a:lnTo>
                      <a:pt x="76" y="51"/>
                    </a:lnTo>
                    <a:lnTo>
                      <a:pt x="76" y="51"/>
                    </a:lnTo>
                    <a:lnTo>
                      <a:pt x="76" y="51"/>
                    </a:lnTo>
                    <a:lnTo>
                      <a:pt x="81" y="51"/>
                    </a:lnTo>
                    <a:lnTo>
                      <a:pt x="81" y="51"/>
                    </a:lnTo>
                    <a:lnTo>
                      <a:pt x="96" y="51"/>
                    </a:lnTo>
                    <a:lnTo>
                      <a:pt x="96" y="51"/>
                    </a:lnTo>
                    <a:lnTo>
                      <a:pt x="96" y="51"/>
                    </a:lnTo>
                    <a:lnTo>
                      <a:pt x="96" y="51"/>
                    </a:lnTo>
                    <a:lnTo>
                      <a:pt x="96" y="51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6" y="46"/>
                    </a:lnTo>
                    <a:lnTo>
                      <a:pt x="91" y="46"/>
                    </a:lnTo>
                    <a:lnTo>
                      <a:pt x="91" y="46"/>
                    </a:lnTo>
                    <a:lnTo>
                      <a:pt x="91" y="46"/>
                    </a:lnTo>
                    <a:lnTo>
                      <a:pt x="86" y="41"/>
                    </a:lnTo>
                    <a:lnTo>
                      <a:pt x="86" y="41"/>
                    </a:lnTo>
                    <a:lnTo>
                      <a:pt x="86" y="41"/>
                    </a:lnTo>
                    <a:lnTo>
                      <a:pt x="86" y="41"/>
                    </a:lnTo>
                    <a:lnTo>
                      <a:pt x="86" y="41"/>
                    </a:lnTo>
                    <a:lnTo>
                      <a:pt x="86" y="35"/>
                    </a:lnTo>
                    <a:lnTo>
                      <a:pt x="91" y="35"/>
                    </a:lnTo>
                    <a:lnTo>
                      <a:pt x="91" y="30"/>
                    </a:lnTo>
                    <a:lnTo>
                      <a:pt x="91" y="30"/>
                    </a:lnTo>
                    <a:lnTo>
                      <a:pt x="91" y="30"/>
                    </a:lnTo>
                    <a:lnTo>
                      <a:pt x="91" y="30"/>
                    </a:lnTo>
                    <a:lnTo>
                      <a:pt x="91" y="30"/>
                    </a:lnTo>
                    <a:lnTo>
                      <a:pt x="96" y="30"/>
                    </a:lnTo>
                    <a:lnTo>
                      <a:pt x="96" y="30"/>
                    </a:lnTo>
                    <a:lnTo>
                      <a:pt x="96" y="30"/>
                    </a:lnTo>
                    <a:lnTo>
                      <a:pt x="101" y="30"/>
                    </a:lnTo>
                    <a:lnTo>
                      <a:pt x="101" y="30"/>
                    </a:lnTo>
                    <a:lnTo>
                      <a:pt x="101" y="30"/>
                    </a:lnTo>
                    <a:lnTo>
                      <a:pt x="101" y="30"/>
                    </a:lnTo>
                    <a:lnTo>
                      <a:pt x="106" y="25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111" y="20"/>
                    </a:lnTo>
                    <a:lnTo>
                      <a:pt x="116" y="15"/>
                    </a:lnTo>
                    <a:lnTo>
                      <a:pt x="116" y="20"/>
                    </a:lnTo>
                    <a:lnTo>
                      <a:pt x="116" y="20"/>
                    </a:lnTo>
                    <a:lnTo>
                      <a:pt x="116" y="20"/>
                    </a:lnTo>
                    <a:lnTo>
                      <a:pt x="116" y="20"/>
                    </a:lnTo>
                    <a:lnTo>
                      <a:pt x="116" y="20"/>
                    </a:lnTo>
                    <a:lnTo>
                      <a:pt x="116" y="15"/>
                    </a:lnTo>
                    <a:lnTo>
                      <a:pt x="116" y="15"/>
                    </a:lnTo>
                    <a:lnTo>
                      <a:pt x="121" y="15"/>
                    </a:lnTo>
                    <a:lnTo>
                      <a:pt x="121" y="15"/>
                    </a:lnTo>
                    <a:lnTo>
                      <a:pt x="121" y="10"/>
                    </a:lnTo>
                    <a:lnTo>
                      <a:pt x="121" y="10"/>
                    </a:lnTo>
                    <a:lnTo>
                      <a:pt x="126" y="10"/>
                    </a:lnTo>
                    <a:lnTo>
                      <a:pt x="126" y="10"/>
                    </a:lnTo>
                    <a:lnTo>
                      <a:pt x="131" y="5"/>
                    </a:lnTo>
                    <a:lnTo>
                      <a:pt x="131" y="5"/>
                    </a:lnTo>
                    <a:lnTo>
                      <a:pt x="131" y="5"/>
                    </a:lnTo>
                    <a:lnTo>
                      <a:pt x="131" y="5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41" y="0"/>
                    </a:lnTo>
                    <a:lnTo>
                      <a:pt x="152" y="5"/>
                    </a:lnTo>
                    <a:lnTo>
                      <a:pt x="152" y="5"/>
                    </a:lnTo>
                    <a:lnTo>
                      <a:pt x="152" y="5"/>
                    </a:lnTo>
                    <a:lnTo>
                      <a:pt x="152" y="10"/>
                    </a:lnTo>
                    <a:lnTo>
                      <a:pt x="152" y="10"/>
                    </a:lnTo>
                    <a:lnTo>
                      <a:pt x="152" y="15"/>
                    </a:lnTo>
                    <a:lnTo>
                      <a:pt x="152" y="15"/>
                    </a:lnTo>
                    <a:lnTo>
                      <a:pt x="152" y="15"/>
                    </a:lnTo>
                    <a:lnTo>
                      <a:pt x="147" y="15"/>
                    </a:lnTo>
                    <a:lnTo>
                      <a:pt x="147" y="15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41" y="30"/>
                    </a:lnTo>
                    <a:lnTo>
                      <a:pt x="141" y="30"/>
                    </a:lnTo>
                    <a:lnTo>
                      <a:pt x="147" y="35"/>
                    </a:lnTo>
                    <a:lnTo>
                      <a:pt x="147" y="35"/>
                    </a:lnTo>
                    <a:lnTo>
                      <a:pt x="147" y="41"/>
                    </a:lnTo>
                    <a:lnTo>
                      <a:pt x="141" y="41"/>
                    </a:lnTo>
                    <a:lnTo>
                      <a:pt x="141" y="41"/>
                    </a:lnTo>
                    <a:lnTo>
                      <a:pt x="141" y="46"/>
                    </a:lnTo>
                    <a:lnTo>
                      <a:pt x="136" y="46"/>
                    </a:lnTo>
                    <a:lnTo>
                      <a:pt x="141" y="51"/>
                    </a:lnTo>
                    <a:lnTo>
                      <a:pt x="141" y="51"/>
                    </a:lnTo>
                    <a:lnTo>
                      <a:pt x="136" y="56"/>
                    </a:lnTo>
                    <a:lnTo>
                      <a:pt x="136" y="56"/>
                    </a:lnTo>
                    <a:lnTo>
                      <a:pt x="141" y="61"/>
                    </a:lnTo>
                    <a:lnTo>
                      <a:pt x="141" y="61"/>
                    </a:lnTo>
                    <a:lnTo>
                      <a:pt x="147" y="61"/>
                    </a:lnTo>
                    <a:lnTo>
                      <a:pt x="147" y="61"/>
                    </a:lnTo>
                    <a:lnTo>
                      <a:pt x="147" y="56"/>
                    </a:lnTo>
                    <a:lnTo>
                      <a:pt x="152" y="56"/>
                    </a:lnTo>
                    <a:lnTo>
                      <a:pt x="152" y="51"/>
                    </a:lnTo>
                    <a:lnTo>
                      <a:pt x="157" y="61"/>
                    </a:lnTo>
                    <a:lnTo>
                      <a:pt x="157" y="66"/>
                    </a:lnTo>
                    <a:lnTo>
                      <a:pt x="157" y="71"/>
                    </a:lnTo>
                    <a:lnTo>
                      <a:pt x="157" y="76"/>
                    </a:lnTo>
                    <a:lnTo>
                      <a:pt x="157" y="76"/>
                    </a:lnTo>
                    <a:lnTo>
                      <a:pt x="157" y="76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2" y="86"/>
                    </a:lnTo>
                    <a:lnTo>
                      <a:pt x="167" y="91"/>
                    </a:lnTo>
                    <a:lnTo>
                      <a:pt x="167" y="91"/>
                    </a:lnTo>
                    <a:lnTo>
                      <a:pt x="167" y="96"/>
                    </a:lnTo>
                    <a:lnTo>
                      <a:pt x="167" y="101"/>
                    </a:lnTo>
                    <a:lnTo>
                      <a:pt x="172" y="101"/>
                    </a:lnTo>
                    <a:lnTo>
                      <a:pt x="172" y="101"/>
                    </a:lnTo>
                    <a:lnTo>
                      <a:pt x="172" y="101"/>
                    </a:lnTo>
                    <a:lnTo>
                      <a:pt x="172" y="106"/>
                    </a:lnTo>
                    <a:lnTo>
                      <a:pt x="167" y="106"/>
                    </a:lnTo>
                    <a:lnTo>
                      <a:pt x="162" y="111"/>
                    </a:lnTo>
                    <a:lnTo>
                      <a:pt x="162" y="111"/>
                    </a:lnTo>
                    <a:lnTo>
                      <a:pt x="162" y="116"/>
                    </a:lnTo>
                    <a:lnTo>
                      <a:pt x="162" y="111"/>
                    </a:lnTo>
                    <a:lnTo>
                      <a:pt x="162" y="116"/>
                    </a:lnTo>
                    <a:lnTo>
                      <a:pt x="157" y="116"/>
                    </a:lnTo>
                    <a:lnTo>
                      <a:pt x="157" y="116"/>
                    </a:lnTo>
                    <a:lnTo>
                      <a:pt x="157" y="116"/>
                    </a:lnTo>
                    <a:lnTo>
                      <a:pt x="157" y="116"/>
                    </a:lnTo>
                    <a:lnTo>
                      <a:pt x="157" y="122"/>
                    </a:lnTo>
                    <a:lnTo>
                      <a:pt x="152" y="122"/>
                    </a:lnTo>
                    <a:lnTo>
                      <a:pt x="152" y="127"/>
                    </a:lnTo>
                    <a:lnTo>
                      <a:pt x="147" y="132"/>
                    </a:lnTo>
                    <a:lnTo>
                      <a:pt x="147" y="137"/>
                    </a:lnTo>
                    <a:lnTo>
                      <a:pt x="147" y="137"/>
                    </a:lnTo>
                    <a:lnTo>
                      <a:pt x="141" y="142"/>
                    </a:lnTo>
                    <a:lnTo>
                      <a:pt x="141" y="147"/>
                    </a:lnTo>
                    <a:lnTo>
                      <a:pt x="141" y="147"/>
                    </a:lnTo>
                    <a:lnTo>
                      <a:pt x="141" y="152"/>
                    </a:lnTo>
                    <a:lnTo>
                      <a:pt x="141" y="152"/>
                    </a:lnTo>
                    <a:lnTo>
                      <a:pt x="141" y="157"/>
                    </a:lnTo>
                    <a:lnTo>
                      <a:pt x="147" y="167"/>
                    </a:lnTo>
                    <a:lnTo>
                      <a:pt x="147" y="177"/>
                    </a:lnTo>
                    <a:lnTo>
                      <a:pt x="147" y="187"/>
                    </a:lnTo>
                    <a:lnTo>
                      <a:pt x="147" y="192"/>
                    </a:lnTo>
                    <a:lnTo>
                      <a:pt x="147" y="197"/>
                    </a:lnTo>
                    <a:lnTo>
                      <a:pt x="147" y="197"/>
                    </a:lnTo>
                    <a:lnTo>
                      <a:pt x="152" y="218"/>
                    </a:lnTo>
                    <a:lnTo>
                      <a:pt x="147" y="223"/>
                    </a:lnTo>
                    <a:lnTo>
                      <a:pt x="147" y="228"/>
                    </a:lnTo>
                    <a:lnTo>
                      <a:pt x="147" y="228"/>
                    </a:lnTo>
                    <a:lnTo>
                      <a:pt x="147" y="228"/>
                    </a:lnTo>
                    <a:lnTo>
                      <a:pt x="147" y="228"/>
                    </a:lnTo>
                    <a:lnTo>
                      <a:pt x="141" y="233"/>
                    </a:lnTo>
                    <a:lnTo>
                      <a:pt x="136" y="238"/>
                    </a:lnTo>
                    <a:lnTo>
                      <a:pt x="131" y="238"/>
                    </a:lnTo>
                    <a:lnTo>
                      <a:pt x="131" y="243"/>
                    </a:lnTo>
                    <a:lnTo>
                      <a:pt x="126" y="248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8" name="Freeform 33">
                <a:extLst>
                  <a:ext uri="{FF2B5EF4-FFF2-40B4-BE49-F238E27FC236}">
                    <a16:creationId xmlns:a16="http://schemas.microsoft.com/office/drawing/2014/main" id="{B74FA4BD-9D5E-46C4-92E2-5494D8EBF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176" y="1999601"/>
                <a:ext cx="758859" cy="785485"/>
              </a:xfrm>
              <a:custGeom>
                <a:avLst/>
                <a:gdLst>
                  <a:gd name="T0" fmla="*/ 0 w 172"/>
                  <a:gd name="T1" fmla="*/ 70 h 172"/>
                  <a:gd name="T2" fmla="*/ 20 w 172"/>
                  <a:gd name="T3" fmla="*/ 45 h 172"/>
                  <a:gd name="T4" fmla="*/ 41 w 172"/>
                  <a:gd name="T5" fmla="*/ 50 h 172"/>
                  <a:gd name="T6" fmla="*/ 66 w 172"/>
                  <a:gd name="T7" fmla="*/ 55 h 172"/>
                  <a:gd name="T8" fmla="*/ 91 w 172"/>
                  <a:gd name="T9" fmla="*/ 65 h 172"/>
                  <a:gd name="T10" fmla="*/ 107 w 172"/>
                  <a:gd name="T11" fmla="*/ 81 h 172"/>
                  <a:gd name="T12" fmla="*/ 102 w 172"/>
                  <a:gd name="T13" fmla="*/ 70 h 172"/>
                  <a:gd name="T14" fmla="*/ 96 w 172"/>
                  <a:gd name="T15" fmla="*/ 60 h 172"/>
                  <a:gd name="T16" fmla="*/ 107 w 172"/>
                  <a:gd name="T17" fmla="*/ 55 h 172"/>
                  <a:gd name="T18" fmla="*/ 107 w 172"/>
                  <a:gd name="T19" fmla="*/ 50 h 172"/>
                  <a:gd name="T20" fmla="*/ 117 w 172"/>
                  <a:gd name="T21" fmla="*/ 45 h 172"/>
                  <a:gd name="T22" fmla="*/ 86 w 172"/>
                  <a:gd name="T23" fmla="*/ 35 h 172"/>
                  <a:gd name="T24" fmla="*/ 127 w 172"/>
                  <a:gd name="T25" fmla="*/ 15 h 172"/>
                  <a:gd name="T26" fmla="*/ 132 w 172"/>
                  <a:gd name="T27" fmla="*/ 5 h 172"/>
                  <a:gd name="T28" fmla="*/ 142 w 172"/>
                  <a:gd name="T29" fmla="*/ 5 h 172"/>
                  <a:gd name="T30" fmla="*/ 137 w 172"/>
                  <a:gd name="T31" fmla="*/ 15 h 172"/>
                  <a:gd name="T32" fmla="*/ 137 w 172"/>
                  <a:gd name="T33" fmla="*/ 20 h 172"/>
                  <a:gd name="T34" fmla="*/ 147 w 172"/>
                  <a:gd name="T35" fmla="*/ 25 h 172"/>
                  <a:gd name="T36" fmla="*/ 142 w 172"/>
                  <a:gd name="T37" fmla="*/ 35 h 172"/>
                  <a:gd name="T38" fmla="*/ 137 w 172"/>
                  <a:gd name="T39" fmla="*/ 40 h 172"/>
                  <a:gd name="T40" fmla="*/ 142 w 172"/>
                  <a:gd name="T41" fmla="*/ 55 h 172"/>
                  <a:gd name="T42" fmla="*/ 142 w 172"/>
                  <a:gd name="T43" fmla="*/ 76 h 172"/>
                  <a:gd name="T44" fmla="*/ 142 w 172"/>
                  <a:gd name="T45" fmla="*/ 91 h 172"/>
                  <a:gd name="T46" fmla="*/ 152 w 172"/>
                  <a:gd name="T47" fmla="*/ 101 h 172"/>
                  <a:gd name="T48" fmla="*/ 157 w 172"/>
                  <a:gd name="T49" fmla="*/ 101 h 172"/>
                  <a:gd name="T50" fmla="*/ 172 w 172"/>
                  <a:gd name="T51" fmla="*/ 116 h 172"/>
                  <a:gd name="T52" fmla="*/ 162 w 172"/>
                  <a:gd name="T53" fmla="*/ 126 h 172"/>
                  <a:gd name="T54" fmla="*/ 152 w 172"/>
                  <a:gd name="T55" fmla="*/ 131 h 172"/>
                  <a:gd name="T56" fmla="*/ 152 w 172"/>
                  <a:gd name="T57" fmla="*/ 131 h 172"/>
                  <a:gd name="T58" fmla="*/ 137 w 172"/>
                  <a:gd name="T59" fmla="*/ 146 h 172"/>
                  <a:gd name="T60" fmla="*/ 132 w 172"/>
                  <a:gd name="T61" fmla="*/ 146 h 172"/>
                  <a:gd name="T62" fmla="*/ 127 w 172"/>
                  <a:gd name="T63" fmla="*/ 151 h 172"/>
                  <a:gd name="T64" fmla="*/ 122 w 172"/>
                  <a:gd name="T65" fmla="*/ 157 h 172"/>
                  <a:gd name="T66" fmla="*/ 132 w 172"/>
                  <a:gd name="T67" fmla="*/ 162 h 172"/>
                  <a:gd name="T68" fmla="*/ 132 w 172"/>
                  <a:gd name="T69" fmla="*/ 167 h 172"/>
                  <a:gd name="T70" fmla="*/ 117 w 172"/>
                  <a:gd name="T71" fmla="*/ 167 h 172"/>
                  <a:gd name="T72" fmla="*/ 112 w 172"/>
                  <a:gd name="T73" fmla="*/ 172 h 172"/>
                  <a:gd name="T74" fmla="*/ 102 w 172"/>
                  <a:gd name="T75" fmla="*/ 162 h 172"/>
                  <a:gd name="T76" fmla="*/ 96 w 172"/>
                  <a:gd name="T77" fmla="*/ 157 h 172"/>
                  <a:gd name="T78" fmla="*/ 91 w 172"/>
                  <a:gd name="T79" fmla="*/ 136 h 172"/>
                  <a:gd name="T80" fmla="*/ 76 w 172"/>
                  <a:gd name="T81" fmla="*/ 131 h 172"/>
                  <a:gd name="T82" fmla="*/ 71 w 172"/>
                  <a:gd name="T83" fmla="*/ 136 h 172"/>
                  <a:gd name="T84" fmla="*/ 61 w 172"/>
                  <a:gd name="T85" fmla="*/ 141 h 172"/>
                  <a:gd name="T86" fmla="*/ 46 w 172"/>
                  <a:gd name="T87" fmla="*/ 146 h 172"/>
                  <a:gd name="T88" fmla="*/ 41 w 172"/>
                  <a:gd name="T89" fmla="*/ 136 h 172"/>
                  <a:gd name="T90" fmla="*/ 36 w 172"/>
                  <a:gd name="T91" fmla="*/ 126 h 172"/>
                  <a:gd name="T92" fmla="*/ 26 w 172"/>
                  <a:gd name="T93" fmla="*/ 126 h 172"/>
                  <a:gd name="T94" fmla="*/ 15 w 172"/>
                  <a:gd name="T95" fmla="*/ 121 h 172"/>
                  <a:gd name="T96" fmla="*/ 26 w 172"/>
                  <a:gd name="T97" fmla="*/ 111 h 172"/>
                  <a:gd name="T98" fmla="*/ 26 w 172"/>
                  <a:gd name="T99" fmla="*/ 106 h 172"/>
                  <a:gd name="T100" fmla="*/ 36 w 172"/>
                  <a:gd name="T101" fmla="*/ 101 h 172"/>
                  <a:gd name="T102" fmla="*/ 31 w 172"/>
                  <a:gd name="T103" fmla="*/ 91 h 172"/>
                  <a:gd name="T104" fmla="*/ 15 w 172"/>
                  <a:gd name="T105" fmla="*/ 86 h 172"/>
                  <a:gd name="T106" fmla="*/ 5 w 172"/>
                  <a:gd name="T107" fmla="*/ 9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2" h="172">
                    <a:moveTo>
                      <a:pt x="5" y="86"/>
                    </a:moveTo>
                    <a:lnTo>
                      <a:pt x="5" y="86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5" y="65"/>
                    </a:lnTo>
                    <a:lnTo>
                      <a:pt x="10" y="65"/>
                    </a:lnTo>
                    <a:lnTo>
                      <a:pt x="15" y="55"/>
                    </a:lnTo>
                    <a:lnTo>
                      <a:pt x="15" y="50"/>
                    </a:lnTo>
                    <a:lnTo>
                      <a:pt x="20" y="45"/>
                    </a:lnTo>
                    <a:lnTo>
                      <a:pt x="26" y="45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41" y="45"/>
                    </a:lnTo>
                    <a:lnTo>
                      <a:pt x="41" y="50"/>
                    </a:lnTo>
                    <a:lnTo>
                      <a:pt x="46" y="50"/>
                    </a:lnTo>
                    <a:lnTo>
                      <a:pt x="46" y="55"/>
                    </a:lnTo>
                    <a:lnTo>
                      <a:pt x="51" y="55"/>
                    </a:lnTo>
                    <a:lnTo>
                      <a:pt x="51" y="55"/>
                    </a:lnTo>
                    <a:lnTo>
                      <a:pt x="61" y="60"/>
                    </a:lnTo>
                    <a:lnTo>
                      <a:pt x="66" y="55"/>
                    </a:lnTo>
                    <a:lnTo>
                      <a:pt x="71" y="55"/>
                    </a:lnTo>
                    <a:lnTo>
                      <a:pt x="71" y="60"/>
                    </a:lnTo>
                    <a:lnTo>
                      <a:pt x="86" y="60"/>
                    </a:lnTo>
                    <a:lnTo>
                      <a:pt x="91" y="60"/>
                    </a:lnTo>
                    <a:lnTo>
                      <a:pt x="91" y="65"/>
                    </a:lnTo>
                    <a:lnTo>
                      <a:pt x="91" y="65"/>
                    </a:lnTo>
                    <a:lnTo>
                      <a:pt x="91" y="70"/>
                    </a:lnTo>
                    <a:lnTo>
                      <a:pt x="96" y="76"/>
                    </a:lnTo>
                    <a:lnTo>
                      <a:pt x="96" y="76"/>
                    </a:lnTo>
                    <a:lnTo>
                      <a:pt x="102" y="81"/>
                    </a:lnTo>
                    <a:lnTo>
                      <a:pt x="102" y="81"/>
                    </a:lnTo>
                    <a:lnTo>
                      <a:pt x="107" y="81"/>
                    </a:lnTo>
                    <a:lnTo>
                      <a:pt x="112" y="81"/>
                    </a:lnTo>
                    <a:lnTo>
                      <a:pt x="112" y="81"/>
                    </a:lnTo>
                    <a:lnTo>
                      <a:pt x="107" y="76"/>
                    </a:lnTo>
                    <a:lnTo>
                      <a:pt x="107" y="76"/>
                    </a:lnTo>
                    <a:lnTo>
                      <a:pt x="102" y="76"/>
                    </a:lnTo>
                    <a:lnTo>
                      <a:pt x="102" y="70"/>
                    </a:lnTo>
                    <a:lnTo>
                      <a:pt x="102" y="65"/>
                    </a:lnTo>
                    <a:lnTo>
                      <a:pt x="102" y="65"/>
                    </a:lnTo>
                    <a:lnTo>
                      <a:pt x="96" y="65"/>
                    </a:lnTo>
                    <a:lnTo>
                      <a:pt x="91" y="65"/>
                    </a:lnTo>
                    <a:lnTo>
                      <a:pt x="91" y="60"/>
                    </a:lnTo>
                    <a:lnTo>
                      <a:pt x="96" y="60"/>
                    </a:lnTo>
                    <a:lnTo>
                      <a:pt x="96" y="55"/>
                    </a:lnTo>
                    <a:lnTo>
                      <a:pt x="102" y="55"/>
                    </a:lnTo>
                    <a:lnTo>
                      <a:pt x="102" y="60"/>
                    </a:lnTo>
                    <a:lnTo>
                      <a:pt x="107" y="60"/>
                    </a:lnTo>
                    <a:lnTo>
                      <a:pt x="107" y="60"/>
                    </a:lnTo>
                    <a:lnTo>
                      <a:pt x="107" y="55"/>
                    </a:lnTo>
                    <a:lnTo>
                      <a:pt x="122" y="60"/>
                    </a:lnTo>
                    <a:lnTo>
                      <a:pt x="117" y="55"/>
                    </a:lnTo>
                    <a:lnTo>
                      <a:pt x="117" y="55"/>
                    </a:lnTo>
                    <a:lnTo>
                      <a:pt x="112" y="50"/>
                    </a:lnTo>
                    <a:lnTo>
                      <a:pt x="107" y="50"/>
                    </a:lnTo>
                    <a:lnTo>
                      <a:pt x="107" y="50"/>
                    </a:lnTo>
                    <a:lnTo>
                      <a:pt x="107" y="50"/>
                    </a:lnTo>
                    <a:lnTo>
                      <a:pt x="107" y="45"/>
                    </a:lnTo>
                    <a:lnTo>
                      <a:pt x="107" y="45"/>
                    </a:lnTo>
                    <a:lnTo>
                      <a:pt x="107" y="45"/>
                    </a:lnTo>
                    <a:lnTo>
                      <a:pt x="112" y="50"/>
                    </a:lnTo>
                    <a:lnTo>
                      <a:pt x="117" y="45"/>
                    </a:lnTo>
                    <a:lnTo>
                      <a:pt x="112" y="45"/>
                    </a:lnTo>
                    <a:lnTo>
                      <a:pt x="112" y="40"/>
                    </a:lnTo>
                    <a:lnTo>
                      <a:pt x="107" y="40"/>
                    </a:lnTo>
                    <a:lnTo>
                      <a:pt x="91" y="40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91" y="30"/>
                    </a:lnTo>
                    <a:lnTo>
                      <a:pt x="91" y="30"/>
                    </a:lnTo>
                    <a:lnTo>
                      <a:pt x="96" y="30"/>
                    </a:lnTo>
                    <a:lnTo>
                      <a:pt x="102" y="30"/>
                    </a:lnTo>
                    <a:lnTo>
                      <a:pt x="122" y="15"/>
                    </a:lnTo>
                    <a:lnTo>
                      <a:pt x="127" y="15"/>
                    </a:lnTo>
                    <a:lnTo>
                      <a:pt x="127" y="15"/>
                    </a:lnTo>
                    <a:lnTo>
                      <a:pt x="127" y="10"/>
                    </a:lnTo>
                    <a:lnTo>
                      <a:pt x="127" y="5"/>
                    </a:lnTo>
                    <a:lnTo>
                      <a:pt x="127" y="0"/>
                    </a:lnTo>
                    <a:lnTo>
                      <a:pt x="132" y="5"/>
                    </a:lnTo>
                    <a:lnTo>
                      <a:pt x="132" y="5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37" y="5"/>
                    </a:lnTo>
                    <a:lnTo>
                      <a:pt x="142" y="5"/>
                    </a:lnTo>
                    <a:lnTo>
                      <a:pt x="142" y="5"/>
                    </a:lnTo>
                    <a:lnTo>
                      <a:pt x="142" y="5"/>
                    </a:lnTo>
                    <a:lnTo>
                      <a:pt x="142" y="10"/>
                    </a:lnTo>
                    <a:lnTo>
                      <a:pt x="142" y="10"/>
                    </a:lnTo>
                    <a:lnTo>
                      <a:pt x="142" y="10"/>
                    </a:lnTo>
                    <a:lnTo>
                      <a:pt x="137" y="15"/>
                    </a:lnTo>
                    <a:lnTo>
                      <a:pt x="137" y="15"/>
                    </a:lnTo>
                    <a:lnTo>
                      <a:pt x="137" y="20"/>
                    </a:lnTo>
                    <a:lnTo>
                      <a:pt x="137" y="20"/>
                    </a:lnTo>
                    <a:lnTo>
                      <a:pt x="137" y="20"/>
                    </a:lnTo>
                    <a:lnTo>
                      <a:pt x="137" y="20"/>
                    </a:lnTo>
                    <a:lnTo>
                      <a:pt x="137" y="20"/>
                    </a:lnTo>
                    <a:lnTo>
                      <a:pt x="142" y="20"/>
                    </a:lnTo>
                    <a:lnTo>
                      <a:pt x="142" y="20"/>
                    </a:lnTo>
                    <a:lnTo>
                      <a:pt x="147" y="20"/>
                    </a:lnTo>
                    <a:lnTo>
                      <a:pt x="147" y="20"/>
                    </a:lnTo>
                    <a:lnTo>
                      <a:pt x="147" y="25"/>
                    </a:lnTo>
                    <a:lnTo>
                      <a:pt x="147" y="25"/>
                    </a:lnTo>
                    <a:lnTo>
                      <a:pt x="147" y="25"/>
                    </a:lnTo>
                    <a:lnTo>
                      <a:pt x="147" y="25"/>
                    </a:lnTo>
                    <a:lnTo>
                      <a:pt x="142" y="30"/>
                    </a:lnTo>
                    <a:lnTo>
                      <a:pt x="142" y="35"/>
                    </a:lnTo>
                    <a:lnTo>
                      <a:pt x="142" y="35"/>
                    </a:lnTo>
                    <a:lnTo>
                      <a:pt x="142" y="35"/>
                    </a:lnTo>
                    <a:lnTo>
                      <a:pt x="142" y="35"/>
                    </a:lnTo>
                    <a:lnTo>
                      <a:pt x="142" y="35"/>
                    </a:lnTo>
                    <a:lnTo>
                      <a:pt x="137" y="35"/>
                    </a:lnTo>
                    <a:lnTo>
                      <a:pt x="137" y="40"/>
                    </a:lnTo>
                    <a:lnTo>
                      <a:pt x="137" y="40"/>
                    </a:lnTo>
                    <a:lnTo>
                      <a:pt x="137" y="40"/>
                    </a:lnTo>
                    <a:lnTo>
                      <a:pt x="137" y="50"/>
                    </a:lnTo>
                    <a:lnTo>
                      <a:pt x="137" y="50"/>
                    </a:lnTo>
                    <a:lnTo>
                      <a:pt x="137" y="50"/>
                    </a:lnTo>
                    <a:lnTo>
                      <a:pt x="142" y="50"/>
                    </a:lnTo>
                    <a:lnTo>
                      <a:pt x="142" y="50"/>
                    </a:lnTo>
                    <a:lnTo>
                      <a:pt x="142" y="55"/>
                    </a:lnTo>
                    <a:lnTo>
                      <a:pt x="142" y="60"/>
                    </a:lnTo>
                    <a:lnTo>
                      <a:pt x="142" y="60"/>
                    </a:lnTo>
                    <a:lnTo>
                      <a:pt x="142" y="65"/>
                    </a:lnTo>
                    <a:lnTo>
                      <a:pt x="142" y="70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42" y="81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42" y="91"/>
                    </a:lnTo>
                    <a:lnTo>
                      <a:pt x="142" y="91"/>
                    </a:lnTo>
                    <a:lnTo>
                      <a:pt x="147" y="91"/>
                    </a:lnTo>
                    <a:lnTo>
                      <a:pt x="142" y="96"/>
                    </a:lnTo>
                    <a:lnTo>
                      <a:pt x="147" y="96"/>
                    </a:lnTo>
                    <a:lnTo>
                      <a:pt x="147" y="96"/>
                    </a:lnTo>
                    <a:lnTo>
                      <a:pt x="152" y="101"/>
                    </a:lnTo>
                    <a:lnTo>
                      <a:pt x="152" y="101"/>
                    </a:lnTo>
                    <a:lnTo>
                      <a:pt x="152" y="101"/>
                    </a:lnTo>
                    <a:lnTo>
                      <a:pt x="157" y="101"/>
                    </a:lnTo>
                    <a:lnTo>
                      <a:pt x="157" y="101"/>
                    </a:lnTo>
                    <a:lnTo>
                      <a:pt x="157" y="101"/>
                    </a:lnTo>
                    <a:lnTo>
                      <a:pt x="157" y="101"/>
                    </a:lnTo>
                    <a:lnTo>
                      <a:pt x="162" y="101"/>
                    </a:lnTo>
                    <a:lnTo>
                      <a:pt x="162" y="101"/>
                    </a:lnTo>
                    <a:lnTo>
                      <a:pt x="162" y="106"/>
                    </a:lnTo>
                    <a:lnTo>
                      <a:pt x="167" y="111"/>
                    </a:lnTo>
                    <a:lnTo>
                      <a:pt x="167" y="116"/>
                    </a:lnTo>
                    <a:lnTo>
                      <a:pt x="172" y="116"/>
                    </a:lnTo>
                    <a:lnTo>
                      <a:pt x="167" y="121"/>
                    </a:lnTo>
                    <a:lnTo>
                      <a:pt x="167" y="121"/>
                    </a:lnTo>
                    <a:lnTo>
                      <a:pt x="167" y="121"/>
                    </a:lnTo>
                    <a:lnTo>
                      <a:pt x="167" y="121"/>
                    </a:lnTo>
                    <a:lnTo>
                      <a:pt x="162" y="126"/>
                    </a:lnTo>
                    <a:lnTo>
                      <a:pt x="162" y="126"/>
                    </a:lnTo>
                    <a:lnTo>
                      <a:pt x="157" y="126"/>
                    </a:lnTo>
                    <a:lnTo>
                      <a:pt x="157" y="126"/>
                    </a:lnTo>
                    <a:lnTo>
                      <a:pt x="157" y="131"/>
                    </a:lnTo>
                    <a:lnTo>
                      <a:pt x="157" y="131"/>
                    </a:lnTo>
                    <a:lnTo>
                      <a:pt x="152" y="131"/>
                    </a:lnTo>
                    <a:lnTo>
                      <a:pt x="152" y="131"/>
                    </a:lnTo>
                    <a:lnTo>
                      <a:pt x="152" y="136"/>
                    </a:lnTo>
                    <a:lnTo>
                      <a:pt x="152" y="136"/>
                    </a:lnTo>
                    <a:lnTo>
                      <a:pt x="152" y="136"/>
                    </a:lnTo>
                    <a:lnTo>
                      <a:pt x="152" y="136"/>
                    </a:lnTo>
                    <a:lnTo>
                      <a:pt x="152" y="136"/>
                    </a:lnTo>
                    <a:lnTo>
                      <a:pt x="152" y="131"/>
                    </a:lnTo>
                    <a:lnTo>
                      <a:pt x="147" y="136"/>
                    </a:lnTo>
                    <a:lnTo>
                      <a:pt x="142" y="136"/>
                    </a:lnTo>
                    <a:lnTo>
                      <a:pt x="142" y="136"/>
                    </a:lnTo>
                    <a:lnTo>
                      <a:pt x="142" y="136"/>
                    </a:lnTo>
                    <a:lnTo>
                      <a:pt x="142" y="141"/>
                    </a:lnTo>
                    <a:lnTo>
                      <a:pt x="137" y="146"/>
                    </a:lnTo>
                    <a:lnTo>
                      <a:pt x="137" y="146"/>
                    </a:lnTo>
                    <a:lnTo>
                      <a:pt x="137" y="146"/>
                    </a:lnTo>
                    <a:lnTo>
                      <a:pt x="137" y="146"/>
                    </a:lnTo>
                    <a:lnTo>
                      <a:pt x="132" y="146"/>
                    </a:lnTo>
                    <a:lnTo>
                      <a:pt x="132" y="146"/>
                    </a:lnTo>
                    <a:lnTo>
                      <a:pt x="132" y="146"/>
                    </a:lnTo>
                    <a:lnTo>
                      <a:pt x="127" y="146"/>
                    </a:lnTo>
                    <a:lnTo>
                      <a:pt x="127" y="146"/>
                    </a:lnTo>
                    <a:lnTo>
                      <a:pt x="127" y="146"/>
                    </a:lnTo>
                    <a:lnTo>
                      <a:pt x="127" y="146"/>
                    </a:lnTo>
                    <a:lnTo>
                      <a:pt x="127" y="146"/>
                    </a:lnTo>
                    <a:lnTo>
                      <a:pt x="127" y="151"/>
                    </a:lnTo>
                    <a:lnTo>
                      <a:pt x="122" y="151"/>
                    </a:lnTo>
                    <a:lnTo>
                      <a:pt x="122" y="157"/>
                    </a:lnTo>
                    <a:lnTo>
                      <a:pt x="122" y="157"/>
                    </a:lnTo>
                    <a:lnTo>
                      <a:pt x="122" y="157"/>
                    </a:lnTo>
                    <a:lnTo>
                      <a:pt x="122" y="157"/>
                    </a:lnTo>
                    <a:lnTo>
                      <a:pt x="122" y="157"/>
                    </a:lnTo>
                    <a:lnTo>
                      <a:pt x="127" y="162"/>
                    </a:lnTo>
                    <a:lnTo>
                      <a:pt x="127" y="162"/>
                    </a:lnTo>
                    <a:lnTo>
                      <a:pt x="127" y="162"/>
                    </a:lnTo>
                    <a:lnTo>
                      <a:pt x="132" y="162"/>
                    </a:lnTo>
                    <a:lnTo>
                      <a:pt x="132" y="162"/>
                    </a:lnTo>
                    <a:lnTo>
                      <a:pt x="132" y="162"/>
                    </a:lnTo>
                    <a:lnTo>
                      <a:pt x="132" y="162"/>
                    </a:lnTo>
                    <a:lnTo>
                      <a:pt x="132" y="167"/>
                    </a:lnTo>
                    <a:lnTo>
                      <a:pt x="132" y="167"/>
                    </a:lnTo>
                    <a:lnTo>
                      <a:pt x="132" y="167"/>
                    </a:lnTo>
                    <a:lnTo>
                      <a:pt x="132" y="167"/>
                    </a:lnTo>
                    <a:lnTo>
                      <a:pt x="132" y="167"/>
                    </a:lnTo>
                    <a:lnTo>
                      <a:pt x="117" y="167"/>
                    </a:lnTo>
                    <a:lnTo>
                      <a:pt x="117" y="167"/>
                    </a:lnTo>
                    <a:lnTo>
                      <a:pt x="112" y="167"/>
                    </a:lnTo>
                    <a:lnTo>
                      <a:pt x="112" y="167"/>
                    </a:lnTo>
                    <a:lnTo>
                      <a:pt x="112" y="167"/>
                    </a:lnTo>
                    <a:lnTo>
                      <a:pt x="117" y="167"/>
                    </a:lnTo>
                    <a:lnTo>
                      <a:pt x="117" y="167"/>
                    </a:lnTo>
                    <a:lnTo>
                      <a:pt x="112" y="172"/>
                    </a:lnTo>
                    <a:lnTo>
                      <a:pt x="112" y="172"/>
                    </a:lnTo>
                    <a:lnTo>
                      <a:pt x="112" y="172"/>
                    </a:lnTo>
                    <a:lnTo>
                      <a:pt x="112" y="172"/>
                    </a:lnTo>
                    <a:lnTo>
                      <a:pt x="112" y="172"/>
                    </a:lnTo>
                    <a:lnTo>
                      <a:pt x="107" y="167"/>
                    </a:lnTo>
                    <a:lnTo>
                      <a:pt x="107" y="167"/>
                    </a:lnTo>
                    <a:lnTo>
                      <a:pt x="102" y="167"/>
                    </a:lnTo>
                    <a:lnTo>
                      <a:pt x="102" y="162"/>
                    </a:lnTo>
                    <a:lnTo>
                      <a:pt x="102" y="162"/>
                    </a:lnTo>
                    <a:lnTo>
                      <a:pt x="102" y="162"/>
                    </a:lnTo>
                    <a:lnTo>
                      <a:pt x="102" y="162"/>
                    </a:lnTo>
                    <a:lnTo>
                      <a:pt x="102" y="157"/>
                    </a:lnTo>
                    <a:lnTo>
                      <a:pt x="102" y="157"/>
                    </a:lnTo>
                    <a:lnTo>
                      <a:pt x="102" y="157"/>
                    </a:lnTo>
                    <a:lnTo>
                      <a:pt x="96" y="157"/>
                    </a:lnTo>
                    <a:lnTo>
                      <a:pt x="96" y="157"/>
                    </a:lnTo>
                    <a:lnTo>
                      <a:pt x="91" y="157"/>
                    </a:lnTo>
                    <a:lnTo>
                      <a:pt x="91" y="157"/>
                    </a:lnTo>
                    <a:lnTo>
                      <a:pt x="91" y="151"/>
                    </a:lnTo>
                    <a:lnTo>
                      <a:pt x="86" y="146"/>
                    </a:lnTo>
                    <a:lnTo>
                      <a:pt x="91" y="141"/>
                    </a:lnTo>
                    <a:lnTo>
                      <a:pt x="91" y="136"/>
                    </a:lnTo>
                    <a:lnTo>
                      <a:pt x="91" y="136"/>
                    </a:lnTo>
                    <a:lnTo>
                      <a:pt x="81" y="131"/>
                    </a:lnTo>
                    <a:lnTo>
                      <a:pt x="81" y="131"/>
                    </a:lnTo>
                    <a:lnTo>
                      <a:pt x="76" y="131"/>
                    </a:lnTo>
                    <a:lnTo>
                      <a:pt x="76" y="131"/>
                    </a:lnTo>
                    <a:lnTo>
                      <a:pt x="76" y="131"/>
                    </a:lnTo>
                    <a:lnTo>
                      <a:pt x="76" y="131"/>
                    </a:lnTo>
                    <a:lnTo>
                      <a:pt x="76" y="131"/>
                    </a:lnTo>
                    <a:lnTo>
                      <a:pt x="76" y="136"/>
                    </a:lnTo>
                    <a:lnTo>
                      <a:pt x="76" y="136"/>
                    </a:lnTo>
                    <a:lnTo>
                      <a:pt x="76" y="136"/>
                    </a:lnTo>
                    <a:lnTo>
                      <a:pt x="71" y="136"/>
                    </a:lnTo>
                    <a:lnTo>
                      <a:pt x="71" y="136"/>
                    </a:lnTo>
                    <a:lnTo>
                      <a:pt x="66" y="136"/>
                    </a:lnTo>
                    <a:lnTo>
                      <a:pt x="66" y="136"/>
                    </a:lnTo>
                    <a:lnTo>
                      <a:pt x="66" y="141"/>
                    </a:lnTo>
                    <a:lnTo>
                      <a:pt x="66" y="141"/>
                    </a:lnTo>
                    <a:lnTo>
                      <a:pt x="61" y="141"/>
                    </a:lnTo>
                    <a:lnTo>
                      <a:pt x="61" y="141"/>
                    </a:lnTo>
                    <a:lnTo>
                      <a:pt x="61" y="141"/>
                    </a:lnTo>
                    <a:lnTo>
                      <a:pt x="61" y="141"/>
                    </a:lnTo>
                    <a:lnTo>
                      <a:pt x="56" y="146"/>
                    </a:lnTo>
                    <a:lnTo>
                      <a:pt x="56" y="146"/>
                    </a:lnTo>
                    <a:lnTo>
                      <a:pt x="46" y="146"/>
                    </a:lnTo>
                    <a:lnTo>
                      <a:pt x="41" y="146"/>
                    </a:lnTo>
                    <a:lnTo>
                      <a:pt x="41" y="141"/>
                    </a:lnTo>
                    <a:lnTo>
                      <a:pt x="41" y="141"/>
                    </a:lnTo>
                    <a:lnTo>
                      <a:pt x="41" y="141"/>
                    </a:lnTo>
                    <a:lnTo>
                      <a:pt x="41" y="136"/>
                    </a:lnTo>
                    <a:lnTo>
                      <a:pt x="41" y="136"/>
                    </a:lnTo>
                    <a:lnTo>
                      <a:pt x="41" y="136"/>
                    </a:lnTo>
                    <a:lnTo>
                      <a:pt x="36" y="131"/>
                    </a:lnTo>
                    <a:lnTo>
                      <a:pt x="36" y="131"/>
                    </a:lnTo>
                    <a:lnTo>
                      <a:pt x="36" y="131"/>
                    </a:lnTo>
                    <a:lnTo>
                      <a:pt x="36" y="131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1" y="131"/>
                    </a:lnTo>
                    <a:lnTo>
                      <a:pt x="31" y="131"/>
                    </a:lnTo>
                    <a:lnTo>
                      <a:pt x="31" y="131"/>
                    </a:lnTo>
                    <a:lnTo>
                      <a:pt x="26" y="131"/>
                    </a:lnTo>
                    <a:lnTo>
                      <a:pt x="26" y="126"/>
                    </a:lnTo>
                    <a:lnTo>
                      <a:pt x="20" y="126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5" y="121"/>
                    </a:lnTo>
                    <a:lnTo>
                      <a:pt x="15" y="121"/>
                    </a:lnTo>
                    <a:lnTo>
                      <a:pt x="15" y="121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26" y="111"/>
                    </a:lnTo>
                    <a:lnTo>
                      <a:pt x="26" y="111"/>
                    </a:lnTo>
                    <a:lnTo>
                      <a:pt x="26" y="111"/>
                    </a:lnTo>
                    <a:lnTo>
                      <a:pt x="26" y="111"/>
                    </a:lnTo>
                    <a:lnTo>
                      <a:pt x="26" y="111"/>
                    </a:lnTo>
                    <a:lnTo>
                      <a:pt x="26" y="111"/>
                    </a:lnTo>
                    <a:lnTo>
                      <a:pt x="26" y="106"/>
                    </a:lnTo>
                    <a:lnTo>
                      <a:pt x="26" y="106"/>
                    </a:lnTo>
                    <a:lnTo>
                      <a:pt x="31" y="106"/>
                    </a:lnTo>
                    <a:lnTo>
                      <a:pt x="31" y="106"/>
                    </a:lnTo>
                    <a:lnTo>
                      <a:pt x="31" y="106"/>
                    </a:lnTo>
                    <a:lnTo>
                      <a:pt x="31" y="101"/>
                    </a:lnTo>
                    <a:lnTo>
                      <a:pt x="36" y="101"/>
                    </a:lnTo>
                    <a:lnTo>
                      <a:pt x="36" y="101"/>
                    </a:lnTo>
                    <a:lnTo>
                      <a:pt x="36" y="101"/>
                    </a:lnTo>
                    <a:lnTo>
                      <a:pt x="36" y="101"/>
                    </a:lnTo>
                    <a:lnTo>
                      <a:pt x="31" y="96"/>
                    </a:lnTo>
                    <a:lnTo>
                      <a:pt x="31" y="96"/>
                    </a:lnTo>
                    <a:lnTo>
                      <a:pt x="31" y="91"/>
                    </a:lnTo>
                    <a:lnTo>
                      <a:pt x="31" y="91"/>
                    </a:lnTo>
                    <a:lnTo>
                      <a:pt x="31" y="91"/>
                    </a:lnTo>
                    <a:lnTo>
                      <a:pt x="15" y="86"/>
                    </a:lnTo>
                    <a:lnTo>
                      <a:pt x="15" y="86"/>
                    </a:lnTo>
                    <a:lnTo>
                      <a:pt x="15" y="86"/>
                    </a:lnTo>
                    <a:lnTo>
                      <a:pt x="15" y="86"/>
                    </a:lnTo>
                    <a:lnTo>
                      <a:pt x="15" y="86"/>
                    </a:lnTo>
                    <a:lnTo>
                      <a:pt x="10" y="91"/>
                    </a:lnTo>
                    <a:lnTo>
                      <a:pt x="10" y="91"/>
                    </a:lnTo>
                    <a:lnTo>
                      <a:pt x="10" y="91"/>
                    </a:lnTo>
                    <a:lnTo>
                      <a:pt x="10" y="91"/>
                    </a:lnTo>
                    <a:lnTo>
                      <a:pt x="5" y="91"/>
                    </a:lnTo>
                    <a:lnTo>
                      <a:pt x="5" y="86"/>
                    </a:lnTo>
                    <a:lnTo>
                      <a:pt x="5" y="86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0" name="Freeform 35">
                <a:extLst>
                  <a:ext uri="{FF2B5EF4-FFF2-40B4-BE49-F238E27FC236}">
                    <a16:creationId xmlns:a16="http://schemas.microsoft.com/office/drawing/2014/main" id="{FA73C835-FC31-4047-9B4A-5055C63F5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2614" y="2022432"/>
                <a:ext cx="582380" cy="945324"/>
              </a:xfrm>
              <a:custGeom>
                <a:avLst/>
                <a:gdLst>
                  <a:gd name="T0" fmla="*/ 5 w 132"/>
                  <a:gd name="T1" fmla="*/ 0 h 207"/>
                  <a:gd name="T2" fmla="*/ 35 w 132"/>
                  <a:gd name="T3" fmla="*/ 5 h 207"/>
                  <a:gd name="T4" fmla="*/ 46 w 132"/>
                  <a:gd name="T5" fmla="*/ 10 h 207"/>
                  <a:gd name="T6" fmla="*/ 51 w 132"/>
                  <a:gd name="T7" fmla="*/ 20 h 207"/>
                  <a:gd name="T8" fmla="*/ 71 w 132"/>
                  <a:gd name="T9" fmla="*/ 40 h 207"/>
                  <a:gd name="T10" fmla="*/ 76 w 132"/>
                  <a:gd name="T11" fmla="*/ 60 h 207"/>
                  <a:gd name="T12" fmla="*/ 71 w 132"/>
                  <a:gd name="T13" fmla="*/ 65 h 207"/>
                  <a:gd name="T14" fmla="*/ 71 w 132"/>
                  <a:gd name="T15" fmla="*/ 65 h 207"/>
                  <a:gd name="T16" fmla="*/ 66 w 132"/>
                  <a:gd name="T17" fmla="*/ 71 h 207"/>
                  <a:gd name="T18" fmla="*/ 61 w 132"/>
                  <a:gd name="T19" fmla="*/ 71 h 207"/>
                  <a:gd name="T20" fmla="*/ 56 w 132"/>
                  <a:gd name="T21" fmla="*/ 71 h 207"/>
                  <a:gd name="T22" fmla="*/ 61 w 132"/>
                  <a:gd name="T23" fmla="*/ 86 h 207"/>
                  <a:gd name="T24" fmla="*/ 56 w 132"/>
                  <a:gd name="T25" fmla="*/ 86 h 207"/>
                  <a:gd name="T26" fmla="*/ 61 w 132"/>
                  <a:gd name="T27" fmla="*/ 91 h 207"/>
                  <a:gd name="T28" fmla="*/ 66 w 132"/>
                  <a:gd name="T29" fmla="*/ 91 h 207"/>
                  <a:gd name="T30" fmla="*/ 91 w 132"/>
                  <a:gd name="T31" fmla="*/ 121 h 207"/>
                  <a:gd name="T32" fmla="*/ 96 w 132"/>
                  <a:gd name="T33" fmla="*/ 116 h 207"/>
                  <a:gd name="T34" fmla="*/ 101 w 132"/>
                  <a:gd name="T35" fmla="*/ 116 h 207"/>
                  <a:gd name="T36" fmla="*/ 106 w 132"/>
                  <a:gd name="T37" fmla="*/ 121 h 207"/>
                  <a:gd name="T38" fmla="*/ 122 w 132"/>
                  <a:gd name="T39" fmla="*/ 141 h 207"/>
                  <a:gd name="T40" fmla="*/ 127 w 132"/>
                  <a:gd name="T41" fmla="*/ 146 h 207"/>
                  <a:gd name="T42" fmla="*/ 132 w 132"/>
                  <a:gd name="T43" fmla="*/ 152 h 207"/>
                  <a:gd name="T44" fmla="*/ 132 w 132"/>
                  <a:gd name="T45" fmla="*/ 162 h 207"/>
                  <a:gd name="T46" fmla="*/ 127 w 132"/>
                  <a:gd name="T47" fmla="*/ 167 h 207"/>
                  <a:gd name="T48" fmla="*/ 111 w 132"/>
                  <a:gd name="T49" fmla="*/ 177 h 207"/>
                  <a:gd name="T50" fmla="*/ 96 w 132"/>
                  <a:gd name="T51" fmla="*/ 192 h 207"/>
                  <a:gd name="T52" fmla="*/ 91 w 132"/>
                  <a:gd name="T53" fmla="*/ 197 h 207"/>
                  <a:gd name="T54" fmla="*/ 91 w 132"/>
                  <a:gd name="T55" fmla="*/ 207 h 207"/>
                  <a:gd name="T56" fmla="*/ 81 w 132"/>
                  <a:gd name="T57" fmla="*/ 207 h 207"/>
                  <a:gd name="T58" fmla="*/ 81 w 132"/>
                  <a:gd name="T59" fmla="*/ 202 h 207"/>
                  <a:gd name="T60" fmla="*/ 76 w 132"/>
                  <a:gd name="T61" fmla="*/ 202 h 207"/>
                  <a:gd name="T62" fmla="*/ 76 w 132"/>
                  <a:gd name="T63" fmla="*/ 207 h 207"/>
                  <a:gd name="T64" fmla="*/ 71 w 132"/>
                  <a:gd name="T65" fmla="*/ 202 h 207"/>
                  <a:gd name="T66" fmla="*/ 61 w 132"/>
                  <a:gd name="T67" fmla="*/ 197 h 207"/>
                  <a:gd name="T68" fmla="*/ 56 w 132"/>
                  <a:gd name="T69" fmla="*/ 187 h 207"/>
                  <a:gd name="T70" fmla="*/ 56 w 132"/>
                  <a:gd name="T71" fmla="*/ 172 h 207"/>
                  <a:gd name="T72" fmla="*/ 46 w 132"/>
                  <a:gd name="T73" fmla="*/ 172 h 207"/>
                  <a:gd name="T74" fmla="*/ 35 w 132"/>
                  <a:gd name="T75" fmla="*/ 167 h 207"/>
                  <a:gd name="T76" fmla="*/ 35 w 132"/>
                  <a:gd name="T77" fmla="*/ 157 h 207"/>
                  <a:gd name="T78" fmla="*/ 46 w 132"/>
                  <a:gd name="T79" fmla="*/ 152 h 207"/>
                  <a:gd name="T80" fmla="*/ 40 w 132"/>
                  <a:gd name="T81" fmla="*/ 141 h 207"/>
                  <a:gd name="T82" fmla="*/ 46 w 132"/>
                  <a:gd name="T83" fmla="*/ 126 h 207"/>
                  <a:gd name="T84" fmla="*/ 51 w 132"/>
                  <a:gd name="T85" fmla="*/ 121 h 207"/>
                  <a:gd name="T86" fmla="*/ 51 w 132"/>
                  <a:gd name="T87" fmla="*/ 116 h 207"/>
                  <a:gd name="T88" fmla="*/ 30 w 132"/>
                  <a:gd name="T89" fmla="*/ 111 h 207"/>
                  <a:gd name="T90" fmla="*/ 25 w 132"/>
                  <a:gd name="T91" fmla="*/ 96 h 207"/>
                  <a:gd name="T92" fmla="*/ 20 w 132"/>
                  <a:gd name="T93" fmla="*/ 96 h 207"/>
                  <a:gd name="T94" fmla="*/ 10 w 132"/>
                  <a:gd name="T95" fmla="*/ 91 h 207"/>
                  <a:gd name="T96" fmla="*/ 5 w 132"/>
                  <a:gd name="T97" fmla="*/ 86 h 207"/>
                  <a:gd name="T98" fmla="*/ 5 w 132"/>
                  <a:gd name="T99" fmla="*/ 81 h 207"/>
                  <a:gd name="T100" fmla="*/ 5 w 132"/>
                  <a:gd name="T101" fmla="*/ 71 h 207"/>
                  <a:gd name="T102" fmla="*/ 5 w 132"/>
                  <a:gd name="T103" fmla="*/ 55 h 207"/>
                  <a:gd name="T104" fmla="*/ 0 w 132"/>
                  <a:gd name="T105" fmla="*/ 45 h 207"/>
                  <a:gd name="T106" fmla="*/ 0 w 132"/>
                  <a:gd name="T107" fmla="*/ 35 h 207"/>
                  <a:gd name="T108" fmla="*/ 5 w 132"/>
                  <a:gd name="T109" fmla="*/ 30 h 207"/>
                  <a:gd name="T110" fmla="*/ 5 w 132"/>
                  <a:gd name="T111" fmla="*/ 25 h 207"/>
                  <a:gd name="T112" fmla="*/ 10 w 132"/>
                  <a:gd name="T113" fmla="*/ 20 h 207"/>
                  <a:gd name="T114" fmla="*/ 5 w 132"/>
                  <a:gd name="T115" fmla="*/ 15 h 207"/>
                  <a:gd name="T116" fmla="*/ 0 w 132"/>
                  <a:gd name="T117" fmla="*/ 15 h 207"/>
                  <a:gd name="T118" fmla="*/ 5 w 132"/>
                  <a:gd name="T119" fmla="*/ 5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2" h="207">
                    <a:moveTo>
                      <a:pt x="5" y="5"/>
                    </a:moveTo>
                    <a:lnTo>
                      <a:pt x="5" y="5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30" y="5"/>
                    </a:lnTo>
                    <a:lnTo>
                      <a:pt x="35" y="5"/>
                    </a:lnTo>
                    <a:lnTo>
                      <a:pt x="40" y="5"/>
                    </a:lnTo>
                    <a:lnTo>
                      <a:pt x="46" y="5"/>
                    </a:lnTo>
                    <a:lnTo>
                      <a:pt x="40" y="5"/>
                    </a:lnTo>
                    <a:lnTo>
                      <a:pt x="46" y="10"/>
                    </a:lnTo>
                    <a:lnTo>
                      <a:pt x="46" y="10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51" y="20"/>
                    </a:lnTo>
                    <a:lnTo>
                      <a:pt x="56" y="30"/>
                    </a:lnTo>
                    <a:lnTo>
                      <a:pt x="61" y="35"/>
                    </a:lnTo>
                    <a:lnTo>
                      <a:pt x="66" y="40"/>
                    </a:lnTo>
                    <a:lnTo>
                      <a:pt x="71" y="40"/>
                    </a:lnTo>
                    <a:lnTo>
                      <a:pt x="71" y="50"/>
                    </a:lnTo>
                    <a:lnTo>
                      <a:pt x="71" y="55"/>
                    </a:lnTo>
                    <a:lnTo>
                      <a:pt x="76" y="55"/>
                    </a:lnTo>
                    <a:lnTo>
                      <a:pt x="76" y="60"/>
                    </a:lnTo>
                    <a:lnTo>
                      <a:pt x="76" y="60"/>
                    </a:lnTo>
                    <a:lnTo>
                      <a:pt x="76" y="60"/>
                    </a:lnTo>
                    <a:lnTo>
                      <a:pt x="71" y="65"/>
                    </a:lnTo>
                    <a:lnTo>
                      <a:pt x="71" y="65"/>
                    </a:lnTo>
                    <a:lnTo>
                      <a:pt x="71" y="65"/>
                    </a:lnTo>
                    <a:lnTo>
                      <a:pt x="71" y="65"/>
                    </a:lnTo>
                    <a:lnTo>
                      <a:pt x="71" y="65"/>
                    </a:lnTo>
                    <a:lnTo>
                      <a:pt x="71" y="65"/>
                    </a:lnTo>
                    <a:lnTo>
                      <a:pt x="71" y="65"/>
                    </a:lnTo>
                    <a:lnTo>
                      <a:pt x="66" y="71"/>
                    </a:lnTo>
                    <a:lnTo>
                      <a:pt x="66" y="71"/>
                    </a:lnTo>
                    <a:lnTo>
                      <a:pt x="66" y="71"/>
                    </a:lnTo>
                    <a:lnTo>
                      <a:pt x="66" y="71"/>
                    </a:lnTo>
                    <a:lnTo>
                      <a:pt x="61" y="71"/>
                    </a:lnTo>
                    <a:lnTo>
                      <a:pt x="61" y="71"/>
                    </a:lnTo>
                    <a:lnTo>
                      <a:pt x="61" y="71"/>
                    </a:lnTo>
                    <a:lnTo>
                      <a:pt x="61" y="71"/>
                    </a:lnTo>
                    <a:lnTo>
                      <a:pt x="61" y="71"/>
                    </a:lnTo>
                    <a:lnTo>
                      <a:pt x="56" y="71"/>
                    </a:lnTo>
                    <a:lnTo>
                      <a:pt x="56" y="71"/>
                    </a:lnTo>
                    <a:lnTo>
                      <a:pt x="56" y="76"/>
                    </a:lnTo>
                    <a:lnTo>
                      <a:pt x="56" y="76"/>
                    </a:lnTo>
                    <a:lnTo>
                      <a:pt x="61" y="81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56" y="86"/>
                    </a:lnTo>
                    <a:lnTo>
                      <a:pt x="56" y="86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61" y="91"/>
                    </a:lnTo>
                    <a:lnTo>
                      <a:pt x="61" y="91"/>
                    </a:lnTo>
                    <a:lnTo>
                      <a:pt x="61" y="91"/>
                    </a:lnTo>
                    <a:lnTo>
                      <a:pt x="66" y="91"/>
                    </a:lnTo>
                    <a:lnTo>
                      <a:pt x="66" y="91"/>
                    </a:lnTo>
                    <a:lnTo>
                      <a:pt x="66" y="96"/>
                    </a:lnTo>
                    <a:lnTo>
                      <a:pt x="71" y="96"/>
                    </a:lnTo>
                    <a:lnTo>
                      <a:pt x="76" y="96"/>
                    </a:lnTo>
                    <a:lnTo>
                      <a:pt x="91" y="121"/>
                    </a:lnTo>
                    <a:lnTo>
                      <a:pt x="91" y="121"/>
                    </a:lnTo>
                    <a:lnTo>
                      <a:pt x="96" y="121"/>
                    </a:lnTo>
                    <a:lnTo>
                      <a:pt x="96" y="116"/>
                    </a:lnTo>
                    <a:lnTo>
                      <a:pt x="96" y="116"/>
                    </a:lnTo>
                    <a:lnTo>
                      <a:pt x="96" y="116"/>
                    </a:lnTo>
                    <a:lnTo>
                      <a:pt x="96" y="116"/>
                    </a:lnTo>
                    <a:lnTo>
                      <a:pt x="96" y="116"/>
                    </a:lnTo>
                    <a:lnTo>
                      <a:pt x="101" y="116"/>
                    </a:lnTo>
                    <a:lnTo>
                      <a:pt x="101" y="116"/>
                    </a:lnTo>
                    <a:lnTo>
                      <a:pt x="101" y="121"/>
                    </a:lnTo>
                    <a:lnTo>
                      <a:pt x="106" y="121"/>
                    </a:lnTo>
                    <a:lnTo>
                      <a:pt x="106" y="121"/>
                    </a:lnTo>
                    <a:lnTo>
                      <a:pt x="111" y="131"/>
                    </a:lnTo>
                    <a:lnTo>
                      <a:pt x="116" y="131"/>
                    </a:lnTo>
                    <a:lnTo>
                      <a:pt x="116" y="136"/>
                    </a:lnTo>
                    <a:lnTo>
                      <a:pt x="122" y="141"/>
                    </a:lnTo>
                    <a:lnTo>
                      <a:pt x="127" y="146"/>
                    </a:lnTo>
                    <a:lnTo>
                      <a:pt x="127" y="146"/>
                    </a:lnTo>
                    <a:lnTo>
                      <a:pt x="127" y="146"/>
                    </a:lnTo>
                    <a:lnTo>
                      <a:pt x="127" y="146"/>
                    </a:lnTo>
                    <a:lnTo>
                      <a:pt x="132" y="146"/>
                    </a:lnTo>
                    <a:lnTo>
                      <a:pt x="132" y="146"/>
                    </a:lnTo>
                    <a:lnTo>
                      <a:pt x="132" y="146"/>
                    </a:lnTo>
                    <a:lnTo>
                      <a:pt x="132" y="152"/>
                    </a:lnTo>
                    <a:lnTo>
                      <a:pt x="132" y="152"/>
                    </a:lnTo>
                    <a:lnTo>
                      <a:pt x="132" y="157"/>
                    </a:lnTo>
                    <a:lnTo>
                      <a:pt x="132" y="157"/>
                    </a:lnTo>
                    <a:lnTo>
                      <a:pt x="132" y="162"/>
                    </a:lnTo>
                    <a:lnTo>
                      <a:pt x="132" y="162"/>
                    </a:lnTo>
                    <a:lnTo>
                      <a:pt x="132" y="162"/>
                    </a:lnTo>
                    <a:lnTo>
                      <a:pt x="132" y="162"/>
                    </a:lnTo>
                    <a:lnTo>
                      <a:pt x="127" y="167"/>
                    </a:lnTo>
                    <a:lnTo>
                      <a:pt x="127" y="172"/>
                    </a:lnTo>
                    <a:lnTo>
                      <a:pt x="122" y="172"/>
                    </a:lnTo>
                    <a:lnTo>
                      <a:pt x="116" y="172"/>
                    </a:lnTo>
                    <a:lnTo>
                      <a:pt x="111" y="177"/>
                    </a:lnTo>
                    <a:lnTo>
                      <a:pt x="111" y="177"/>
                    </a:lnTo>
                    <a:lnTo>
                      <a:pt x="106" y="182"/>
                    </a:lnTo>
                    <a:lnTo>
                      <a:pt x="96" y="187"/>
                    </a:lnTo>
                    <a:lnTo>
                      <a:pt x="96" y="192"/>
                    </a:lnTo>
                    <a:lnTo>
                      <a:pt x="91" y="192"/>
                    </a:lnTo>
                    <a:lnTo>
                      <a:pt x="91" y="197"/>
                    </a:lnTo>
                    <a:lnTo>
                      <a:pt x="91" y="197"/>
                    </a:lnTo>
                    <a:lnTo>
                      <a:pt x="91" y="197"/>
                    </a:lnTo>
                    <a:lnTo>
                      <a:pt x="91" y="202"/>
                    </a:lnTo>
                    <a:lnTo>
                      <a:pt x="91" y="202"/>
                    </a:lnTo>
                    <a:lnTo>
                      <a:pt x="91" y="202"/>
                    </a:lnTo>
                    <a:lnTo>
                      <a:pt x="91" y="207"/>
                    </a:lnTo>
                    <a:lnTo>
                      <a:pt x="86" y="207"/>
                    </a:lnTo>
                    <a:lnTo>
                      <a:pt x="86" y="207"/>
                    </a:lnTo>
                    <a:lnTo>
                      <a:pt x="86" y="207"/>
                    </a:lnTo>
                    <a:lnTo>
                      <a:pt x="81" y="207"/>
                    </a:lnTo>
                    <a:lnTo>
                      <a:pt x="81" y="207"/>
                    </a:lnTo>
                    <a:lnTo>
                      <a:pt x="81" y="202"/>
                    </a:lnTo>
                    <a:lnTo>
                      <a:pt x="81" y="202"/>
                    </a:lnTo>
                    <a:lnTo>
                      <a:pt x="81" y="202"/>
                    </a:lnTo>
                    <a:lnTo>
                      <a:pt x="76" y="202"/>
                    </a:lnTo>
                    <a:lnTo>
                      <a:pt x="76" y="202"/>
                    </a:lnTo>
                    <a:lnTo>
                      <a:pt x="76" y="202"/>
                    </a:lnTo>
                    <a:lnTo>
                      <a:pt x="76" y="202"/>
                    </a:lnTo>
                    <a:lnTo>
                      <a:pt x="76" y="207"/>
                    </a:lnTo>
                    <a:lnTo>
                      <a:pt x="76" y="207"/>
                    </a:lnTo>
                    <a:lnTo>
                      <a:pt x="76" y="207"/>
                    </a:lnTo>
                    <a:lnTo>
                      <a:pt x="76" y="207"/>
                    </a:lnTo>
                    <a:lnTo>
                      <a:pt x="76" y="207"/>
                    </a:lnTo>
                    <a:lnTo>
                      <a:pt x="76" y="202"/>
                    </a:lnTo>
                    <a:lnTo>
                      <a:pt x="76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66" y="202"/>
                    </a:lnTo>
                    <a:lnTo>
                      <a:pt x="66" y="202"/>
                    </a:lnTo>
                    <a:lnTo>
                      <a:pt x="61" y="197"/>
                    </a:lnTo>
                    <a:lnTo>
                      <a:pt x="61" y="192"/>
                    </a:lnTo>
                    <a:lnTo>
                      <a:pt x="61" y="192"/>
                    </a:lnTo>
                    <a:lnTo>
                      <a:pt x="56" y="187"/>
                    </a:lnTo>
                    <a:lnTo>
                      <a:pt x="56" y="187"/>
                    </a:lnTo>
                    <a:lnTo>
                      <a:pt x="56" y="187"/>
                    </a:lnTo>
                    <a:lnTo>
                      <a:pt x="56" y="182"/>
                    </a:lnTo>
                    <a:lnTo>
                      <a:pt x="56" y="177"/>
                    </a:lnTo>
                    <a:lnTo>
                      <a:pt x="56" y="172"/>
                    </a:lnTo>
                    <a:lnTo>
                      <a:pt x="51" y="162"/>
                    </a:lnTo>
                    <a:lnTo>
                      <a:pt x="51" y="167"/>
                    </a:lnTo>
                    <a:lnTo>
                      <a:pt x="46" y="167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40" y="172"/>
                    </a:lnTo>
                    <a:lnTo>
                      <a:pt x="40" y="172"/>
                    </a:lnTo>
                    <a:lnTo>
                      <a:pt x="35" y="167"/>
                    </a:lnTo>
                    <a:lnTo>
                      <a:pt x="35" y="167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35" y="157"/>
                    </a:lnTo>
                    <a:lnTo>
                      <a:pt x="40" y="157"/>
                    </a:lnTo>
                    <a:lnTo>
                      <a:pt x="40" y="152"/>
                    </a:lnTo>
                    <a:lnTo>
                      <a:pt x="40" y="152"/>
                    </a:lnTo>
                    <a:lnTo>
                      <a:pt x="46" y="152"/>
                    </a:lnTo>
                    <a:lnTo>
                      <a:pt x="46" y="146"/>
                    </a:lnTo>
                    <a:lnTo>
                      <a:pt x="46" y="146"/>
                    </a:lnTo>
                    <a:lnTo>
                      <a:pt x="40" y="141"/>
                    </a:lnTo>
                    <a:lnTo>
                      <a:pt x="40" y="141"/>
                    </a:lnTo>
                    <a:lnTo>
                      <a:pt x="40" y="131"/>
                    </a:lnTo>
                    <a:lnTo>
                      <a:pt x="40" y="131"/>
                    </a:lnTo>
                    <a:lnTo>
                      <a:pt x="46" y="126"/>
                    </a:lnTo>
                    <a:lnTo>
                      <a:pt x="46" y="126"/>
                    </a:lnTo>
                    <a:lnTo>
                      <a:pt x="51" y="126"/>
                    </a:lnTo>
                    <a:lnTo>
                      <a:pt x="51" y="126"/>
                    </a:lnTo>
                    <a:lnTo>
                      <a:pt x="51" y="126"/>
                    </a:lnTo>
                    <a:lnTo>
                      <a:pt x="51" y="121"/>
                    </a:lnTo>
                    <a:lnTo>
                      <a:pt x="51" y="121"/>
                    </a:lnTo>
                    <a:lnTo>
                      <a:pt x="51" y="116"/>
                    </a:lnTo>
                    <a:lnTo>
                      <a:pt x="51" y="116"/>
                    </a:lnTo>
                    <a:lnTo>
                      <a:pt x="51" y="116"/>
                    </a:lnTo>
                    <a:lnTo>
                      <a:pt x="40" y="111"/>
                    </a:lnTo>
                    <a:lnTo>
                      <a:pt x="35" y="111"/>
                    </a:lnTo>
                    <a:lnTo>
                      <a:pt x="35" y="111"/>
                    </a:lnTo>
                    <a:lnTo>
                      <a:pt x="30" y="111"/>
                    </a:lnTo>
                    <a:lnTo>
                      <a:pt x="30" y="106"/>
                    </a:lnTo>
                    <a:lnTo>
                      <a:pt x="25" y="101"/>
                    </a:lnTo>
                    <a:lnTo>
                      <a:pt x="25" y="96"/>
                    </a:lnTo>
                    <a:lnTo>
                      <a:pt x="25" y="96"/>
                    </a:lnTo>
                    <a:lnTo>
                      <a:pt x="20" y="96"/>
                    </a:lnTo>
                    <a:lnTo>
                      <a:pt x="20" y="96"/>
                    </a:lnTo>
                    <a:lnTo>
                      <a:pt x="20" y="96"/>
                    </a:lnTo>
                    <a:lnTo>
                      <a:pt x="20" y="96"/>
                    </a:lnTo>
                    <a:lnTo>
                      <a:pt x="15" y="96"/>
                    </a:lnTo>
                    <a:lnTo>
                      <a:pt x="15" y="96"/>
                    </a:lnTo>
                    <a:lnTo>
                      <a:pt x="15" y="96"/>
                    </a:lnTo>
                    <a:lnTo>
                      <a:pt x="10" y="91"/>
                    </a:lnTo>
                    <a:lnTo>
                      <a:pt x="10" y="91"/>
                    </a:lnTo>
                    <a:lnTo>
                      <a:pt x="5" y="91"/>
                    </a:lnTo>
                    <a:lnTo>
                      <a:pt x="10" y="86"/>
                    </a:lnTo>
                    <a:lnTo>
                      <a:pt x="5" y="86"/>
                    </a:lnTo>
                    <a:lnTo>
                      <a:pt x="5" y="86"/>
                    </a:lnTo>
                    <a:lnTo>
                      <a:pt x="5" y="81"/>
                    </a:lnTo>
                    <a:lnTo>
                      <a:pt x="5" y="81"/>
                    </a:lnTo>
                    <a:lnTo>
                      <a:pt x="5" y="81"/>
                    </a:lnTo>
                    <a:lnTo>
                      <a:pt x="5" y="76"/>
                    </a:lnTo>
                    <a:lnTo>
                      <a:pt x="5" y="71"/>
                    </a:lnTo>
                    <a:lnTo>
                      <a:pt x="5" y="71"/>
                    </a:lnTo>
                    <a:lnTo>
                      <a:pt x="5" y="71"/>
                    </a:lnTo>
                    <a:lnTo>
                      <a:pt x="5" y="65"/>
                    </a:lnTo>
                    <a:lnTo>
                      <a:pt x="5" y="60"/>
                    </a:lnTo>
                    <a:lnTo>
                      <a:pt x="5" y="55"/>
                    </a:lnTo>
                    <a:lnTo>
                      <a:pt x="5" y="55"/>
                    </a:lnTo>
                    <a:lnTo>
                      <a:pt x="5" y="50"/>
                    </a:lnTo>
                    <a:lnTo>
                      <a:pt x="5" y="45"/>
                    </a:lnTo>
                    <a:lnTo>
                      <a:pt x="5" y="4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0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5" y="25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869FCE0-A433-4A13-AB79-B4A19444CEB6}"/>
                </a:ext>
              </a:extLst>
            </p:cNvPr>
            <p:cNvGrpSpPr/>
            <p:nvPr/>
          </p:nvGrpSpPr>
          <p:grpSpPr>
            <a:xfrm>
              <a:off x="5537904" y="2673387"/>
              <a:ext cx="1698608" cy="2685266"/>
              <a:chOff x="5546733" y="2666347"/>
              <a:chExt cx="1698608" cy="2685266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64" name="Freeform 9">
                <a:extLst>
                  <a:ext uri="{FF2B5EF4-FFF2-40B4-BE49-F238E27FC236}">
                    <a16:creationId xmlns:a16="http://schemas.microsoft.com/office/drawing/2014/main" id="{E09D6037-7FF6-46A5-90D9-C90ED4F47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3533" y="4264720"/>
                <a:ext cx="516201" cy="621083"/>
              </a:xfrm>
              <a:custGeom>
                <a:avLst/>
                <a:gdLst>
                  <a:gd name="T0" fmla="*/ 71 w 117"/>
                  <a:gd name="T1" fmla="*/ 10 h 136"/>
                  <a:gd name="T2" fmla="*/ 101 w 117"/>
                  <a:gd name="T3" fmla="*/ 15 h 136"/>
                  <a:gd name="T4" fmla="*/ 107 w 117"/>
                  <a:gd name="T5" fmla="*/ 15 h 136"/>
                  <a:gd name="T6" fmla="*/ 112 w 117"/>
                  <a:gd name="T7" fmla="*/ 15 h 136"/>
                  <a:gd name="T8" fmla="*/ 117 w 117"/>
                  <a:gd name="T9" fmla="*/ 15 h 136"/>
                  <a:gd name="T10" fmla="*/ 117 w 117"/>
                  <a:gd name="T11" fmla="*/ 20 h 136"/>
                  <a:gd name="T12" fmla="*/ 117 w 117"/>
                  <a:gd name="T13" fmla="*/ 20 h 136"/>
                  <a:gd name="T14" fmla="*/ 112 w 117"/>
                  <a:gd name="T15" fmla="*/ 20 h 136"/>
                  <a:gd name="T16" fmla="*/ 112 w 117"/>
                  <a:gd name="T17" fmla="*/ 30 h 136"/>
                  <a:gd name="T18" fmla="*/ 112 w 117"/>
                  <a:gd name="T19" fmla="*/ 35 h 136"/>
                  <a:gd name="T20" fmla="*/ 101 w 117"/>
                  <a:gd name="T21" fmla="*/ 35 h 136"/>
                  <a:gd name="T22" fmla="*/ 96 w 117"/>
                  <a:gd name="T23" fmla="*/ 35 h 136"/>
                  <a:gd name="T24" fmla="*/ 96 w 117"/>
                  <a:gd name="T25" fmla="*/ 35 h 136"/>
                  <a:gd name="T26" fmla="*/ 91 w 117"/>
                  <a:gd name="T27" fmla="*/ 30 h 136"/>
                  <a:gd name="T28" fmla="*/ 86 w 117"/>
                  <a:gd name="T29" fmla="*/ 30 h 136"/>
                  <a:gd name="T30" fmla="*/ 86 w 117"/>
                  <a:gd name="T31" fmla="*/ 30 h 136"/>
                  <a:gd name="T32" fmla="*/ 81 w 117"/>
                  <a:gd name="T33" fmla="*/ 35 h 136"/>
                  <a:gd name="T34" fmla="*/ 76 w 117"/>
                  <a:gd name="T35" fmla="*/ 40 h 136"/>
                  <a:gd name="T36" fmla="*/ 81 w 117"/>
                  <a:gd name="T37" fmla="*/ 45 h 136"/>
                  <a:gd name="T38" fmla="*/ 81 w 117"/>
                  <a:gd name="T39" fmla="*/ 45 h 136"/>
                  <a:gd name="T40" fmla="*/ 86 w 117"/>
                  <a:gd name="T41" fmla="*/ 50 h 136"/>
                  <a:gd name="T42" fmla="*/ 86 w 117"/>
                  <a:gd name="T43" fmla="*/ 60 h 136"/>
                  <a:gd name="T44" fmla="*/ 86 w 117"/>
                  <a:gd name="T45" fmla="*/ 71 h 136"/>
                  <a:gd name="T46" fmla="*/ 81 w 117"/>
                  <a:gd name="T47" fmla="*/ 76 h 136"/>
                  <a:gd name="T48" fmla="*/ 76 w 117"/>
                  <a:gd name="T49" fmla="*/ 76 h 136"/>
                  <a:gd name="T50" fmla="*/ 81 w 117"/>
                  <a:gd name="T51" fmla="*/ 81 h 136"/>
                  <a:gd name="T52" fmla="*/ 81 w 117"/>
                  <a:gd name="T53" fmla="*/ 81 h 136"/>
                  <a:gd name="T54" fmla="*/ 76 w 117"/>
                  <a:gd name="T55" fmla="*/ 86 h 136"/>
                  <a:gd name="T56" fmla="*/ 76 w 117"/>
                  <a:gd name="T57" fmla="*/ 86 h 136"/>
                  <a:gd name="T58" fmla="*/ 66 w 117"/>
                  <a:gd name="T59" fmla="*/ 86 h 136"/>
                  <a:gd name="T60" fmla="*/ 61 w 117"/>
                  <a:gd name="T61" fmla="*/ 91 h 136"/>
                  <a:gd name="T62" fmla="*/ 56 w 117"/>
                  <a:gd name="T63" fmla="*/ 101 h 136"/>
                  <a:gd name="T64" fmla="*/ 46 w 117"/>
                  <a:gd name="T65" fmla="*/ 116 h 136"/>
                  <a:gd name="T66" fmla="*/ 41 w 117"/>
                  <a:gd name="T67" fmla="*/ 126 h 136"/>
                  <a:gd name="T68" fmla="*/ 36 w 117"/>
                  <a:gd name="T69" fmla="*/ 131 h 136"/>
                  <a:gd name="T70" fmla="*/ 36 w 117"/>
                  <a:gd name="T71" fmla="*/ 136 h 136"/>
                  <a:gd name="T72" fmla="*/ 26 w 117"/>
                  <a:gd name="T73" fmla="*/ 111 h 136"/>
                  <a:gd name="T74" fmla="*/ 31 w 117"/>
                  <a:gd name="T75" fmla="*/ 106 h 136"/>
                  <a:gd name="T76" fmla="*/ 31 w 117"/>
                  <a:gd name="T77" fmla="*/ 101 h 136"/>
                  <a:gd name="T78" fmla="*/ 20 w 117"/>
                  <a:gd name="T79" fmla="*/ 91 h 136"/>
                  <a:gd name="T80" fmla="*/ 20 w 117"/>
                  <a:gd name="T81" fmla="*/ 86 h 136"/>
                  <a:gd name="T82" fmla="*/ 20 w 117"/>
                  <a:gd name="T83" fmla="*/ 76 h 136"/>
                  <a:gd name="T84" fmla="*/ 20 w 117"/>
                  <a:gd name="T85" fmla="*/ 71 h 136"/>
                  <a:gd name="T86" fmla="*/ 20 w 117"/>
                  <a:gd name="T87" fmla="*/ 71 h 136"/>
                  <a:gd name="T88" fmla="*/ 15 w 117"/>
                  <a:gd name="T89" fmla="*/ 60 h 136"/>
                  <a:gd name="T90" fmla="*/ 15 w 117"/>
                  <a:gd name="T91" fmla="*/ 60 h 136"/>
                  <a:gd name="T92" fmla="*/ 10 w 117"/>
                  <a:gd name="T93" fmla="*/ 60 h 136"/>
                  <a:gd name="T94" fmla="*/ 5 w 117"/>
                  <a:gd name="T95" fmla="*/ 60 h 136"/>
                  <a:gd name="T96" fmla="*/ 5 w 117"/>
                  <a:gd name="T97" fmla="*/ 55 h 136"/>
                  <a:gd name="T98" fmla="*/ 5 w 117"/>
                  <a:gd name="T99" fmla="*/ 50 h 136"/>
                  <a:gd name="T100" fmla="*/ 5 w 117"/>
                  <a:gd name="T101" fmla="*/ 45 h 136"/>
                  <a:gd name="T102" fmla="*/ 15 w 117"/>
                  <a:gd name="T103" fmla="*/ 35 h 136"/>
                  <a:gd name="T104" fmla="*/ 31 w 117"/>
                  <a:gd name="T105" fmla="*/ 25 h 136"/>
                  <a:gd name="T106" fmla="*/ 36 w 117"/>
                  <a:gd name="T107" fmla="*/ 20 h 136"/>
                  <a:gd name="T108" fmla="*/ 41 w 117"/>
                  <a:gd name="T109" fmla="*/ 10 h 136"/>
                  <a:gd name="T110" fmla="*/ 46 w 117"/>
                  <a:gd name="T111" fmla="*/ 15 h 136"/>
                  <a:gd name="T112" fmla="*/ 46 w 117"/>
                  <a:gd name="T113" fmla="*/ 15 h 136"/>
                  <a:gd name="T114" fmla="*/ 56 w 117"/>
                  <a:gd name="T115" fmla="*/ 15 h 136"/>
                  <a:gd name="T116" fmla="*/ 66 w 117"/>
                  <a:gd name="T117" fmla="*/ 1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7" h="136">
                    <a:moveTo>
                      <a:pt x="66" y="15"/>
                    </a:moveTo>
                    <a:lnTo>
                      <a:pt x="66" y="15"/>
                    </a:lnTo>
                    <a:lnTo>
                      <a:pt x="71" y="10"/>
                    </a:lnTo>
                    <a:lnTo>
                      <a:pt x="76" y="0"/>
                    </a:lnTo>
                    <a:lnTo>
                      <a:pt x="96" y="10"/>
                    </a:lnTo>
                    <a:lnTo>
                      <a:pt x="101" y="15"/>
                    </a:lnTo>
                    <a:lnTo>
                      <a:pt x="101" y="15"/>
                    </a:lnTo>
                    <a:lnTo>
                      <a:pt x="107" y="15"/>
                    </a:lnTo>
                    <a:lnTo>
                      <a:pt x="107" y="15"/>
                    </a:lnTo>
                    <a:lnTo>
                      <a:pt x="107" y="15"/>
                    </a:lnTo>
                    <a:lnTo>
                      <a:pt x="112" y="15"/>
                    </a:lnTo>
                    <a:lnTo>
                      <a:pt x="112" y="15"/>
                    </a:lnTo>
                    <a:lnTo>
                      <a:pt x="112" y="15"/>
                    </a:lnTo>
                    <a:lnTo>
                      <a:pt x="112" y="15"/>
                    </a:lnTo>
                    <a:lnTo>
                      <a:pt x="117" y="15"/>
                    </a:lnTo>
                    <a:lnTo>
                      <a:pt x="117" y="15"/>
                    </a:lnTo>
                    <a:lnTo>
                      <a:pt x="117" y="15"/>
                    </a:lnTo>
                    <a:lnTo>
                      <a:pt x="117" y="20"/>
                    </a:lnTo>
                    <a:lnTo>
                      <a:pt x="117" y="20"/>
                    </a:lnTo>
                    <a:lnTo>
                      <a:pt x="117" y="20"/>
                    </a:lnTo>
                    <a:lnTo>
                      <a:pt x="117" y="20"/>
                    </a:lnTo>
                    <a:lnTo>
                      <a:pt x="112" y="20"/>
                    </a:lnTo>
                    <a:lnTo>
                      <a:pt x="112" y="20"/>
                    </a:lnTo>
                    <a:lnTo>
                      <a:pt x="112" y="20"/>
                    </a:lnTo>
                    <a:lnTo>
                      <a:pt x="112" y="25"/>
                    </a:lnTo>
                    <a:lnTo>
                      <a:pt x="112" y="30"/>
                    </a:lnTo>
                    <a:lnTo>
                      <a:pt x="112" y="30"/>
                    </a:lnTo>
                    <a:lnTo>
                      <a:pt x="112" y="30"/>
                    </a:lnTo>
                    <a:lnTo>
                      <a:pt x="112" y="35"/>
                    </a:lnTo>
                    <a:lnTo>
                      <a:pt x="112" y="35"/>
                    </a:lnTo>
                    <a:lnTo>
                      <a:pt x="107" y="35"/>
                    </a:lnTo>
                    <a:lnTo>
                      <a:pt x="107" y="35"/>
                    </a:lnTo>
                    <a:lnTo>
                      <a:pt x="101" y="35"/>
                    </a:lnTo>
                    <a:lnTo>
                      <a:pt x="101" y="35"/>
                    </a:lnTo>
                    <a:lnTo>
                      <a:pt x="101" y="35"/>
                    </a:lnTo>
                    <a:lnTo>
                      <a:pt x="96" y="35"/>
                    </a:lnTo>
                    <a:lnTo>
                      <a:pt x="96" y="35"/>
                    </a:lnTo>
                    <a:lnTo>
                      <a:pt x="96" y="35"/>
                    </a:lnTo>
                    <a:lnTo>
                      <a:pt x="96" y="35"/>
                    </a:lnTo>
                    <a:lnTo>
                      <a:pt x="91" y="35"/>
                    </a:lnTo>
                    <a:lnTo>
                      <a:pt x="91" y="35"/>
                    </a:lnTo>
                    <a:lnTo>
                      <a:pt x="91" y="30"/>
                    </a:lnTo>
                    <a:lnTo>
                      <a:pt x="91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1" y="30"/>
                    </a:lnTo>
                    <a:lnTo>
                      <a:pt x="81" y="35"/>
                    </a:lnTo>
                    <a:lnTo>
                      <a:pt x="81" y="35"/>
                    </a:lnTo>
                    <a:lnTo>
                      <a:pt x="81" y="40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76" y="45"/>
                    </a:lnTo>
                    <a:lnTo>
                      <a:pt x="76" y="45"/>
                    </a:lnTo>
                    <a:lnTo>
                      <a:pt x="81" y="45"/>
                    </a:lnTo>
                    <a:lnTo>
                      <a:pt x="81" y="45"/>
                    </a:lnTo>
                    <a:lnTo>
                      <a:pt x="81" y="45"/>
                    </a:lnTo>
                    <a:lnTo>
                      <a:pt x="81" y="45"/>
                    </a:lnTo>
                    <a:lnTo>
                      <a:pt x="81" y="45"/>
                    </a:lnTo>
                    <a:lnTo>
                      <a:pt x="86" y="50"/>
                    </a:lnTo>
                    <a:lnTo>
                      <a:pt x="86" y="50"/>
                    </a:lnTo>
                    <a:lnTo>
                      <a:pt x="86" y="55"/>
                    </a:lnTo>
                    <a:lnTo>
                      <a:pt x="86" y="55"/>
                    </a:lnTo>
                    <a:lnTo>
                      <a:pt x="86" y="60"/>
                    </a:lnTo>
                    <a:lnTo>
                      <a:pt x="86" y="60"/>
                    </a:lnTo>
                    <a:lnTo>
                      <a:pt x="91" y="66"/>
                    </a:lnTo>
                    <a:lnTo>
                      <a:pt x="86" y="71"/>
                    </a:lnTo>
                    <a:lnTo>
                      <a:pt x="81" y="71"/>
                    </a:lnTo>
                    <a:lnTo>
                      <a:pt x="81" y="71"/>
                    </a:lnTo>
                    <a:lnTo>
                      <a:pt x="81" y="76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81" y="76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1" y="86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71" y="86"/>
                    </a:lnTo>
                    <a:lnTo>
                      <a:pt x="66" y="86"/>
                    </a:lnTo>
                    <a:lnTo>
                      <a:pt x="66" y="86"/>
                    </a:lnTo>
                    <a:lnTo>
                      <a:pt x="61" y="91"/>
                    </a:lnTo>
                    <a:lnTo>
                      <a:pt x="61" y="91"/>
                    </a:lnTo>
                    <a:lnTo>
                      <a:pt x="56" y="91"/>
                    </a:lnTo>
                    <a:lnTo>
                      <a:pt x="56" y="101"/>
                    </a:lnTo>
                    <a:lnTo>
                      <a:pt x="56" y="101"/>
                    </a:lnTo>
                    <a:lnTo>
                      <a:pt x="56" y="106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46" y="121"/>
                    </a:lnTo>
                    <a:lnTo>
                      <a:pt x="41" y="126"/>
                    </a:lnTo>
                    <a:lnTo>
                      <a:pt x="41" y="126"/>
                    </a:lnTo>
                    <a:lnTo>
                      <a:pt x="36" y="131"/>
                    </a:lnTo>
                    <a:lnTo>
                      <a:pt x="36" y="131"/>
                    </a:lnTo>
                    <a:lnTo>
                      <a:pt x="36" y="131"/>
                    </a:lnTo>
                    <a:lnTo>
                      <a:pt x="36" y="136"/>
                    </a:lnTo>
                    <a:lnTo>
                      <a:pt x="36" y="136"/>
                    </a:lnTo>
                    <a:lnTo>
                      <a:pt x="26" y="136"/>
                    </a:lnTo>
                    <a:lnTo>
                      <a:pt x="26" y="116"/>
                    </a:lnTo>
                    <a:lnTo>
                      <a:pt x="26" y="111"/>
                    </a:lnTo>
                    <a:lnTo>
                      <a:pt x="26" y="111"/>
                    </a:lnTo>
                    <a:lnTo>
                      <a:pt x="26" y="106"/>
                    </a:lnTo>
                    <a:lnTo>
                      <a:pt x="31" y="106"/>
                    </a:lnTo>
                    <a:lnTo>
                      <a:pt x="31" y="101"/>
                    </a:lnTo>
                    <a:lnTo>
                      <a:pt x="31" y="101"/>
                    </a:lnTo>
                    <a:lnTo>
                      <a:pt x="31" y="101"/>
                    </a:lnTo>
                    <a:lnTo>
                      <a:pt x="26" y="96"/>
                    </a:lnTo>
                    <a:lnTo>
                      <a:pt x="26" y="91"/>
                    </a:lnTo>
                    <a:lnTo>
                      <a:pt x="20" y="91"/>
                    </a:lnTo>
                    <a:lnTo>
                      <a:pt x="20" y="91"/>
                    </a:lnTo>
                    <a:lnTo>
                      <a:pt x="20" y="86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20" y="76"/>
                    </a:lnTo>
                    <a:lnTo>
                      <a:pt x="20" y="76"/>
                    </a:lnTo>
                    <a:lnTo>
                      <a:pt x="20" y="76"/>
                    </a:lnTo>
                    <a:lnTo>
                      <a:pt x="20" y="71"/>
                    </a:lnTo>
                    <a:lnTo>
                      <a:pt x="20" y="71"/>
                    </a:lnTo>
                    <a:lnTo>
                      <a:pt x="20" y="71"/>
                    </a:lnTo>
                    <a:lnTo>
                      <a:pt x="20" y="71"/>
                    </a:lnTo>
                    <a:lnTo>
                      <a:pt x="20" y="71"/>
                    </a:lnTo>
                    <a:lnTo>
                      <a:pt x="20" y="66"/>
                    </a:lnTo>
                    <a:lnTo>
                      <a:pt x="20" y="66"/>
                    </a:lnTo>
                    <a:lnTo>
                      <a:pt x="15" y="60"/>
                    </a:lnTo>
                    <a:lnTo>
                      <a:pt x="15" y="60"/>
                    </a:lnTo>
                    <a:lnTo>
                      <a:pt x="15" y="60"/>
                    </a:lnTo>
                    <a:lnTo>
                      <a:pt x="15" y="60"/>
                    </a:lnTo>
                    <a:lnTo>
                      <a:pt x="15" y="60"/>
                    </a:lnTo>
                    <a:lnTo>
                      <a:pt x="10" y="60"/>
                    </a:lnTo>
                    <a:lnTo>
                      <a:pt x="10" y="60"/>
                    </a:lnTo>
                    <a:lnTo>
                      <a:pt x="10" y="60"/>
                    </a:lnTo>
                    <a:lnTo>
                      <a:pt x="5" y="60"/>
                    </a:lnTo>
                    <a:lnTo>
                      <a:pt x="5" y="60"/>
                    </a:lnTo>
                    <a:lnTo>
                      <a:pt x="5" y="55"/>
                    </a:lnTo>
                    <a:lnTo>
                      <a:pt x="5" y="55"/>
                    </a:lnTo>
                    <a:lnTo>
                      <a:pt x="5" y="55"/>
                    </a:lnTo>
                    <a:lnTo>
                      <a:pt x="5" y="55"/>
                    </a:lnTo>
                    <a:lnTo>
                      <a:pt x="0" y="55"/>
                    </a:lnTo>
                    <a:lnTo>
                      <a:pt x="5" y="50"/>
                    </a:lnTo>
                    <a:lnTo>
                      <a:pt x="5" y="50"/>
                    </a:lnTo>
                    <a:lnTo>
                      <a:pt x="5" y="45"/>
                    </a:lnTo>
                    <a:lnTo>
                      <a:pt x="5" y="45"/>
                    </a:lnTo>
                    <a:lnTo>
                      <a:pt x="5" y="40"/>
                    </a:lnTo>
                    <a:lnTo>
                      <a:pt x="10" y="35"/>
                    </a:lnTo>
                    <a:lnTo>
                      <a:pt x="15" y="35"/>
                    </a:lnTo>
                    <a:lnTo>
                      <a:pt x="20" y="30"/>
                    </a:lnTo>
                    <a:lnTo>
                      <a:pt x="31" y="30"/>
                    </a:lnTo>
                    <a:lnTo>
                      <a:pt x="31" y="25"/>
                    </a:lnTo>
                    <a:lnTo>
                      <a:pt x="36" y="25"/>
                    </a:lnTo>
                    <a:lnTo>
                      <a:pt x="36" y="20"/>
                    </a:lnTo>
                    <a:lnTo>
                      <a:pt x="36" y="20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41" y="10"/>
                    </a:lnTo>
                    <a:lnTo>
                      <a:pt x="41" y="10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51" y="15"/>
                    </a:lnTo>
                    <a:lnTo>
                      <a:pt x="51" y="15"/>
                    </a:lnTo>
                    <a:lnTo>
                      <a:pt x="56" y="15"/>
                    </a:lnTo>
                    <a:lnTo>
                      <a:pt x="66" y="15"/>
                    </a:lnTo>
                    <a:lnTo>
                      <a:pt x="66" y="15"/>
                    </a:lnTo>
                    <a:lnTo>
                      <a:pt x="66" y="15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67" name="Freeform 12">
                <a:extLst>
                  <a:ext uri="{FF2B5EF4-FFF2-40B4-BE49-F238E27FC236}">
                    <a16:creationId xmlns:a16="http://schemas.microsoft.com/office/drawing/2014/main" id="{C0BFFB1F-99B7-4F78-A9CF-72CEBCE8C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672" y="2666347"/>
                <a:ext cx="467669" cy="534314"/>
              </a:xfrm>
              <a:custGeom>
                <a:avLst/>
                <a:gdLst>
                  <a:gd name="T0" fmla="*/ 15 w 106"/>
                  <a:gd name="T1" fmla="*/ 16 h 117"/>
                  <a:gd name="T2" fmla="*/ 20 w 106"/>
                  <a:gd name="T3" fmla="*/ 11 h 117"/>
                  <a:gd name="T4" fmla="*/ 25 w 106"/>
                  <a:gd name="T5" fmla="*/ 16 h 117"/>
                  <a:gd name="T6" fmla="*/ 45 w 106"/>
                  <a:gd name="T7" fmla="*/ 11 h 117"/>
                  <a:gd name="T8" fmla="*/ 50 w 106"/>
                  <a:gd name="T9" fmla="*/ 16 h 117"/>
                  <a:gd name="T10" fmla="*/ 60 w 106"/>
                  <a:gd name="T11" fmla="*/ 11 h 117"/>
                  <a:gd name="T12" fmla="*/ 60 w 106"/>
                  <a:gd name="T13" fmla="*/ 5 h 117"/>
                  <a:gd name="T14" fmla="*/ 65 w 106"/>
                  <a:gd name="T15" fmla="*/ 0 h 117"/>
                  <a:gd name="T16" fmla="*/ 71 w 106"/>
                  <a:gd name="T17" fmla="*/ 0 h 117"/>
                  <a:gd name="T18" fmla="*/ 76 w 106"/>
                  <a:gd name="T19" fmla="*/ 0 h 117"/>
                  <a:gd name="T20" fmla="*/ 91 w 106"/>
                  <a:gd name="T21" fmla="*/ 16 h 117"/>
                  <a:gd name="T22" fmla="*/ 96 w 106"/>
                  <a:gd name="T23" fmla="*/ 26 h 117"/>
                  <a:gd name="T24" fmla="*/ 101 w 106"/>
                  <a:gd name="T25" fmla="*/ 26 h 117"/>
                  <a:gd name="T26" fmla="*/ 96 w 106"/>
                  <a:gd name="T27" fmla="*/ 41 h 117"/>
                  <a:gd name="T28" fmla="*/ 86 w 106"/>
                  <a:gd name="T29" fmla="*/ 36 h 117"/>
                  <a:gd name="T30" fmla="*/ 71 w 106"/>
                  <a:gd name="T31" fmla="*/ 31 h 117"/>
                  <a:gd name="T32" fmla="*/ 60 w 106"/>
                  <a:gd name="T33" fmla="*/ 31 h 117"/>
                  <a:gd name="T34" fmla="*/ 55 w 106"/>
                  <a:gd name="T35" fmla="*/ 41 h 117"/>
                  <a:gd name="T36" fmla="*/ 55 w 106"/>
                  <a:gd name="T37" fmla="*/ 61 h 117"/>
                  <a:gd name="T38" fmla="*/ 76 w 106"/>
                  <a:gd name="T39" fmla="*/ 71 h 117"/>
                  <a:gd name="T40" fmla="*/ 76 w 106"/>
                  <a:gd name="T41" fmla="*/ 86 h 117"/>
                  <a:gd name="T42" fmla="*/ 76 w 106"/>
                  <a:gd name="T43" fmla="*/ 97 h 117"/>
                  <a:gd name="T44" fmla="*/ 71 w 106"/>
                  <a:gd name="T45" fmla="*/ 117 h 117"/>
                  <a:gd name="T46" fmla="*/ 40 w 106"/>
                  <a:gd name="T47" fmla="*/ 117 h 117"/>
                  <a:gd name="T48" fmla="*/ 35 w 106"/>
                  <a:gd name="T49" fmla="*/ 112 h 117"/>
                  <a:gd name="T50" fmla="*/ 35 w 106"/>
                  <a:gd name="T51" fmla="*/ 107 h 117"/>
                  <a:gd name="T52" fmla="*/ 40 w 106"/>
                  <a:gd name="T53" fmla="*/ 102 h 117"/>
                  <a:gd name="T54" fmla="*/ 35 w 106"/>
                  <a:gd name="T55" fmla="*/ 102 h 117"/>
                  <a:gd name="T56" fmla="*/ 30 w 106"/>
                  <a:gd name="T57" fmla="*/ 97 h 117"/>
                  <a:gd name="T58" fmla="*/ 25 w 106"/>
                  <a:gd name="T59" fmla="*/ 92 h 117"/>
                  <a:gd name="T60" fmla="*/ 20 w 106"/>
                  <a:gd name="T61" fmla="*/ 86 h 117"/>
                  <a:gd name="T62" fmla="*/ 15 w 106"/>
                  <a:gd name="T63" fmla="*/ 81 h 117"/>
                  <a:gd name="T64" fmla="*/ 15 w 106"/>
                  <a:gd name="T65" fmla="*/ 76 h 117"/>
                  <a:gd name="T66" fmla="*/ 15 w 106"/>
                  <a:gd name="T67" fmla="*/ 71 h 117"/>
                  <a:gd name="T68" fmla="*/ 0 w 106"/>
                  <a:gd name="T69" fmla="*/ 56 h 117"/>
                  <a:gd name="T70" fmla="*/ 10 w 106"/>
                  <a:gd name="T71" fmla="*/ 46 h 117"/>
                  <a:gd name="T72" fmla="*/ 10 w 106"/>
                  <a:gd name="T73" fmla="*/ 46 h 117"/>
                  <a:gd name="T74" fmla="*/ 10 w 106"/>
                  <a:gd name="T75" fmla="*/ 36 h 117"/>
                  <a:gd name="T76" fmla="*/ 15 w 106"/>
                  <a:gd name="T77" fmla="*/ 36 h 117"/>
                  <a:gd name="T78" fmla="*/ 20 w 106"/>
                  <a:gd name="T79" fmla="*/ 36 h 117"/>
                  <a:gd name="T80" fmla="*/ 25 w 106"/>
                  <a:gd name="T81" fmla="*/ 36 h 117"/>
                  <a:gd name="T82" fmla="*/ 25 w 106"/>
                  <a:gd name="T83" fmla="*/ 31 h 117"/>
                  <a:gd name="T84" fmla="*/ 25 w 106"/>
                  <a:gd name="T85" fmla="*/ 31 h 117"/>
                  <a:gd name="T86" fmla="*/ 25 w 106"/>
                  <a:gd name="T87" fmla="*/ 26 h 117"/>
                  <a:gd name="T88" fmla="*/ 25 w 106"/>
                  <a:gd name="T89" fmla="*/ 2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6" h="117">
                    <a:moveTo>
                      <a:pt x="20" y="16"/>
                    </a:moveTo>
                    <a:lnTo>
                      <a:pt x="20" y="16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20" y="16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25" y="16"/>
                    </a:lnTo>
                    <a:lnTo>
                      <a:pt x="25" y="16"/>
                    </a:lnTo>
                    <a:lnTo>
                      <a:pt x="40" y="11"/>
                    </a:lnTo>
                    <a:lnTo>
                      <a:pt x="45" y="11"/>
                    </a:lnTo>
                    <a:lnTo>
                      <a:pt x="45" y="11"/>
                    </a:lnTo>
                    <a:lnTo>
                      <a:pt x="45" y="11"/>
                    </a:lnTo>
                    <a:lnTo>
                      <a:pt x="45" y="11"/>
                    </a:lnTo>
                    <a:lnTo>
                      <a:pt x="50" y="16"/>
                    </a:lnTo>
                    <a:lnTo>
                      <a:pt x="50" y="16"/>
                    </a:lnTo>
                    <a:lnTo>
                      <a:pt x="55" y="11"/>
                    </a:lnTo>
                    <a:lnTo>
                      <a:pt x="60" y="11"/>
                    </a:lnTo>
                    <a:lnTo>
                      <a:pt x="60" y="11"/>
                    </a:lnTo>
                    <a:lnTo>
                      <a:pt x="60" y="11"/>
                    </a:lnTo>
                    <a:lnTo>
                      <a:pt x="60" y="5"/>
                    </a:lnTo>
                    <a:lnTo>
                      <a:pt x="60" y="5"/>
                    </a:lnTo>
                    <a:lnTo>
                      <a:pt x="60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81" y="5"/>
                    </a:lnTo>
                    <a:lnTo>
                      <a:pt x="91" y="16"/>
                    </a:lnTo>
                    <a:lnTo>
                      <a:pt x="91" y="16"/>
                    </a:lnTo>
                    <a:lnTo>
                      <a:pt x="91" y="16"/>
                    </a:lnTo>
                    <a:lnTo>
                      <a:pt x="96" y="21"/>
                    </a:lnTo>
                    <a:lnTo>
                      <a:pt x="96" y="26"/>
                    </a:lnTo>
                    <a:lnTo>
                      <a:pt x="101" y="26"/>
                    </a:lnTo>
                    <a:lnTo>
                      <a:pt x="101" y="26"/>
                    </a:lnTo>
                    <a:lnTo>
                      <a:pt x="101" y="26"/>
                    </a:lnTo>
                    <a:lnTo>
                      <a:pt x="106" y="31"/>
                    </a:lnTo>
                    <a:lnTo>
                      <a:pt x="106" y="36"/>
                    </a:lnTo>
                    <a:lnTo>
                      <a:pt x="96" y="41"/>
                    </a:lnTo>
                    <a:lnTo>
                      <a:pt x="96" y="41"/>
                    </a:lnTo>
                    <a:lnTo>
                      <a:pt x="91" y="41"/>
                    </a:lnTo>
                    <a:lnTo>
                      <a:pt x="86" y="36"/>
                    </a:lnTo>
                    <a:lnTo>
                      <a:pt x="86" y="36"/>
                    </a:lnTo>
                    <a:lnTo>
                      <a:pt x="81" y="36"/>
                    </a:lnTo>
                    <a:lnTo>
                      <a:pt x="71" y="31"/>
                    </a:lnTo>
                    <a:lnTo>
                      <a:pt x="60" y="26"/>
                    </a:lnTo>
                    <a:lnTo>
                      <a:pt x="60" y="31"/>
                    </a:lnTo>
                    <a:lnTo>
                      <a:pt x="60" y="31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55" y="41"/>
                    </a:lnTo>
                    <a:lnTo>
                      <a:pt x="55" y="51"/>
                    </a:lnTo>
                    <a:lnTo>
                      <a:pt x="55" y="56"/>
                    </a:lnTo>
                    <a:lnTo>
                      <a:pt x="55" y="61"/>
                    </a:lnTo>
                    <a:lnTo>
                      <a:pt x="60" y="66"/>
                    </a:lnTo>
                    <a:lnTo>
                      <a:pt x="65" y="71"/>
                    </a:lnTo>
                    <a:lnTo>
                      <a:pt x="76" y="71"/>
                    </a:lnTo>
                    <a:lnTo>
                      <a:pt x="76" y="76"/>
                    </a:lnTo>
                    <a:lnTo>
                      <a:pt x="76" y="81"/>
                    </a:lnTo>
                    <a:lnTo>
                      <a:pt x="76" y="86"/>
                    </a:lnTo>
                    <a:lnTo>
                      <a:pt x="76" y="92"/>
                    </a:lnTo>
                    <a:lnTo>
                      <a:pt x="81" y="97"/>
                    </a:lnTo>
                    <a:lnTo>
                      <a:pt x="76" y="97"/>
                    </a:lnTo>
                    <a:lnTo>
                      <a:pt x="71" y="107"/>
                    </a:lnTo>
                    <a:lnTo>
                      <a:pt x="71" y="112"/>
                    </a:lnTo>
                    <a:lnTo>
                      <a:pt x="71" y="117"/>
                    </a:lnTo>
                    <a:lnTo>
                      <a:pt x="60" y="117"/>
                    </a:lnTo>
                    <a:lnTo>
                      <a:pt x="60" y="117"/>
                    </a:lnTo>
                    <a:lnTo>
                      <a:pt x="40" y="117"/>
                    </a:lnTo>
                    <a:lnTo>
                      <a:pt x="35" y="117"/>
                    </a:lnTo>
                    <a:lnTo>
                      <a:pt x="35" y="117"/>
                    </a:lnTo>
                    <a:lnTo>
                      <a:pt x="35" y="112"/>
                    </a:lnTo>
                    <a:lnTo>
                      <a:pt x="35" y="112"/>
                    </a:lnTo>
                    <a:lnTo>
                      <a:pt x="35" y="112"/>
                    </a:lnTo>
                    <a:lnTo>
                      <a:pt x="35" y="107"/>
                    </a:lnTo>
                    <a:lnTo>
                      <a:pt x="35" y="107"/>
                    </a:lnTo>
                    <a:lnTo>
                      <a:pt x="40" y="102"/>
                    </a:lnTo>
                    <a:lnTo>
                      <a:pt x="40" y="102"/>
                    </a:lnTo>
                    <a:lnTo>
                      <a:pt x="40" y="102"/>
                    </a:lnTo>
                    <a:lnTo>
                      <a:pt x="40" y="102"/>
                    </a:lnTo>
                    <a:lnTo>
                      <a:pt x="35" y="102"/>
                    </a:lnTo>
                    <a:lnTo>
                      <a:pt x="35" y="102"/>
                    </a:lnTo>
                    <a:lnTo>
                      <a:pt x="30" y="97"/>
                    </a:lnTo>
                    <a:lnTo>
                      <a:pt x="30" y="97"/>
                    </a:lnTo>
                    <a:lnTo>
                      <a:pt x="25" y="97"/>
                    </a:lnTo>
                    <a:lnTo>
                      <a:pt x="25" y="97"/>
                    </a:lnTo>
                    <a:lnTo>
                      <a:pt x="25" y="92"/>
                    </a:lnTo>
                    <a:lnTo>
                      <a:pt x="20" y="92"/>
                    </a:lnTo>
                    <a:lnTo>
                      <a:pt x="20" y="92"/>
                    </a:lnTo>
                    <a:lnTo>
                      <a:pt x="20" y="86"/>
                    </a:lnTo>
                    <a:lnTo>
                      <a:pt x="20" y="86"/>
                    </a:lnTo>
                    <a:lnTo>
                      <a:pt x="20" y="86"/>
                    </a:lnTo>
                    <a:lnTo>
                      <a:pt x="15" y="81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5" y="71"/>
                    </a:lnTo>
                    <a:lnTo>
                      <a:pt x="15" y="71"/>
                    </a:lnTo>
                    <a:lnTo>
                      <a:pt x="15" y="71"/>
                    </a:lnTo>
                    <a:lnTo>
                      <a:pt x="15" y="71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51"/>
                    </a:lnTo>
                    <a:lnTo>
                      <a:pt x="10" y="51"/>
                    </a:lnTo>
                    <a:lnTo>
                      <a:pt x="10" y="46"/>
                    </a:lnTo>
                    <a:lnTo>
                      <a:pt x="10" y="46"/>
                    </a:lnTo>
                    <a:lnTo>
                      <a:pt x="10" y="46"/>
                    </a:lnTo>
                    <a:lnTo>
                      <a:pt x="10" y="46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0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25" y="36"/>
                    </a:lnTo>
                    <a:lnTo>
                      <a:pt x="25" y="36"/>
                    </a:lnTo>
                    <a:lnTo>
                      <a:pt x="25" y="31"/>
                    </a:lnTo>
                    <a:lnTo>
                      <a:pt x="25" y="31"/>
                    </a:lnTo>
                    <a:lnTo>
                      <a:pt x="25" y="31"/>
                    </a:lnTo>
                    <a:lnTo>
                      <a:pt x="25" y="31"/>
                    </a:lnTo>
                    <a:lnTo>
                      <a:pt x="25" y="31"/>
                    </a:lnTo>
                    <a:lnTo>
                      <a:pt x="25" y="26"/>
                    </a:lnTo>
                    <a:lnTo>
                      <a:pt x="25" y="26"/>
                    </a:lnTo>
                    <a:lnTo>
                      <a:pt x="25" y="26"/>
                    </a:lnTo>
                    <a:lnTo>
                      <a:pt x="25" y="21"/>
                    </a:lnTo>
                    <a:lnTo>
                      <a:pt x="25" y="21"/>
                    </a:lnTo>
                    <a:lnTo>
                      <a:pt x="25" y="21"/>
                    </a:lnTo>
                    <a:lnTo>
                      <a:pt x="25" y="16"/>
                    </a:lnTo>
                    <a:lnTo>
                      <a:pt x="20" y="16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75" name="Freeform 20">
                <a:extLst>
                  <a:ext uri="{FF2B5EF4-FFF2-40B4-BE49-F238E27FC236}">
                    <a16:creationId xmlns:a16="http://schemas.microsoft.com/office/drawing/2014/main" id="{FF8DF86B-0643-4B60-B5F9-5707DC477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9413" y="2899253"/>
                <a:ext cx="895631" cy="739818"/>
              </a:xfrm>
              <a:custGeom>
                <a:avLst/>
                <a:gdLst>
                  <a:gd name="T0" fmla="*/ 193 w 203"/>
                  <a:gd name="T1" fmla="*/ 76 h 162"/>
                  <a:gd name="T2" fmla="*/ 203 w 203"/>
                  <a:gd name="T3" fmla="*/ 91 h 162"/>
                  <a:gd name="T4" fmla="*/ 193 w 203"/>
                  <a:gd name="T5" fmla="*/ 91 h 162"/>
                  <a:gd name="T6" fmla="*/ 187 w 203"/>
                  <a:gd name="T7" fmla="*/ 101 h 162"/>
                  <a:gd name="T8" fmla="*/ 177 w 203"/>
                  <a:gd name="T9" fmla="*/ 111 h 162"/>
                  <a:gd name="T10" fmla="*/ 172 w 203"/>
                  <a:gd name="T11" fmla="*/ 106 h 162"/>
                  <a:gd name="T12" fmla="*/ 167 w 203"/>
                  <a:gd name="T13" fmla="*/ 106 h 162"/>
                  <a:gd name="T14" fmla="*/ 157 w 203"/>
                  <a:gd name="T15" fmla="*/ 111 h 162"/>
                  <a:gd name="T16" fmla="*/ 162 w 203"/>
                  <a:gd name="T17" fmla="*/ 122 h 162"/>
                  <a:gd name="T18" fmla="*/ 167 w 203"/>
                  <a:gd name="T19" fmla="*/ 127 h 162"/>
                  <a:gd name="T20" fmla="*/ 172 w 203"/>
                  <a:gd name="T21" fmla="*/ 132 h 162"/>
                  <a:gd name="T22" fmla="*/ 172 w 203"/>
                  <a:gd name="T23" fmla="*/ 142 h 162"/>
                  <a:gd name="T24" fmla="*/ 167 w 203"/>
                  <a:gd name="T25" fmla="*/ 147 h 162"/>
                  <a:gd name="T26" fmla="*/ 157 w 203"/>
                  <a:gd name="T27" fmla="*/ 157 h 162"/>
                  <a:gd name="T28" fmla="*/ 137 w 203"/>
                  <a:gd name="T29" fmla="*/ 157 h 162"/>
                  <a:gd name="T30" fmla="*/ 122 w 203"/>
                  <a:gd name="T31" fmla="*/ 157 h 162"/>
                  <a:gd name="T32" fmla="*/ 111 w 203"/>
                  <a:gd name="T33" fmla="*/ 152 h 162"/>
                  <a:gd name="T34" fmla="*/ 91 w 203"/>
                  <a:gd name="T35" fmla="*/ 147 h 162"/>
                  <a:gd name="T36" fmla="*/ 86 w 203"/>
                  <a:gd name="T37" fmla="*/ 152 h 162"/>
                  <a:gd name="T38" fmla="*/ 76 w 203"/>
                  <a:gd name="T39" fmla="*/ 152 h 162"/>
                  <a:gd name="T40" fmla="*/ 71 w 203"/>
                  <a:gd name="T41" fmla="*/ 147 h 162"/>
                  <a:gd name="T42" fmla="*/ 71 w 203"/>
                  <a:gd name="T43" fmla="*/ 142 h 162"/>
                  <a:gd name="T44" fmla="*/ 61 w 203"/>
                  <a:gd name="T45" fmla="*/ 137 h 162"/>
                  <a:gd name="T46" fmla="*/ 41 w 203"/>
                  <a:gd name="T47" fmla="*/ 147 h 162"/>
                  <a:gd name="T48" fmla="*/ 20 w 203"/>
                  <a:gd name="T49" fmla="*/ 137 h 162"/>
                  <a:gd name="T50" fmla="*/ 25 w 203"/>
                  <a:gd name="T51" fmla="*/ 137 h 162"/>
                  <a:gd name="T52" fmla="*/ 41 w 203"/>
                  <a:gd name="T53" fmla="*/ 132 h 162"/>
                  <a:gd name="T54" fmla="*/ 41 w 203"/>
                  <a:gd name="T55" fmla="*/ 127 h 162"/>
                  <a:gd name="T56" fmla="*/ 46 w 203"/>
                  <a:gd name="T57" fmla="*/ 122 h 162"/>
                  <a:gd name="T58" fmla="*/ 51 w 203"/>
                  <a:gd name="T59" fmla="*/ 116 h 162"/>
                  <a:gd name="T60" fmla="*/ 51 w 203"/>
                  <a:gd name="T61" fmla="*/ 106 h 162"/>
                  <a:gd name="T62" fmla="*/ 56 w 203"/>
                  <a:gd name="T63" fmla="*/ 96 h 162"/>
                  <a:gd name="T64" fmla="*/ 61 w 203"/>
                  <a:gd name="T65" fmla="*/ 96 h 162"/>
                  <a:gd name="T66" fmla="*/ 61 w 203"/>
                  <a:gd name="T67" fmla="*/ 86 h 162"/>
                  <a:gd name="T68" fmla="*/ 66 w 203"/>
                  <a:gd name="T69" fmla="*/ 81 h 162"/>
                  <a:gd name="T70" fmla="*/ 66 w 203"/>
                  <a:gd name="T71" fmla="*/ 76 h 162"/>
                  <a:gd name="T72" fmla="*/ 56 w 203"/>
                  <a:gd name="T73" fmla="*/ 71 h 162"/>
                  <a:gd name="T74" fmla="*/ 51 w 203"/>
                  <a:gd name="T75" fmla="*/ 76 h 162"/>
                  <a:gd name="T76" fmla="*/ 41 w 203"/>
                  <a:gd name="T77" fmla="*/ 71 h 162"/>
                  <a:gd name="T78" fmla="*/ 30 w 203"/>
                  <a:gd name="T79" fmla="*/ 61 h 162"/>
                  <a:gd name="T80" fmla="*/ 20 w 203"/>
                  <a:gd name="T81" fmla="*/ 51 h 162"/>
                  <a:gd name="T82" fmla="*/ 15 w 203"/>
                  <a:gd name="T83" fmla="*/ 46 h 162"/>
                  <a:gd name="T84" fmla="*/ 10 w 203"/>
                  <a:gd name="T85" fmla="*/ 25 h 162"/>
                  <a:gd name="T86" fmla="*/ 15 w 203"/>
                  <a:gd name="T87" fmla="*/ 30 h 162"/>
                  <a:gd name="T88" fmla="*/ 25 w 203"/>
                  <a:gd name="T89" fmla="*/ 30 h 162"/>
                  <a:gd name="T90" fmla="*/ 41 w 203"/>
                  <a:gd name="T91" fmla="*/ 30 h 162"/>
                  <a:gd name="T92" fmla="*/ 66 w 203"/>
                  <a:gd name="T93" fmla="*/ 41 h 162"/>
                  <a:gd name="T94" fmla="*/ 76 w 203"/>
                  <a:gd name="T95" fmla="*/ 30 h 162"/>
                  <a:gd name="T96" fmla="*/ 76 w 203"/>
                  <a:gd name="T97" fmla="*/ 25 h 162"/>
                  <a:gd name="T98" fmla="*/ 71 w 203"/>
                  <a:gd name="T99" fmla="*/ 10 h 162"/>
                  <a:gd name="T100" fmla="*/ 76 w 203"/>
                  <a:gd name="T101" fmla="*/ 10 h 162"/>
                  <a:gd name="T102" fmla="*/ 76 w 203"/>
                  <a:gd name="T103" fmla="*/ 5 h 162"/>
                  <a:gd name="T104" fmla="*/ 81 w 203"/>
                  <a:gd name="T105" fmla="*/ 5 h 162"/>
                  <a:gd name="T106" fmla="*/ 86 w 203"/>
                  <a:gd name="T107" fmla="*/ 10 h 162"/>
                  <a:gd name="T108" fmla="*/ 101 w 203"/>
                  <a:gd name="T109" fmla="*/ 5 h 162"/>
                  <a:gd name="T110" fmla="*/ 111 w 203"/>
                  <a:gd name="T111" fmla="*/ 0 h 162"/>
                  <a:gd name="T112" fmla="*/ 137 w 203"/>
                  <a:gd name="T113" fmla="*/ 20 h 162"/>
                  <a:gd name="T114" fmla="*/ 137 w 203"/>
                  <a:gd name="T115" fmla="*/ 25 h 162"/>
                  <a:gd name="T116" fmla="*/ 142 w 203"/>
                  <a:gd name="T117" fmla="*/ 41 h 162"/>
                  <a:gd name="T118" fmla="*/ 152 w 203"/>
                  <a:gd name="T119" fmla="*/ 46 h 162"/>
                  <a:gd name="T120" fmla="*/ 162 w 203"/>
                  <a:gd name="T121" fmla="*/ 51 h 162"/>
                  <a:gd name="T122" fmla="*/ 157 w 203"/>
                  <a:gd name="T123" fmla="*/ 61 h 162"/>
                  <a:gd name="T124" fmla="*/ 162 w 203"/>
                  <a:gd name="T125" fmla="*/ 6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" h="162">
                    <a:moveTo>
                      <a:pt x="182" y="66"/>
                    </a:moveTo>
                    <a:lnTo>
                      <a:pt x="182" y="66"/>
                    </a:lnTo>
                    <a:lnTo>
                      <a:pt x="193" y="66"/>
                    </a:lnTo>
                    <a:lnTo>
                      <a:pt x="193" y="61"/>
                    </a:lnTo>
                    <a:lnTo>
                      <a:pt x="193" y="76"/>
                    </a:lnTo>
                    <a:lnTo>
                      <a:pt x="193" y="81"/>
                    </a:lnTo>
                    <a:lnTo>
                      <a:pt x="198" y="86"/>
                    </a:lnTo>
                    <a:lnTo>
                      <a:pt x="198" y="91"/>
                    </a:lnTo>
                    <a:lnTo>
                      <a:pt x="198" y="91"/>
                    </a:lnTo>
                    <a:lnTo>
                      <a:pt x="203" y="91"/>
                    </a:lnTo>
                    <a:lnTo>
                      <a:pt x="198" y="91"/>
                    </a:lnTo>
                    <a:lnTo>
                      <a:pt x="198" y="96"/>
                    </a:lnTo>
                    <a:lnTo>
                      <a:pt x="198" y="96"/>
                    </a:lnTo>
                    <a:lnTo>
                      <a:pt x="193" y="91"/>
                    </a:lnTo>
                    <a:lnTo>
                      <a:pt x="193" y="91"/>
                    </a:lnTo>
                    <a:lnTo>
                      <a:pt x="193" y="91"/>
                    </a:lnTo>
                    <a:lnTo>
                      <a:pt x="193" y="96"/>
                    </a:lnTo>
                    <a:lnTo>
                      <a:pt x="193" y="96"/>
                    </a:lnTo>
                    <a:lnTo>
                      <a:pt x="187" y="101"/>
                    </a:lnTo>
                    <a:lnTo>
                      <a:pt x="187" y="101"/>
                    </a:lnTo>
                    <a:lnTo>
                      <a:pt x="187" y="106"/>
                    </a:lnTo>
                    <a:lnTo>
                      <a:pt x="182" y="106"/>
                    </a:lnTo>
                    <a:lnTo>
                      <a:pt x="177" y="111"/>
                    </a:lnTo>
                    <a:lnTo>
                      <a:pt x="177" y="111"/>
                    </a:lnTo>
                    <a:lnTo>
                      <a:pt x="177" y="111"/>
                    </a:lnTo>
                    <a:lnTo>
                      <a:pt x="177" y="111"/>
                    </a:lnTo>
                    <a:lnTo>
                      <a:pt x="177" y="111"/>
                    </a:lnTo>
                    <a:lnTo>
                      <a:pt x="177" y="106"/>
                    </a:lnTo>
                    <a:lnTo>
                      <a:pt x="172" y="106"/>
                    </a:lnTo>
                    <a:lnTo>
                      <a:pt x="172" y="106"/>
                    </a:lnTo>
                    <a:lnTo>
                      <a:pt x="172" y="106"/>
                    </a:lnTo>
                    <a:lnTo>
                      <a:pt x="172" y="106"/>
                    </a:lnTo>
                    <a:lnTo>
                      <a:pt x="172" y="106"/>
                    </a:lnTo>
                    <a:lnTo>
                      <a:pt x="167" y="106"/>
                    </a:lnTo>
                    <a:lnTo>
                      <a:pt x="167" y="106"/>
                    </a:lnTo>
                    <a:lnTo>
                      <a:pt x="167" y="106"/>
                    </a:lnTo>
                    <a:lnTo>
                      <a:pt x="162" y="111"/>
                    </a:lnTo>
                    <a:lnTo>
                      <a:pt x="162" y="111"/>
                    </a:lnTo>
                    <a:lnTo>
                      <a:pt x="162" y="111"/>
                    </a:lnTo>
                    <a:lnTo>
                      <a:pt x="157" y="111"/>
                    </a:lnTo>
                    <a:lnTo>
                      <a:pt x="157" y="116"/>
                    </a:lnTo>
                    <a:lnTo>
                      <a:pt x="162" y="116"/>
                    </a:lnTo>
                    <a:lnTo>
                      <a:pt x="162" y="116"/>
                    </a:lnTo>
                    <a:lnTo>
                      <a:pt x="162" y="122"/>
                    </a:lnTo>
                    <a:lnTo>
                      <a:pt x="162" y="122"/>
                    </a:lnTo>
                    <a:lnTo>
                      <a:pt x="162" y="122"/>
                    </a:lnTo>
                    <a:lnTo>
                      <a:pt x="167" y="127"/>
                    </a:lnTo>
                    <a:lnTo>
                      <a:pt x="167" y="127"/>
                    </a:lnTo>
                    <a:lnTo>
                      <a:pt x="167" y="127"/>
                    </a:lnTo>
                    <a:lnTo>
                      <a:pt x="167" y="127"/>
                    </a:lnTo>
                    <a:lnTo>
                      <a:pt x="167" y="127"/>
                    </a:lnTo>
                    <a:lnTo>
                      <a:pt x="172" y="127"/>
                    </a:lnTo>
                    <a:lnTo>
                      <a:pt x="172" y="132"/>
                    </a:lnTo>
                    <a:lnTo>
                      <a:pt x="172" y="132"/>
                    </a:lnTo>
                    <a:lnTo>
                      <a:pt x="172" y="132"/>
                    </a:lnTo>
                    <a:lnTo>
                      <a:pt x="172" y="132"/>
                    </a:lnTo>
                    <a:lnTo>
                      <a:pt x="172" y="132"/>
                    </a:lnTo>
                    <a:lnTo>
                      <a:pt x="172" y="137"/>
                    </a:lnTo>
                    <a:lnTo>
                      <a:pt x="172" y="137"/>
                    </a:lnTo>
                    <a:lnTo>
                      <a:pt x="172" y="142"/>
                    </a:lnTo>
                    <a:lnTo>
                      <a:pt x="167" y="142"/>
                    </a:lnTo>
                    <a:lnTo>
                      <a:pt x="167" y="142"/>
                    </a:lnTo>
                    <a:lnTo>
                      <a:pt x="167" y="147"/>
                    </a:lnTo>
                    <a:lnTo>
                      <a:pt x="167" y="147"/>
                    </a:lnTo>
                    <a:lnTo>
                      <a:pt x="167" y="147"/>
                    </a:lnTo>
                    <a:lnTo>
                      <a:pt x="162" y="147"/>
                    </a:lnTo>
                    <a:lnTo>
                      <a:pt x="162" y="147"/>
                    </a:lnTo>
                    <a:lnTo>
                      <a:pt x="157" y="152"/>
                    </a:lnTo>
                    <a:lnTo>
                      <a:pt x="157" y="152"/>
                    </a:lnTo>
                    <a:lnTo>
                      <a:pt x="157" y="157"/>
                    </a:lnTo>
                    <a:lnTo>
                      <a:pt x="147" y="162"/>
                    </a:lnTo>
                    <a:lnTo>
                      <a:pt x="137" y="162"/>
                    </a:lnTo>
                    <a:lnTo>
                      <a:pt x="137" y="157"/>
                    </a:lnTo>
                    <a:lnTo>
                      <a:pt x="137" y="157"/>
                    </a:lnTo>
                    <a:lnTo>
                      <a:pt x="137" y="157"/>
                    </a:lnTo>
                    <a:lnTo>
                      <a:pt x="132" y="157"/>
                    </a:lnTo>
                    <a:lnTo>
                      <a:pt x="132" y="162"/>
                    </a:lnTo>
                    <a:lnTo>
                      <a:pt x="127" y="162"/>
                    </a:lnTo>
                    <a:lnTo>
                      <a:pt x="127" y="162"/>
                    </a:lnTo>
                    <a:lnTo>
                      <a:pt x="122" y="157"/>
                    </a:lnTo>
                    <a:lnTo>
                      <a:pt x="122" y="157"/>
                    </a:lnTo>
                    <a:lnTo>
                      <a:pt x="117" y="157"/>
                    </a:lnTo>
                    <a:lnTo>
                      <a:pt x="111" y="157"/>
                    </a:lnTo>
                    <a:lnTo>
                      <a:pt x="111" y="152"/>
                    </a:lnTo>
                    <a:lnTo>
                      <a:pt x="111" y="152"/>
                    </a:lnTo>
                    <a:lnTo>
                      <a:pt x="111" y="152"/>
                    </a:lnTo>
                    <a:lnTo>
                      <a:pt x="106" y="152"/>
                    </a:lnTo>
                    <a:lnTo>
                      <a:pt x="96" y="147"/>
                    </a:lnTo>
                    <a:lnTo>
                      <a:pt x="91" y="147"/>
                    </a:lnTo>
                    <a:lnTo>
                      <a:pt x="91" y="147"/>
                    </a:lnTo>
                    <a:lnTo>
                      <a:pt x="86" y="152"/>
                    </a:lnTo>
                    <a:lnTo>
                      <a:pt x="86" y="152"/>
                    </a:lnTo>
                    <a:lnTo>
                      <a:pt x="86" y="152"/>
                    </a:lnTo>
                    <a:lnTo>
                      <a:pt x="86" y="152"/>
                    </a:lnTo>
                    <a:lnTo>
                      <a:pt x="86" y="152"/>
                    </a:lnTo>
                    <a:lnTo>
                      <a:pt x="86" y="152"/>
                    </a:lnTo>
                    <a:lnTo>
                      <a:pt x="81" y="152"/>
                    </a:lnTo>
                    <a:lnTo>
                      <a:pt x="76" y="152"/>
                    </a:lnTo>
                    <a:lnTo>
                      <a:pt x="76" y="152"/>
                    </a:lnTo>
                    <a:lnTo>
                      <a:pt x="76" y="152"/>
                    </a:lnTo>
                    <a:lnTo>
                      <a:pt x="76" y="152"/>
                    </a:lnTo>
                    <a:lnTo>
                      <a:pt x="76" y="147"/>
                    </a:lnTo>
                    <a:lnTo>
                      <a:pt x="71" y="147"/>
                    </a:lnTo>
                    <a:lnTo>
                      <a:pt x="71" y="147"/>
                    </a:lnTo>
                    <a:lnTo>
                      <a:pt x="71" y="147"/>
                    </a:lnTo>
                    <a:lnTo>
                      <a:pt x="71" y="147"/>
                    </a:lnTo>
                    <a:lnTo>
                      <a:pt x="71" y="142"/>
                    </a:lnTo>
                    <a:lnTo>
                      <a:pt x="71" y="142"/>
                    </a:lnTo>
                    <a:lnTo>
                      <a:pt x="71" y="142"/>
                    </a:lnTo>
                    <a:lnTo>
                      <a:pt x="71" y="142"/>
                    </a:lnTo>
                    <a:lnTo>
                      <a:pt x="71" y="142"/>
                    </a:lnTo>
                    <a:lnTo>
                      <a:pt x="71" y="137"/>
                    </a:lnTo>
                    <a:lnTo>
                      <a:pt x="66" y="137"/>
                    </a:lnTo>
                    <a:lnTo>
                      <a:pt x="66" y="137"/>
                    </a:lnTo>
                    <a:lnTo>
                      <a:pt x="61" y="137"/>
                    </a:lnTo>
                    <a:lnTo>
                      <a:pt x="61" y="137"/>
                    </a:lnTo>
                    <a:lnTo>
                      <a:pt x="61" y="137"/>
                    </a:lnTo>
                    <a:lnTo>
                      <a:pt x="61" y="137"/>
                    </a:lnTo>
                    <a:lnTo>
                      <a:pt x="56" y="137"/>
                    </a:lnTo>
                    <a:lnTo>
                      <a:pt x="41" y="147"/>
                    </a:lnTo>
                    <a:lnTo>
                      <a:pt x="41" y="152"/>
                    </a:lnTo>
                    <a:lnTo>
                      <a:pt x="36" y="157"/>
                    </a:lnTo>
                    <a:lnTo>
                      <a:pt x="15" y="142"/>
                    </a:lnTo>
                    <a:lnTo>
                      <a:pt x="20" y="137"/>
                    </a:lnTo>
                    <a:lnTo>
                      <a:pt x="20" y="137"/>
                    </a:lnTo>
                    <a:lnTo>
                      <a:pt x="25" y="137"/>
                    </a:lnTo>
                    <a:lnTo>
                      <a:pt x="25" y="137"/>
                    </a:lnTo>
                    <a:lnTo>
                      <a:pt x="25" y="137"/>
                    </a:lnTo>
                    <a:lnTo>
                      <a:pt x="25" y="137"/>
                    </a:lnTo>
                    <a:lnTo>
                      <a:pt x="25" y="137"/>
                    </a:lnTo>
                    <a:lnTo>
                      <a:pt x="30" y="137"/>
                    </a:lnTo>
                    <a:lnTo>
                      <a:pt x="30" y="137"/>
                    </a:lnTo>
                    <a:lnTo>
                      <a:pt x="36" y="137"/>
                    </a:lnTo>
                    <a:lnTo>
                      <a:pt x="41" y="132"/>
                    </a:lnTo>
                    <a:lnTo>
                      <a:pt x="41" y="132"/>
                    </a:lnTo>
                    <a:lnTo>
                      <a:pt x="41" y="132"/>
                    </a:lnTo>
                    <a:lnTo>
                      <a:pt x="41" y="127"/>
                    </a:lnTo>
                    <a:lnTo>
                      <a:pt x="41" y="127"/>
                    </a:lnTo>
                    <a:lnTo>
                      <a:pt x="41" y="127"/>
                    </a:lnTo>
                    <a:lnTo>
                      <a:pt x="41" y="127"/>
                    </a:lnTo>
                    <a:lnTo>
                      <a:pt x="41" y="127"/>
                    </a:lnTo>
                    <a:lnTo>
                      <a:pt x="41" y="122"/>
                    </a:lnTo>
                    <a:lnTo>
                      <a:pt x="46" y="122"/>
                    </a:lnTo>
                    <a:lnTo>
                      <a:pt x="46" y="122"/>
                    </a:lnTo>
                    <a:lnTo>
                      <a:pt x="46" y="122"/>
                    </a:lnTo>
                    <a:lnTo>
                      <a:pt x="46" y="122"/>
                    </a:lnTo>
                    <a:lnTo>
                      <a:pt x="46" y="122"/>
                    </a:lnTo>
                    <a:lnTo>
                      <a:pt x="46" y="122"/>
                    </a:lnTo>
                    <a:lnTo>
                      <a:pt x="51" y="116"/>
                    </a:lnTo>
                    <a:lnTo>
                      <a:pt x="51" y="116"/>
                    </a:lnTo>
                    <a:lnTo>
                      <a:pt x="51" y="116"/>
                    </a:lnTo>
                    <a:lnTo>
                      <a:pt x="51" y="116"/>
                    </a:lnTo>
                    <a:lnTo>
                      <a:pt x="51" y="111"/>
                    </a:lnTo>
                    <a:lnTo>
                      <a:pt x="51" y="111"/>
                    </a:lnTo>
                    <a:lnTo>
                      <a:pt x="51" y="106"/>
                    </a:lnTo>
                    <a:lnTo>
                      <a:pt x="51" y="106"/>
                    </a:lnTo>
                    <a:lnTo>
                      <a:pt x="51" y="101"/>
                    </a:lnTo>
                    <a:lnTo>
                      <a:pt x="51" y="101"/>
                    </a:lnTo>
                    <a:lnTo>
                      <a:pt x="51" y="101"/>
                    </a:lnTo>
                    <a:lnTo>
                      <a:pt x="56" y="96"/>
                    </a:lnTo>
                    <a:lnTo>
                      <a:pt x="56" y="96"/>
                    </a:lnTo>
                    <a:lnTo>
                      <a:pt x="56" y="96"/>
                    </a:lnTo>
                    <a:lnTo>
                      <a:pt x="56" y="96"/>
                    </a:lnTo>
                    <a:lnTo>
                      <a:pt x="61" y="96"/>
                    </a:lnTo>
                    <a:lnTo>
                      <a:pt x="61" y="96"/>
                    </a:lnTo>
                    <a:lnTo>
                      <a:pt x="61" y="96"/>
                    </a:lnTo>
                    <a:lnTo>
                      <a:pt x="61" y="91"/>
                    </a:lnTo>
                    <a:lnTo>
                      <a:pt x="61" y="91"/>
                    </a:lnTo>
                    <a:lnTo>
                      <a:pt x="61" y="91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61" y="86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66" y="76"/>
                    </a:lnTo>
                    <a:lnTo>
                      <a:pt x="66" y="76"/>
                    </a:lnTo>
                    <a:lnTo>
                      <a:pt x="66" y="76"/>
                    </a:lnTo>
                    <a:lnTo>
                      <a:pt x="66" y="76"/>
                    </a:lnTo>
                    <a:lnTo>
                      <a:pt x="61" y="71"/>
                    </a:lnTo>
                    <a:lnTo>
                      <a:pt x="61" y="71"/>
                    </a:lnTo>
                    <a:lnTo>
                      <a:pt x="56" y="71"/>
                    </a:lnTo>
                    <a:lnTo>
                      <a:pt x="56" y="71"/>
                    </a:lnTo>
                    <a:lnTo>
                      <a:pt x="56" y="71"/>
                    </a:lnTo>
                    <a:lnTo>
                      <a:pt x="56" y="71"/>
                    </a:lnTo>
                    <a:lnTo>
                      <a:pt x="56" y="71"/>
                    </a:lnTo>
                    <a:lnTo>
                      <a:pt x="51" y="71"/>
                    </a:lnTo>
                    <a:lnTo>
                      <a:pt x="51" y="76"/>
                    </a:lnTo>
                    <a:lnTo>
                      <a:pt x="51" y="76"/>
                    </a:lnTo>
                    <a:lnTo>
                      <a:pt x="46" y="76"/>
                    </a:lnTo>
                    <a:lnTo>
                      <a:pt x="46" y="76"/>
                    </a:lnTo>
                    <a:lnTo>
                      <a:pt x="46" y="71"/>
                    </a:lnTo>
                    <a:lnTo>
                      <a:pt x="41" y="71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6" y="66"/>
                    </a:lnTo>
                    <a:lnTo>
                      <a:pt x="30" y="61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0" y="51"/>
                    </a:lnTo>
                    <a:lnTo>
                      <a:pt x="20" y="51"/>
                    </a:lnTo>
                    <a:lnTo>
                      <a:pt x="20" y="51"/>
                    </a:lnTo>
                    <a:lnTo>
                      <a:pt x="20" y="51"/>
                    </a:lnTo>
                    <a:lnTo>
                      <a:pt x="20" y="46"/>
                    </a:lnTo>
                    <a:lnTo>
                      <a:pt x="20" y="46"/>
                    </a:lnTo>
                    <a:lnTo>
                      <a:pt x="15" y="46"/>
                    </a:lnTo>
                    <a:lnTo>
                      <a:pt x="15" y="41"/>
                    </a:lnTo>
                    <a:lnTo>
                      <a:pt x="10" y="35"/>
                    </a:lnTo>
                    <a:lnTo>
                      <a:pt x="10" y="35"/>
                    </a:lnTo>
                    <a:lnTo>
                      <a:pt x="0" y="25"/>
                    </a:lnTo>
                    <a:lnTo>
                      <a:pt x="10" y="25"/>
                    </a:lnTo>
                    <a:lnTo>
                      <a:pt x="10" y="25"/>
                    </a:lnTo>
                    <a:lnTo>
                      <a:pt x="10" y="25"/>
                    </a:lnTo>
                    <a:lnTo>
                      <a:pt x="10" y="25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35"/>
                    </a:lnTo>
                    <a:lnTo>
                      <a:pt x="20" y="35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25" y="30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41" y="30"/>
                    </a:lnTo>
                    <a:lnTo>
                      <a:pt x="41" y="30"/>
                    </a:lnTo>
                    <a:lnTo>
                      <a:pt x="41" y="30"/>
                    </a:lnTo>
                    <a:lnTo>
                      <a:pt x="51" y="35"/>
                    </a:lnTo>
                    <a:lnTo>
                      <a:pt x="61" y="41"/>
                    </a:lnTo>
                    <a:lnTo>
                      <a:pt x="66" y="41"/>
                    </a:lnTo>
                    <a:lnTo>
                      <a:pt x="71" y="35"/>
                    </a:lnTo>
                    <a:lnTo>
                      <a:pt x="71" y="35"/>
                    </a:lnTo>
                    <a:lnTo>
                      <a:pt x="76" y="35"/>
                    </a:lnTo>
                    <a:lnTo>
                      <a:pt x="76" y="30"/>
                    </a:lnTo>
                    <a:lnTo>
                      <a:pt x="76" y="30"/>
                    </a:lnTo>
                    <a:lnTo>
                      <a:pt x="76" y="30"/>
                    </a:lnTo>
                    <a:lnTo>
                      <a:pt x="76" y="30"/>
                    </a:lnTo>
                    <a:lnTo>
                      <a:pt x="76" y="30"/>
                    </a:lnTo>
                    <a:lnTo>
                      <a:pt x="76" y="25"/>
                    </a:lnTo>
                    <a:lnTo>
                      <a:pt x="76" y="25"/>
                    </a:lnTo>
                    <a:lnTo>
                      <a:pt x="71" y="20"/>
                    </a:lnTo>
                    <a:lnTo>
                      <a:pt x="71" y="20"/>
                    </a:lnTo>
                    <a:lnTo>
                      <a:pt x="71" y="15"/>
                    </a:lnTo>
                    <a:lnTo>
                      <a:pt x="71" y="10"/>
                    </a:lnTo>
                    <a:lnTo>
                      <a:pt x="71" y="10"/>
                    </a:lnTo>
                    <a:lnTo>
                      <a:pt x="71" y="10"/>
                    </a:lnTo>
                    <a:lnTo>
                      <a:pt x="71" y="10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6" y="5"/>
                    </a:lnTo>
                    <a:lnTo>
                      <a:pt x="76" y="5"/>
                    </a:lnTo>
                    <a:lnTo>
                      <a:pt x="76" y="5"/>
                    </a:lnTo>
                    <a:lnTo>
                      <a:pt x="76" y="5"/>
                    </a:lnTo>
                    <a:lnTo>
                      <a:pt x="81" y="5"/>
                    </a:lnTo>
                    <a:lnTo>
                      <a:pt x="81" y="5"/>
                    </a:lnTo>
                    <a:lnTo>
                      <a:pt x="81" y="5"/>
                    </a:lnTo>
                    <a:lnTo>
                      <a:pt x="81" y="5"/>
                    </a:lnTo>
                    <a:lnTo>
                      <a:pt x="81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91" y="10"/>
                    </a:lnTo>
                    <a:lnTo>
                      <a:pt x="96" y="5"/>
                    </a:lnTo>
                    <a:lnTo>
                      <a:pt x="96" y="5"/>
                    </a:lnTo>
                    <a:lnTo>
                      <a:pt x="101" y="5"/>
                    </a:lnTo>
                    <a:lnTo>
                      <a:pt x="101" y="5"/>
                    </a:lnTo>
                    <a:lnTo>
                      <a:pt x="106" y="5"/>
                    </a:lnTo>
                    <a:lnTo>
                      <a:pt x="106" y="5"/>
                    </a:lnTo>
                    <a:lnTo>
                      <a:pt x="106" y="5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22" y="5"/>
                    </a:lnTo>
                    <a:lnTo>
                      <a:pt x="132" y="15"/>
                    </a:lnTo>
                    <a:lnTo>
                      <a:pt x="137" y="20"/>
                    </a:lnTo>
                    <a:lnTo>
                      <a:pt x="137" y="20"/>
                    </a:lnTo>
                    <a:lnTo>
                      <a:pt x="137" y="20"/>
                    </a:lnTo>
                    <a:lnTo>
                      <a:pt x="137" y="20"/>
                    </a:lnTo>
                    <a:lnTo>
                      <a:pt x="137" y="25"/>
                    </a:lnTo>
                    <a:lnTo>
                      <a:pt x="137" y="25"/>
                    </a:lnTo>
                    <a:lnTo>
                      <a:pt x="137" y="25"/>
                    </a:lnTo>
                    <a:lnTo>
                      <a:pt x="137" y="30"/>
                    </a:lnTo>
                    <a:lnTo>
                      <a:pt x="142" y="35"/>
                    </a:lnTo>
                    <a:lnTo>
                      <a:pt x="142" y="35"/>
                    </a:lnTo>
                    <a:lnTo>
                      <a:pt x="142" y="35"/>
                    </a:lnTo>
                    <a:lnTo>
                      <a:pt x="142" y="41"/>
                    </a:lnTo>
                    <a:lnTo>
                      <a:pt x="142" y="41"/>
                    </a:lnTo>
                    <a:lnTo>
                      <a:pt x="147" y="41"/>
                    </a:lnTo>
                    <a:lnTo>
                      <a:pt x="147" y="46"/>
                    </a:lnTo>
                    <a:lnTo>
                      <a:pt x="147" y="46"/>
                    </a:lnTo>
                    <a:lnTo>
                      <a:pt x="152" y="46"/>
                    </a:lnTo>
                    <a:lnTo>
                      <a:pt x="152" y="46"/>
                    </a:lnTo>
                    <a:lnTo>
                      <a:pt x="157" y="51"/>
                    </a:lnTo>
                    <a:lnTo>
                      <a:pt x="157" y="51"/>
                    </a:lnTo>
                    <a:lnTo>
                      <a:pt x="162" y="51"/>
                    </a:lnTo>
                    <a:lnTo>
                      <a:pt x="162" y="51"/>
                    </a:lnTo>
                    <a:lnTo>
                      <a:pt x="162" y="51"/>
                    </a:lnTo>
                    <a:lnTo>
                      <a:pt x="162" y="51"/>
                    </a:lnTo>
                    <a:lnTo>
                      <a:pt x="157" y="56"/>
                    </a:lnTo>
                    <a:lnTo>
                      <a:pt x="157" y="56"/>
                    </a:lnTo>
                    <a:lnTo>
                      <a:pt x="157" y="61"/>
                    </a:lnTo>
                    <a:lnTo>
                      <a:pt x="157" y="61"/>
                    </a:lnTo>
                    <a:lnTo>
                      <a:pt x="157" y="61"/>
                    </a:lnTo>
                    <a:lnTo>
                      <a:pt x="157" y="66"/>
                    </a:lnTo>
                    <a:lnTo>
                      <a:pt x="157" y="66"/>
                    </a:lnTo>
                    <a:lnTo>
                      <a:pt x="162" y="66"/>
                    </a:lnTo>
                    <a:lnTo>
                      <a:pt x="182" y="66"/>
                    </a:lnTo>
                    <a:lnTo>
                      <a:pt x="182" y="66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76" name="Freeform 21">
                <a:extLst>
                  <a:ext uri="{FF2B5EF4-FFF2-40B4-BE49-F238E27FC236}">
                    <a16:creationId xmlns:a16="http://schemas.microsoft.com/office/drawing/2014/main" id="{068C9106-5057-4F58-8000-500A6C66D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6733" y="3524902"/>
                <a:ext cx="917689" cy="739818"/>
              </a:xfrm>
              <a:custGeom>
                <a:avLst/>
                <a:gdLst>
                  <a:gd name="T0" fmla="*/ 10 w 208"/>
                  <a:gd name="T1" fmla="*/ 60 h 162"/>
                  <a:gd name="T2" fmla="*/ 15 w 208"/>
                  <a:gd name="T3" fmla="*/ 40 h 162"/>
                  <a:gd name="T4" fmla="*/ 15 w 208"/>
                  <a:gd name="T5" fmla="*/ 30 h 162"/>
                  <a:gd name="T6" fmla="*/ 30 w 208"/>
                  <a:gd name="T7" fmla="*/ 15 h 162"/>
                  <a:gd name="T8" fmla="*/ 46 w 208"/>
                  <a:gd name="T9" fmla="*/ 15 h 162"/>
                  <a:gd name="T10" fmla="*/ 51 w 208"/>
                  <a:gd name="T11" fmla="*/ 15 h 162"/>
                  <a:gd name="T12" fmla="*/ 71 w 208"/>
                  <a:gd name="T13" fmla="*/ 15 h 162"/>
                  <a:gd name="T14" fmla="*/ 81 w 208"/>
                  <a:gd name="T15" fmla="*/ 10 h 162"/>
                  <a:gd name="T16" fmla="*/ 96 w 208"/>
                  <a:gd name="T17" fmla="*/ 0 h 162"/>
                  <a:gd name="T18" fmla="*/ 106 w 208"/>
                  <a:gd name="T19" fmla="*/ 10 h 162"/>
                  <a:gd name="T20" fmla="*/ 106 w 208"/>
                  <a:gd name="T21" fmla="*/ 20 h 162"/>
                  <a:gd name="T22" fmla="*/ 112 w 208"/>
                  <a:gd name="T23" fmla="*/ 30 h 162"/>
                  <a:gd name="T24" fmla="*/ 117 w 208"/>
                  <a:gd name="T25" fmla="*/ 25 h 162"/>
                  <a:gd name="T26" fmla="*/ 122 w 208"/>
                  <a:gd name="T27" fmla="*/ 25 h 162"/>
                  <a:gd name="T28" fmla="*/ 157 w 208"/>
                  <a:gd name="T29" fmla="*/ 10 h 162"/>
                  <a:gd name="T30" fmla="*/ 172 w 208"/>
                  <a:gd name="T31" fmla="*/ 5 h 162"/>
                  <a:gd name="T32" fmla="*/ 208 w 208"/>
                  <a:gd name="T33" fmla="*/ 40 h 162"/>
                  <a:gd name="T34" fmla="*/ 203 w 208"/>
                  <a:gd name="T35" fmla="*/ 45 h 162"/>
                  <a:gd name="T36" fmla="*/ 198 w 208"/>
                  <a:gd name="T37" fmla="*/ 55 h 162"/>
                  <a:gd name="T38" fmla="*/ 193 w 208"/>
                  <a:gd name="T39" fmla="*/ 66 h 162"/>
                  <a:gd name="T40" fmla="*/ 193 w 208"/>
                  <a:gd name="T41" fmla="*/ 66 h 162"/>
                  <a:gd name="T42" fmla="*/ 198 w 208"/>
                  <a:gd name="T43" fmla="*/ 71 h 162"/>
                  <a:gd name="T44" fmla="*/ 198 w 208"/>
                  <a:gd name="T45" fmla="*/ 76 h 162"/>
                  <a:gd name="T46" fmla="*/ 172 w 208"/>
                  <a:gd name="T47" fmla="*/ 76 h 162"/>
                  <a:gd name="T48" fmla="*/ 177 w 208"/>
                  <a:gd name="T49" fmla="*/ 86 h 162"/>
                  <a:gd name="T50" fmla="*/ 162 w 208"/>
                  <a:gd name="T51" fmla="*/ 86 h 162"/>
                  <a:gd name="T52" fmla="*/ 142 w 208"/>
                  <a:gd name="T53" fmla="*/ 86 h 162"/>
                  <a:gd name="T54" fmla="*/ 142 w 208"/>
                  <a:gd name="T55" fmla="*/ 81 h 162"/>
                  <a:gd name="T56" fmla="*/ 137 w 208"/>
                  <a:gd name="T57" fmla="*/ 66 h 162"/>
                  <a:gd name="T58" fmla="*/ 127 w 208"/>
                  <a:gd name="T59" fmla="*/ 66 h 162"/>
                  <a:gd name="T60" fmla="*/ 122 w 208"/>
                  <a:gd name="T61" fmla="*/ 71 h 162"/>
                  <a:gd name="T62" fmla="*/ 86 w 208"/>
                  <a:gd name="T63" fmla="*/ 76 h 162"/>
                  <a:gd name="T64" fmla="*/ 81 w 208"/>
                  <a:gd name="T65" fmla="*/ 81 h 162"/>
                  <a:gd name="T66" fmla="*/ 86 w 208"/>
                  <a:gd name="T67" fmla="*/ 91 h 162"/>
                  <a:gd name="T68" fmla="*/ 91 w 208"/>
                  <a:gd name="T69" fmla="*/ 96 h 162"/>
                  <a:gd name="T70" fmla="*/ 86 w 208"/>
                  <a:gd name="T71" fmla="*/ 106 h 162"/>
                  <a:gd name="T72" fmla="*/ 76 w 208"/>
                  <a:gd name="T73" fmla="*/ 111 h 162"/>
                  <a:gd name="T74" fmla="*/ 71 w 208"/>
                  <a:gd name="T75" fmla="*/ 116 h 162"/>
                  <a:gd name="T76" fmla="*/ 66 w 208"/>
                  <a:gd name="T77" fmla="*/ 126 h 162"/>
                  <a:gd name="T78" fmla="*/ 51 w 208"/>
                  <a:gd name="T79" fmla="*/ 131 h 162"/>
                  <a:gd name="T80" fmla="*/ 36 w 208"/>
                  <a:gd name="T81" fmla="*/ 136 h 162"/>
                  <a:gd name="T82" fmla="*/ 41 w 208"/>
                  <a:gd name="T83" fmla="*/ 141 h 162"/>
                  <a:gd name="T84" fmla="*/ 30 w 208"/>
                  <a:gd name="T85" fmla="*/ 147 h 162"/>
                  <a:gd name="T86" fmla="*/ 20 w 208"/>
                  <a:gd name="T87" fmla="*/ 152 h 162"/>
                  <a:gd name="T88" fmla="*/ 20 w 208"/>
                  <a:gd name="T89" fmla="*/ 157 h 162"/>
                  <a:gd name="T90" fmla="*/ 10 w 208"/>
                  <a:gd name="T91" fmla="*/ 162 h 162"/>
                  <a:gd name="T92" fmla="*/ 10 w 208"/>
                  <a:gd name="T93" fmla="*/ 152 h 162"/>
                  <a:gd name="T94" fmla="*/ 5 w 208"/>
                  <a:gd name="T95" fmla="*/ 147 h 162"/>
                  <a:gd name="T96" fmla="*/ 5 w 208"/>
                  <a:gd name="T97" fmla="*/ 141 h 162"/>
                  <a:gd name="T98" fmla="*/ 5 w 208"/>
                  <a:gd name="T99" fmla="*/ 136 h 162"/>
                  <a:gd name="T100" fmla="*/ 10 w 208"/>
                  <a:gd name="T101" fmla="*/ 141 h 162"/>
                  <a:gd name="T102" fmla="*/ 15 w 208"/>
                  <a:gd name="T103" fmla="*/ 136 h 162"/>
                  <a:gd name="T104" fmla="*/ 15 w 208"/>
                  <a:gd name="T105" fmla="*/ 131 h 162"/>
                  <a:gd name="T106" fmla="*/ 15 w 208"/>
                  <a:gd name="T107" fmla="*/ 121 h 162"/>
                  <a:gd name="T108" fmla="*/ 15 w 208"/>
                  <a:gd name="T109" fmla="*/ 121 h 162"/>
                  <a:gd name="T110" fmla="*/ 20 w 208"/>
                  <a:gd name="T111" fmla="*/ 121 h 162"/>
                  <a:gd name="T112" fmla="*/ 20 w 208"/>
                  <a:gd name="T113" fmla="*/ 116 h 162"/>
                  <a:gd name="T114" fmla="*/ 20 w 208"/>
                  <a:gd name="T115" fmla="*/ 111 h 162"/>
                  <a:gd name="T116" fmla="*/ 25 w 208"/>
                  <a:gd name="T117" fmla="*/ 106 h 162"/>
                  <a:gd name="T118" fmla="*/ 30 w 208"/>
                  <a:gd name="T119" fmla="*/ 101 h 162"/>
                  <a:gd name="T120" fmla="*/ 30 w 208"/>
                  <a:gd name="T121" fmla="*/ 96 h 162"/>
                  <a:gd name="T122" fmla="*/ 30 w 208"/>
                  <a:gd name="T123" fmla="*/ 8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8" h="162">
                    <a:moveTo>
                      <a:pt x="25" y="81"/>
                    </a:moveTo>
                    <a:lnTo>
                      <a:pt x="25" y="81"/>
                    </a:lnTo>
                    <a:lnTo>
                      <a:pt x="15" y="76"/>
                    </a:lnTo>
                    <a:lnTo>
                      <a:pt x="5" y="66"/>
                    </a:lnTo>
                    <a:lnTo>
                      <a:pt x="10" y="60"/>
                    </a:lnTo>
                    <a:lnTo>
                      <a:pt x="20" y="60"/>
                    </a:lnTo>
                    <a:lnTo>
                      <a:pt x="25" y="55"/>
                    </a:lnTo>
                    <a:lnTo>
                      <a:pt x="25" y="50"/>
                    </a:lnTo>
                    <a:lnTo>
                      <a:pt x="25" y="45"/>
                    </a:lnTo>
                    <a:lnTo>
                      <a:pt x="15" y="40"/>
                    </a:lnTo>
                    <a:lnTo>
                      <a:pt x="15" y="35"/>
                    </a:lnTo>
                    <a:lnTo>
                      <a:pt x="15" y="35"/>
                    </a:lnTo>
                    <a:lnTo>
                      <a:pt x="15" y="35"/>
                    </a:lnTo>
                    <a:lnTo>
                      <a:pt x="15" y="35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20" y="25"/>
                    </a:lnTo>
                    <a:lnTo>
                      <a:pt x="20" y="20"/>
                    </a:lnTo>
                    <a:lnTo>
                      <a:pt x="25" y="20"/>
                    </a:lnTo>
                    <a:lnTo>
                      <a:pt x="30" y="15"/>
                    </a:lnTo>
                    <a:lnTo>
                      <a:pt x="36" y="10"/>
                    </a:lnTo>
                    <a:lnTo>
                      <a:pt x="46" y="10"/>
                    </a:lnTo>
                    <a:lnTo>
                      <a:pt x="46" y="10"/>
                    </a:lnTo>
                    <a:lnTo>
                      <a:pt x="46" y="10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51" y="15"/>
                    </a:lnTo>
                    <a:lnTo>
                      <a:pt x="51" y="15"/>
                    </a:lnTo>
                    <a:lnTo>
                      <a:pt x="51" y="15"/>
                    </a:lnTo>
                    <a:lnTo>
                      <a:pt x="51" y="15"/>
                    </a:lnTo>
                    <a:lnTo>
                      <a:pt x="56" y="15"/>
                    </a:lnTo>
                    <a:lnTo>
                      <a:pt x="56" y="15"/>
                    </a:lnTo>
                    <a:lnTo>
                      <a:pt x="56" y="15"/>
                    </a:lnTo>
                    <a:lnTo>
                      <a:pt x="61" y="15"/>
                    </a:lnTo>
                    <a:lnTo>
                      <a:pt x="71" y="15"/>
                    </a:lnTo>
                    <a:lnTo>
                      <a:pt x="76" y="15"/>
                    </a:lnTo>
                    <a:lnTo>
                      <a:pt x="81" y="10"/>
                    </a:lnTo>
                    <a:lnTo>
                      <a:pt x="81" y="10"/>
                    </a:lnTo>
                    <a:lnTo>
                      <a:pt x="81" y="10"/>
                    </a:lnTo>
                    <a:lnTo>
                      <a:pt x="81" y="10"/>
                    </a:lnTo>
                    <a:lnTo>
                      <a:pt x="81" y="5"/>
                    </a:lnTo>
                    <a:lnTo>
                      <a:pt x="86" y="5"/>
                    </a:lnTo>
                    <a:lnTo>
                      <a:pt x="91" y="0"/>
                    </a:lnTo>
                    <a:lnTo>
                      <a:pt x="91" y="0"/>
                    </a:lnTo>
                    <a:lnTo>
                      <a:pt x="96" y="0"/>
                    </a:lnTo>
                    <a:lnTo>
                      <a:pt x="96" y="5"/>
                    </a:lnTo>
                    <a:lnTo>
                      <a:pt x="101" y="5"/>
                    </a:lnTo>
                    <a:lnTo>
                      <a:pt x="101" y="5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06" y="15"/>
                    </a:lnTo>
                    <a:lnTo>
                      <a:pt x="106" y="15"/>
                    </a:lnTo>
                    <a:lnTo>
                      <a:pt x="106" y="20"/>
                    </a:lnTo>
                    <a:lnTo>
                      <a:pt x="106" y="25"/>
                    </a:lnTo>
                    <a:lnTo>
                      <a:pt x="112" y="25"/>
                    </a:lnTo>
                    <a:lnTo>
                      <a:pt x="112" y="25"/>
                    </a:lnTo>
                    <a:lnTo>
                      <a:pt x="112" y="30"/>
                    </a:lnTo>
                    <a:lnTo>
                      <a:pt x="112" y="30"/>
                    </a:lnTo>
                    <a:lnTo>
                      <a:pt x="112" y="25"/>
                    </a:lnTo>
                    <a:lnTo>
                      <a:pt x="112" y="25"/>
                    </a:lnTo>
                    <a:lnTo>
                      <a:pt x="112" y="25"/>
                    </a:lnTo>
                    <a:lnTo>
                      <a:pt x="112" y="25"/>
                    </a:lnTo>
                    <a:lnTo>
                      <a:pt x="117" y="25"/>
                    </a:lnTo>
                    <a:lnTo>
                      <a:pt x="117" y="25"/>
                    </a:lnTo>
                    <a:lnTo>
                      <a:pt x="117" y="25"/>
                    </a:lnTo>
                    <a:lnTo>
                      <a:pt x="117" y="25"/>
                    </a:lnTo>
                    <a:lnTo>
                      <a:pt x="122" y="25"/>
                    </a:lnTo>
                    <a:lnTo>
                      <a:pt x="122" y="25"/>
                    </a:lnTo>
                    <a:lnTo>
                      <a:pt x="122" y="30"/>
                    </a:lnTo>
                    <a:lnTo>
                      <a:pt x="127" y="30"/>
                    </a:lnTo>
                    <a:lnTo>
                      <a:pt x="127" y="30"/>
                    </a:lnTo>
                    <a:lnTo>
                      <a:pt x="137" y="25"/>
                    </a:lnTo>
                    <a:lnTo>
                      <a:pt x="157" y="10"/>
                    </a:lnTo>
                    <a:lnTo>
                      <a:pt x="157" y="10"/>
                    </a:lnTo>
                    <a:lnTo>
                      <a:pt x="162" y="10"/>
                    </a:lnTo>
                    <a:lnTo>
                      <a:pt x="167" y="10"/>
                    </a:lnTo>
                    <a:lnTo>
                      <a:pt x="167" y="10"/>
                    </a:lnTo>
                    <a:lnTo>
                      <a:pt x="172" y="5"/>
                    </a:lnTo>
                    <a:lnTo>
                      <a:pt x="193" y="20"/>
                    </a:lnTo>
                    <a:lnTo>
                      <a:pt x="193" y="25"/>
                    </a:lnTo>
                    <a:lnTo>
                      <a:pt x="193" y="25"/>
                    </a:lnTo>
                    <a:lnTo>
                      <a:pt x="203" y="35"/>
                    </a:lnTo>
                    <a:lnTo>
                      <a:pt x="208" y="40"/>
                    </a:lnTo>
                    <a:lnTo>
                      <a:pt x="208" y="40"/>
                    </a:lnTo>
                    <a:lnTo>
                      <a:pt x="208" y="45"/>
                    </a:lnTo>
                    <a:lnTo>
                      <a:pt x="203" y="45"/>
                    </a:lnTo>
                    <a:lnTo>
                      <a:pt x="203" y="45"/>
                    </a:lnTo>
                    <a:lnTo>
                      <a:pt x="203" y="45"/>
                    </a:lnTo>
                    <a:lnTo>
                      <a:pt x="203" y="50"/>
                    </a:lnTo>
                    <a:lnTo>
                      <a:pt x="203" y="50"/>
                    </a:lnTo>
                    <a:lnTo>
                      <a:pt x="203" y="50"/>
                    </a:lnTo>
                    <a:lnTo>
                      <a:pt x="203" y="50"/>
                    </a:lnTo>
                    <a:lnTo>
                      <a:pt x="198" y="55"/>
                    </a:lnTo>
                    <a:lnTo>
                      <a:pt x="198" y="55"/>
                    </a:lnTo>
                    <a:lnTo>
                      <a:pt x="198" y="60"/>
                    </a:lnTo>
                    <a:lnTo>
                      <a:pt x="198" y="60"/>
                    </a:lnTo>
                    <a:lnTo>
                      <a:pt x="198" y="60"/>
                    </a:lnTo>
                    <a:lnTo>
                      <a:pt x="193" y="66"/>
                    </a:lnTo>
                    <a:lnTo>
                      <a:pt x="193" y="66"/>
                    </a:lnTo>
                    <a:lnTo>
                      <a:pt x="193" y="66"/>
                    </a:lnTo>
                    <a:lnTo>
                      <a:pt x="193" y="66"/>
                    </a:lnTo>
                    <a:lnTo>
                      <a:pt x="193" y="66"/>
                    </a:lnTo>
                    <a:lnTo>
                      <a:pt x="193" y="66"/>
                    </a:lnTo>
                    <a:lnTo>
                      <a:pt x="193" y="66"/>
                    </a:lnTo>
                    <a:lnTo>
                      <a:pt x="198" y="71"/>
                    </a:lnTo>
                    <a:lnTo>
                      <a:pt x="198" y="71"/>
                    </a:lnTo>
                    <a:lnTo>
                      <a:pt x="198" y="71"/>
                    </a:lnTo>
                    <a:lnTo>
                      <a:pt x="198" y="71"/>
                    </a:lnTo>
                    <a:lnTo>
                      <a:pt x="198" y="71"/>
                    </a:lnTo>
                    <a:lnTo>
                      <a:pt x="198" y="71"/>
                    </a:lnTo>
                    <a:lnTo>
                      <a:pt x="198" y="76"/>
                    </a:lnTo>
                    <a:lnTo>
                      <a:pt x="198" y="76"/>
                    </a:lnTo>
                    <a:lnTo>
                      <a:pt x="198" y="76"/>
                    </a:lnTo>
                    <a:lnTo>
                      <a:pt x="193" y="76"/>
                    </a:lnTo>
                    <a:lnTo>
                      <a:pt x="177" y="76"/>
                    </a:lnTo>
                    <a:lnTo>
                      <a:pt x="177" y="76"/>
                    </a:lnTo>
                    <a:lnTo>
                      <a:pt x="177" y="76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82" y="81"/>
                    </a:lnTo>
                    <a:lnTo>
                      <a:pt x="182" y="81"/>
                    </a:lnTo>
                    <a:lnTo>
                      <a:pt x="177" y="86"/>
                    </a:lnTo>
                    <a:lnTo>
                      <a:pt x="177" y="86"/>
                    </a:lnTo>
                    <a:lnTo>
                      <a:pt x="172" y="86"/>
                    </a:lnTo>
                    <a:lnTo>
                      <a:pt x="167" y="86"/>
                    </a:lnTo>
                    <a:lnTo>
                      <a:pt x="162" y="86"/>
                    </a:lnTo>
                    <a:lnTo>
                      <a:pt x="162" y="86"/>
                    </a:lnTo>
                    <a:lnTo>
                      <a:pt x="157" y="91"/>
                    </a:lnTo>
                    <a:lnTo>
                      <a:pt x="152" y="91"/>
                    </a:lnTo>
                    <a:lnTo>
                      <a:pt x="147" y="91"/>
                    </a:lnTo>
                    <a:lnTo>
                      <a:pt x="147" y="91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42" y="81"/>
                    </a:lnTo>
                    <a:lnTo>
                      <a:pt x="142" y="81"/>
                    </a:lnTo>
                    <a:lnTo>
                      <a:pt x="142" y="76"/>
                    </a:lnTo>
                    <a:lnTo>
                      <a:pt x="142" y="71"/>
                    </a:lnTo>
                    <a:lnTo>
                      <a:pt x="137" y="71"/>
                    </a:lnTo>
                    <a:lnTo>
                      <a:pt x="137" y="71"/>
                    </a:lnTo>
                    <a:lnTo>
                      <a:pt x="137" y="66"/>
                    </a:lnTo>
                    <a:lnTo>
                      <a:pt x="132" y="66"/>
                    </a:lnTo>
                    <a:lnTo>
                      <a:pt x="132" y="66"/>
                    </a:lnTo>
                    <a:lnTo>
                      <a:pt x="127" y="66"/>
                    </a:lnTo>
                    <a:lnTo>
                      <a:pt x="127" y="66"/>
                    </a:lnTo>
                    <a:lnTo>
                      <a:pt x="127" y="66"/>
                    </a:lnTo>
                    <a:lnTo>
                      <a:pt x="127" y="71"/>
                    </a:lnTo>
                    <a:lnTo>
                      <a:pt x="127" y="71"/>
                    </a:lnTo>
                    <a:lnTo>
                      <a:pt x="122" y="71"/>
                    </a:lnTo>
                    <a:lnTo>
                      <a:pt x="122" y="71"/>
                    </a:lnTo>
                    <a:lnTo>
                      <a:pt x="122" y="71"/>
                    </a:lnTo>
                    <a:lnTo>
                      <a:pt x="122" y="71"/>
                    </a:lnTo>
                    <a:lnTo>
                      <a:pt x="117" y="71"/>
                    </a:lnTo>
                    <a:lnTo>
                      <a:pt x="112" y="71"/>
                    </a:lnTo>
                    <a:lnTo>
                      <a:pt x="112" y="71"/>
                    </a:lnTo>
                    <a:lnTo>
                      <a:pt x="86" y="76"/>
                    </a:lnTo>
                    <a:lnTo>
                      <a:pt x="86" y="76"/>
                    </a:lnTo>
                    <a:lnTo>
                      <a:pt x="86" y="76"/>
                    </a:lnTo>
                    <a:lnTo>
                      <a:pt x="86" y="76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6" y="86"/>
                    </a:lnTo>
                    <a:lnTo>
                      <a:pt x="86" y="91"/>
                    </a:lnTo>
                    <a:lnTo>
                      <a:pt x="91" y="96"/>
                    </a:lnTo>
                    <a:lnTo>
                      <a:pt x="91" y="96"/>
                    </a:lnTo>
                    <a:lnTo>
                      <a:pt x="91" y="96"/>
                    </a:lnTo>
                    <a:lnTo>
                      <a:pt x="91" y="96"/>
                    </a:lnTo>
                    <a:lnTo>
                      <a:pt x="91" y="96"/>
                    </a:lnTo>
                    <a:lnTo>
                      <a:pt x="86" y="101"/>
                    </a:lnTo>
                    <a:lnTo>
                      <a:pt x="86" y="101"/>
                    </a:lnTo>
                    <a:lnTo>
                      <a:pt x="86" y="101"/>
                    </a:lnTo>
                    <a:lnTo>
                      <a:pt x="86" y="101"/>
                    </a:lnTo>
                    <a:lnTo>
                      <a:pt x="86" y="106"/>
                    </a:lnTo>
                    <a:lnTo>
                      <a:pt x="81" y="106"/>
                    </a:lnTo>
                    <a:lnTo>
                      <a:pt x="81" y="106"/>
                    </a:lnTo>
                    <a:lnTo>
                      <a:pt x="81" y="106"/>
                    </a:lnTo>
                    <a:lnTo>
                      <a:pt x="76" y="111"/>
                    </a:lnTo>
                    <a:lnTo>
                      <a:pt x="76" y="111"/>
                    </a:lnTo>
                    <a:lnTo>
                      <a:pt x="76" y="111"/>
                    </a:lnTo>
                    <a:lnTo>
                      <a:pt x="76" y="111"/>
                    </a:lnTo>
                    <a:lnTo>
                      <a:pt x="76" y="111"/>
                    </a:lnTo>
                    <a:lnTo>
                      <a:pt x="71" y="116"/>
                    </a:lnTo>
                    <a:lnTo>
                      <a:pt x="71" y="116"/>
                    </a:lnTo>
                    <a:lnTo>
                      <a:pt x="71" y="116"/>
                    </a:lnTo>
                    <a:lnTo>
                      <a:pt x="71" y="121"/>
                    </a:lnTo>
                    <a:lnTo>
                      <a:pt x="66" y="121"/>
                    </a:lnTo>
                    <a:lnTo>
                      <a:pt x="66" y="126"/>
                    </a:lnTo>
                    <a:lnTo>
                      <a:pt x="66" y="126"/>
                    </a:lnTo>
                    <a:lnTo>
                      <a:pt x="66" y="131"/>
                    </a:lnTo>
                    <a:lnTo>
                      <a:pt x="66" y="131"/>
                    </a:lnTo>
                    <a:lnTo>
                      <a:pt x="66" y="131"/>
                    </a:lnTo>
                    <a:lnTo>
                      <a:pt x="61" y="136"/>
                    </a:lnTo>
                    <a:lnTo>
                      <a:pt x="51" y="131"/>
                    </a:lnTo>
                    <a:lnTo>
                      <a:pt x="46" y="131"/>
                    </a:lnTo>
                    <a:lnTo>
                      <a:pt x="46" y="131"/>
                    </a:lnTo>
                    <a:lnTo>
                      <a:pt x="41" y="136"/>
                    </a:lnTo>
                    <a:lnTo>
                      <a:pt x="41" y="136"/>
                    </a:lnTo>
                    <a:lnTo>
                      <a:pt x="36" y="136"/>
                    </a:lnTo>
                    <a:lnTo>
                      <a:pt x="36" y="136"/>
                    </a:lnTo>
                    <a:lnTo>
                      <a:pt x="36" y="136"/>
                    </a:lnTo>
                    <a:lnTo>
                      <a:pt x="36" y="136"/>
                    </a:lnTo>
                    <a:lnTo>
                      <a:pt x="41" y="136"/>
                    </a:lnTo>
                    <a:lnTo>
                      <a:pt x="41" y="141"/>
                    </a:lnTo>
                    <a:lnTo>
                      <a:pt x="41" y="141"/>
                    </a:lnTo>
                    <a:lnTo>
                      <a:pt x="36" y="141"/>
                    </a:lnTo>
                    <a:lnTo>
                      <a:pt x="36" y="141"/>
                    </a:lnTo>
                    <a:lnTo>
                      <a:pt x="36" y="141"/>
                    </a:lnTo>
                    <a:lnTo>
                      <a:pt x="30" y="147"/>
                    </a:lnTo>
                    <a:lnTo>
                      <a:pt x="25" y="152"/>
                    </a:lnTo>
                    <a:lnTo>
                      <a:pt x="25" y="152"/>
                    </a:lnTo>
                    <a:lnTo>
                      <a:pt x="20" y="157"/>
                    </a:lnTo>
                    <a:lnTo>
                      <a:pt x="20" y="157"/>
                    </a:lnTo>
                    <a:lnTo>
                      <a:pt x="20" y="152"/>
                    </a:lnTo>
                    <a:lnTo>
                      <a:pt x="20" y="152"/>
                    </a:lnTo>
                    <a:lnTo>
                      <a:pt x="20" y="152"/>
                    </a:lnTo>
                    <a:lnTo>
                      <a:pt x="20" y="152"/>
                    </a:lnTo>
                    <a:lnTo>
                      <a:pt x="15" y="152"/>
                    </a:lnTo>
                    <a:lnTo>
                      <a:pt x="20" y="157"/>
                    </a:lnTo>
                    <a:lnTo>
                      <a:pt x="20" y="157"/>
                    </a:lnTo>
                    <a:lnTo>
                      <a:pt x="15" y="162"/>
                    </a:lnTo>
                    <a:lnTo>
                      <a:pt x="15" y="162"/>
                    </a:lnTo>
                    <a:lnTo>
                      <a:pt x="15" y="162"/>
                    </a:lnTo>
                    <a:lnTo>
                      <a:pt x="10" y="162"/>
                    </a:lnTo>
                    <a:lnTo>
                      <a:pt x="10" y="157"/>
                    </a:lnTo>
                    <a:lnTo>
                      <a:pt x="10" y="157"/>
                    </a:lnTo>
                    <a:lnTo>
                      <a:pt x="10" y="157"/>
                    </a:lnTo>
                    <a:lnTo>
                      <a:pt x="10" y="157"/>
                    </a:lnTo>
                    <a:lnTo>
                      <a:pt x="10" y="152"/>
                    </a:lnTo>
                    <a:lnTo>
                      <a:pt x="10" y="152"/>
                    </a:lnTo>
                    <a:lnTo>
                      <a:pt x="5" y="152"/>
                    </a:lnTo>
                    <a:lnTo>
                      <a:pt x="5" y="152"/>
                    </a:lnTo>
                    <a:lnTo>
                      <a:pt x="5" y="152"/>
                    </a:lnTo>
                    <a:lnTo>
                      <a:pt x="5" y="147"/>
                    </a:lnTo>
                    <a:lnTo>
                      <a:pt x="5" y="147"/>
                    </a:lnTo>
                    <a:lnTo>
                      <a:pt x="5" y="147"/>
                    </a:lnTo>
                    <a:lnTo>
                      <a:pt x="5" y="147"/>
                    </a:lnTo>
                    <a:lnTo>
                      <a:pt x="5" y="141"/>
                    </a:lnTo>
                    <a:lnTo>
                      <a:pt x="5" y="141"/>
                    </a:lnTo>
                    <a:lnTo>
                      <a:pt x="5" y="141"/>
                    </a:lnTo>
                    <a:lnTo>
                      <a:pt x="5" y="141"/>
                    </a:lnTo>
                    <a:lnTo>
                      <a:pt x="0" y="136"/>
                    </a:lnTo>
                    <a:lnTo>
                      <a:pt x="5" y="136"/>
                    </a:lnTo>
                    <a:lnTo>
                      <a:pt x="5" y="136"/>
                    </a:lnTo>
                    <a:lnTo>
                      <a:pt x="5" y="136"/>
                    </a:lnTo>
                    <a:lnTo>
                      <a:pt x="5" y="136"/>
                    </a:lnTo>
                    <a:lnTo>
                      <a:pt x="5" y="136"/>
                    </a:lnTo>
                    <a:lnTo>
                      <a:pt x="10" y="141"/>
                    </a:lnTo>
                    <a:lnTo>
                      <a:pt x="10" y="141"/>
                    </a:lnTo>
                    <a:lnTo>
                      <a:pt x="10" y="141"/>
                    </a:lnTo>
                    <a:lnTo>
                      <a:pt x="10" y="141"/>
                    </a:lnTo>
                    <a:lnTo>
                      <a:pt x="10" y="141"/>
                    </a:lnTo>
                    <a:lnTo>
                      <a:pt x="15" y="136"/>
                    </a:lnTo>
                    <a:lnTo>
                      <a:pt x="15" y="136"/>
                    </a:lnTo>
                    <a:lnTo>
                      <a:pt x="15" y="136"/>
                    </a:lnTo>
                    <a:lnTo>
                      <a:pt x="15" y="136"/>
                    </a:lnTo>
                    <a:lnTo>
                      <a:pt x="15" y="136"/>
                    </a:lnTo>
                    <a:lnTo>
                      <a:pt x="15" y="131"/>
                    </a:lnTo>
                    <a:lnTo>
                      <a:pt x="15" y="131"/>
                    </a:lnTo>
                    <a:lnTo>
                      <a:pt x="15" y="131"/>
                    </a:lnTo>
                    <a:lnTo>
                      <a:pt x="15" y="131"/>
                    </a:lnTo>
                    <a:lnTo>
                      <a:pt x="15" y="126"/>
                    </a:lnTo>
                    <a:lnTo>
                      <a:pt x="15" y="126"/>
                    </a:lnTo>
                    <a:lnTo>
                      <a:pt x="15" y="121"/>
                    </a:lnTo>
                    <a:lnTo>
                      <a:pt x="15" y="121"/>
                    </a:lnTo>
                    <a:lnTo>
                      <a:pt x="15" y="121"/>
                    </a:lnTo>
                    <a:lnTo>
                      <a:pt x="15" y="121"/>
                    </a:lnTo>
                    <a:lnTo>
                      <a:pt x="15" y="121"/>
                    </a:lnTo>
                    <a:lnTo>
                      <a:pt x="15" y="121"/>
                    </a:lnTo>
                    <a:lnTo>
                      <a:pt x="20" y="121"/>
                    </a:lnTo>
                    <a:lnTo>
                      <a:pt x="20" y="121"/>
                    </a:lnTo>
                    <a:lnTo>
                      <a:pt x="20" y="121"/>
                    </a:lnTo>
                    <a:lnTo>
                      <a:pt x="20" y="121"/>
                    </a:lnTo>
                    <a:lnTo>
                      <a:pt x="20" y="121"/>
                    </a:lnTo>
                    <a:lnTo>
                      <a:pt x="20" y="121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20" y="111"/>
                    </a:lnTo>
                    <a:lnTo>
                      <a:pt x="20" y="111"/>
                    </a:lnTo>
                    <a:lnTo>
                      <a:pt x="20" y="111"/>
                    </a:lnTo>
                    <a:lnTo>
                      <a:pt x="20" y="111"/>
                    </a:lnTo>
                    <a:lnTo>
                      <a:pt x="20" y="106"/>
                    </a:lnTo>
                    <a:lnTo>
                      <a:pt x="20" y="106"/>
                    </a:lnTo>
                    <a:lnTo>
                      <a:pt x="25" y="106"/>
                    </a:lnTo>
                    <a:lnTo>
                      <a:pt x="25" y="106"/>
                    </a:lnTo>
                    <a:lnTo>
                      <a:pt x="25" y="106"/>
                    </a:lnTo>
                    <a:lnTo>
                      <a:pt x="25" y="106"/>
                    </a:lnTo>
                    <a:lnTo>
                      <a:pt x="30" y="106"/>
                    </a:lnTo>
                    <a:lnTo>
                      <a:pt x="30" y="106"/>
                    </a:lnTo>
                    <a:lnTo>
                      <a:pt x="30" y="101"/>
                    </a:lnTo>
                    <a:lnTo>
                      <a:pt x="30" y="101"/>
                    </a:lnTo>
                    <a:lnTo>
                      <a:pt x="30" y="101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0" y="91"/>
                    </a:lnTo>
                    <a:lnTo>
                      <a:pt x="30" y="91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25" y="81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77" name="Freeform 22">
                <a:extLst>
                  <a:ext uri="{FF2B5EF4-FFF2-40B4-BE49-F238E27FC236}">
                    <a16:creationId xmlns:a16="http://schemas.microsoft.com/office/drawing/2014/main" id="{EBA2490D-D2E7-47F5-8756-46925E124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5563" y="3013424"/>
                <a:ext cx="825040" cy="648483"/>
              </a:xfrm>
              <a:custGeom>
                <a:avLst/>
                <a:gdLst>
                  <a:gd name="T0" fmla="*/ 111 w 187"/>
                  <a:gd name="T1" fmla="*/ 5 h 142"/>
                  <a:gd name="T2" fmla="*/ 136 w 187"/>
                  <a:gd name="T3" fmla="*/ 16 h 142"/>
                  <a:gd name="T4" fmla="*/ 141 w 187"/>
                  <a:gd name="T5" fmla="*/ 26 h 142"/>
                  <a:gd name="T6" fmla="*/ 141 w 187"/>
                  <a:gd name="T7" fmla="*/ 31 h 142"/>
                  <a:gd name="T8" fmla="*/ 157 w 187"/>
                  <a:gd name="T9" fmla="*/ 41 h 142"/>
                  <a:gd name="T10" fmla="*/ 162 w 187"/>
                  <a:gd name="T11" fmla="*/ 46 h 142"/>
                  <a:gd name="T12" fmla="*/ 172 w 187"/>
                  <a:gd name="T13" fmla="*/ 51 h 142"/>
                  <a:gd name="T14" fmla="*/ 177 w 187"/>
                  <a:gd name="T15" fmla="*/ 46 h 142"/>
                  <a:gd name="T16" fmla="*/ 182 w 187"/>
                  <a:gd name="T17" fmla="*/ 46 h 142"/>
                  <a:gd name="T18" fmla="*/ 187 w 187"/>
                  <a:gd name="T19" fmla="*/ 51 h 142"/>
                  <a:gd name="T20" fmla="*/ 187 w 187"/>
                  <a:gd name="T21" fmla="*/ 56 h 142"/>
                  <a:gd name="T22" fmla="*/ 182 w 187"/>
                  <a:gd name="T23" fmla="*/ 61 h 142"/>
                  <a:gd name="T24" fmla="*/ 182 w 187"/>
                  <a:gd name="T25" fmla="*/ 66 h 142"/>
                  <a:gd name="T26" fmla="*/ 177 w 187"/>
                  <a:gd name="T27" fmla="*/ 71 h 142"/>
                  <a:gd name="T28" fmla="*/ 172 w 187"/>
                  <a:gd name="T29" fmla="*/ 76 h 142"/>
                  <a:gd name="T30" fmla="*/ 172 w 187"/>
                  <a:gd name="T31" fmla="*/ 81 h 142"/>
                  <a:gd name="T32" fmla="*/ 172 w 187"/>
                  <a:gd name="T33" fmla="*/ 91 h 142"/>
                  <a:gd name="T34" fmla="*/ 167 w 187"/>
                  <a:gd name="T35" fmla="*/ 97 h 142"/>
                  <a:gd name="T36" fmla="*/ 167 w 187"/>
                  <a:gd name="T37" fmla="*/ 97 h 142"/>
                  <a:gd name="T38" fmla="*/ 162 w 187"/>
                  <a:gd name="T39" fmla="*/ 102 h 142"/>
                  <a:gd name="T40" fmla="*/ 162 w 187"/>
                  <a:gd name="T41" fmla="*/ 107 h 142"/>
                  <a:gd name="T42" fmla="*/ 151 w 187"/>
                  <a:gd name="T43" fmla="*/ 112 h 142"/>
                  <a:gd name="T44" fmla="*/ 146 w 187"/>
                  <a:gd name="T45" fmla="*/ 112 h 142"/>
                  <a:gd name="T46" fmla="*/ 136 w 187"/>
                  <a:gd name="T47" fmla="*/ 117 h 142"/>
                  <a:gd name="T48" fmla="*/ 121 w 187"/>
                  <a:gd name="T49" fmla="*/ 122 h 142"/>
                  <a:gd name="T50" fmla="*/ 91 w 187"/>
                  <a:gd name="T51" fmla="*/ 142 h 142"/>
                  <a:gd name="T52" fmla="*/ 81 w 187"/>
                  <a:gd name="T53" fmla="*/ 137 h 142"/>
                  <a:gd name="T54" fmla="*/ 76 w 187"/>
                  <a:gd name="T55" fmla="*/ 137 h 142"/>
                  <a:gd name="T56" fmla="*/ 76 w 187"/>
                  <a:gd name="T57" fmla="*/ 142 h 142"/>
                  <a:gd name="T58" fmla="*/ 70 w 187"/>
                  <a:gd name="T59" fmla="*/ 137 h 142"/>
                  <a:gd name="T60" fmla="*/ 70 w 187"/>
                  <a:gd name="T61" fmla="*/ 122 h 142"/>
                  <a:gd name="T62" fmla="*/ 65 w 187"/>
                  <a:gd name="T63" fmla="*/ 117 h 142"/>
                  <a:gd name="T64" fmla="*/ 55 w 187"/>
                  <a:gd name="T65" fmla="*/ 112 h 142"/>
                  <a:gd name="T66" fmla="*/ 45 w 187"/>
                  <a:gd name="T67" fmla="*/ 122 h 142"/>
                  <a:gd name="T68" fmla="*/ 40 w 187"/>
                  <a:gd name="T69" fmla="*/ 127 h 142"/>
                  <a:gd name="T70" fmla="*/ 20 w 187"/>
                  <a:gd name="T71" fmla="*/ 127 h 142"/>
                  <a:gd name="T72" fmla="*/ 15 w 187"/>
                  <a:gd name="T73" fmla="*/ 127 h 142"/>
                  <a:gd name="T74" fmla="*/ 10 w 187"/>
                  <a:gd name="T75" fmla="*/ 122 h 142"/>
                  <a:gd name="T76" fmla="*/ 0 w 187"/>
                  <a:gd name="T77" fmla="*/ 122 h 142"/>
                  <a:gd name="T78" fmla="*/ 0 w 187"/>
                  <a:gd name="T79" fmla="*/ 91 h 142"/>
                  <a:gd name="T80" fmla="*/ 10 w 187"/>
                  <a:gd name="T81" fmla="*/ 71 h 142"/>
                  <a:gd name="T82" fmla="*/ 30 w 187"/>
                  <a:gd name="T83" fmla="*/ 66 h 142"/>
                  <a:gd name="T84" fmla="*/ 40 w 187"/>
                  <a:gd name="T85" fmla="*/ 71 h 142"/>
                  <a:gd name="T86" fmla="*/ 60 w 187"/>
                  <a:gd name="T87" fmla="*/ 71 h 142"/>
                  <a:gd name="T88" fmla="*/ 60 w 187"/>
                  <a:gd name="T89" fmla="*/ 66 h 142"/>
                  <a:gd name="T90" fmla="*/ 65 w 187"/>
                  <a:gd name="T91" fmla="*/ 56 h 142"/>
                  <a:gd name="T92" fmla="*/ 70 w 187"/>
                  <a:gd name="T93" fmla="*/ 56 h 142"/>
                  <a:gd name="T94" fmla="*/ 76 w 187"/>
                  <a:gd name="T95" fmla="*/ 46 h 142"/>
                  <a:gd name="T96" fmla="*/ 70 w 187"/>
                  <a:gd name="T97" fmla="*/ 41 h 142"/>
                  <a:gd name="T98" fmla="*/ 70 w 187"/>
                  <a:gd name="T99" fmla="*/ 41 h 142"/>
                  <a:gd name="T100" fmla="*/ 76 w 187"/>
                  <a:gd name="T101" fmla="*/ 41 h 142"/>
                  <a:gd name="T102" fmla="*/ 86 w 187"/>
                  <a:gd name="T103" fmla="*/ 36 h 142"/>
                  <a:gd name="T104" fmla="*/ 91 w 187"/>
                  <a:gd name="T105" fmla="*/ 26 h 142"/>
                  <a:gd name="T106" fmla="*/ 96 w 187"/>
                  <a:gd name="T107" fmla="*/ 26 h 142"/>
                  <a:gd name="T108" fmla="*/ 101 w 187"/>
                  <a:gd name="T109" fmla="*/ 21 h 142"/>
                  <a:gd name="T110" fmla="*/ 106 w 187"/>
                  <a:gd name="T111" fmla="*/ 21 h 142"/>
                  <a:gd name="T112" fmla="*/ 111 w 187"/>
                  <a:gd name="T113" fmla="*/ 21 h 142"/>
                  <a:gd name="T114" fmla="*/ 116 w 187"/>
                  <a:gd name="T115" fmla="*/ 16 h 142"/>
                  <a:gd name="T116" fmla="*/ 116 w 187"/>
                  <a:gd name="T117" fmla="*/ 1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7" h="142">
                    <a:moveTo>
                      <a:pt x="116" y="10"/>
                    </a:moveTo>
                    <a:lnTo>
                      <a:pt x="116" y="10"/>
                    </a:lnTo>
                    <a:lnTo>
                      <a:pt x="116" y="5"/>
                    </a:lnTo>
                    <a:lnTo>
                      <a:pt x="111" y="5"/>
                    </a:lnTo>
                    <a:lnTo>
                      <a:pt x="121" y="0"/>
                    </a:lnTo>
                    <a:lnTo>
                      <a:pt x="131" y="10"/>
                    </a:lnTo>
                    <a:lnTo>
                      <a:pt x="131" y="10"/>
                    </a:lnTo>
                    <a:lnTo>
                      <a:pt x="136" y="16"/>
                    </a:lnTo>
                    <a:lnTo>
                      <a:pt x="136" y="21"/>
                    </a:lnTo>
                    <a:lnTo>
                      <a:pt x="141" y="21"/>
                    </a:lnTo>
                    <a:lnTo>
                      <a:pt x="141" y="21"/>
                    </a:lnTo>
                    <a:lnTo>
                      <a:pt x="141" y="26"/>
                    </a:lnTo>
                    <a:lnTo>
                      <a:pt x="141" y="26"/>
                    </a:lnTo>
                    <a:lnTo>
                      <a:pt x="141" y="26"/>
                    </a:lnTo>
                    <a:lnTo>
                      <a:pt x="141" y="26"/>
                    </a:lnTo>
                    <a:lnTo>
                      <a:pt x="141" y="31"/>
                    </a:lnTo>
                    <a:lnTo>
                      <a:pt x="141" y="31"/>
                    </a:lnTo>
                    <a:lnTo>
                      <a:pt x="141" y="31"/>
                    </a:lnTo>
                    <a:lnTo>
                      <a:pt x="151" y="36"/>
                    </a:lnTo>
                    <a:lnTo>
                      <a:pt x="157" y="41"/>
                    </a:lnTo>
                    <a:lnTo>
                      <a:pt x="157" y="41"/>
                    </a:lnTo>
                    <a:lnTo>
                      <a:pt x="157" y="41"/>
                    </a:lnTo>
                    <a:lnTo>
                      <a:pt x="157" y="41"/>
                    </a:lnTo>
                    <a:lnTo>
                      <a:pt x="162" y="46"/>
                    </a:lnTo>
                    <a:lnTo>
                      <a:pt x="167" y="46"/>
                    </a:lnTo>
                    <a:lnTo>
                      <a:pt x="167" y="51"/>
                    </a:lnTo>
                    <a:lnTo>
                      <a:pt x="167" y="51"/>
                    </a:lnTo>
                    <a:lnTo>
                      <a:pt x="172" y="51"/>
                    </a:lnTo>
                    <a:lnTo>
                      <a:pt x="172" y="51"/>
                    </a:lnTo>
                    <a:lnTo>
                      <a:pt x="172" y="46"/>
                    </a:lnTo>
                    <a:lnTo>
                      <a:pt x="177" y="46"/>
                    </a:lnTo>
                    <a:lnTo>
                      <a:pt x="177" y="46"/>
                    </a:lnTo>
                    <a:lnTo>
                      <a:pt x="177" y="46"/>
                    </a:lnTo>
                    <a:lnTo>
                      <a:pt x="177" y="46"/>
                    </a:lnTo>
                    <a:lnTo>
                      <a:pt x="177" y="46"/>
                    </a:lnTo>
                    <a:lnTo>
                      <a:pt x="182" y="46"/>
                    </a:lnTo>
                    <a:lnTo>
                      <a:pt x="182" y="46"/>
                    </a:lnTo>
                    <a:lnTo>
                      <a:pt x="187" y="51"/>
                    </a:lnTo>
                    <a:lnTo>
                      <a:pt x="187" y="51"/>
                    </a:lnTo>
                    <a:lnTo>
                      <a:pt x="187" y="51"/>
                    </a:lnTo>
                    <a:lnTo>
                      <a:pt x="187" y="51"/>
                    </a:lnTo>
                    <a:lnTo>
                      <a:pt x="187" y="56"/>
                    </a:lnTo>
                    <a:lnTo>
                      <a:pt x="187" y="56"/>
                    </a:lnTo>
                    <a:lnTo>
                      <a:pt x="187" y="56"/>
                    </a:lnTo>
                    <a:lnTo>
                      <a:pt x="187" y="56"/>
                    </a:lnTo>
                    <a:lnTo>
                      <a:pt x="182" y="61"/>
                    </a:lnTo>
                    <a:lnTo>
                      <a:pt x="182" y="61"/>
                    </a:lnTo>
                    <a:lnTo>
                      <a:pt x="182" y="61"/>
                    </a:lnTo>
                    <a:lnTo>
                      <a:pt x="182" y="61"/>
                    </a:lnTo>
                    <a:lnTo>
                      <a:pt x="182" y="66"/>
                    </a:lnTo>
                    <a:lnTo>
                      <a:pt x="182" y="66"/>
                    </a:lnTo>
                    <a:lnTo>
                      <a:pt x="182" y="66"/>
                    </a:lnTo>
                    <a:lnTo>
                      <a:pt x="182" y="71"/>
                    </a:lnTo>
                    <a:lnTo>
                      <a:pt x="182" y="71"/>
                    </a:lnTo>
                    <a:lnTo>
                      <a:pt x="182" y="71"/>
                    </a:lnTo>
                    <a:lnTo>
                      <a:pt x="177" y="71"/>
                    </a:lnTo>
                    <a:lnTo>
                      <a:pt x="177" y="71"/>
                    </a:lnTo>
                    <a:lnTo>
                      <a:pt x="177" y="71"/>
                    </a:lnTo>
                    <a:lnTo>
                      <a:pt x="177" y="71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2" y="81"/>
                    </a:lnTo>
                    <a:lnTo>
                      <a:pt x="172" y="81"/>
                    </a:lnTo>
                    <a:lnTo>
                      <a:pt x="172" y="86"/>
                    </a:lnTo>
                    <a:lnTo>
                      <a:pt x="172" y="86"/>
                    </a:lnTo>
                    <a:lnTo>
                      <a:pt x="172" y="91"/>
                    </a:lnTo>
                    <a:lnTo>
                      <a:pt x="172" y="91"/>
                    </a:lnTo>
                    <a:lnTo>
                      <a:pt x="172" y="91"/>
                    </a:lnTo>
                    <a:lnTo>
                      <a:pt x="172" y="91"/>
                    </a:lnTo>
                    <a:lnTo>
                      <a:pt x="167" y="97"/>
                    </a:lnTo>
                    <a:lnTo>
                      <a:pt x="167" y="97"/>
                    </a:lnTo>
                    <a:lnTo>
                      <a:pt x="167" y="97"/>
                    </a:lnTo>
                    <a:lnTo>
                      <a:pt x="167" y="97"/>
                    </a:lnTo>
                    <a:lnTo>
                      <a:pt x="167" y="97"/>
                    </a:lnTo>
                    <a:lnTo>
                      <a:pt x="167" y="97"/>
                    </a:lnTo>
                    <a:lnTo>
                      <a:pt x="162" y="97"/>
                    </a:lnTo>
                    <a:lnTo>
                      <a:pt x="162" y="102"/>
                    </a:lnTo>
                    <a:lnTo>
                      <a:pt x="162" y="102"/>
                    </a:lnTo>
                    <a:lnTo>
                      <a:pt x="162" y="102"/>
                    </a:lnTo>
                    <a:lnTo>
                      <a:pt x="162" y="102"/>
                    </a:lnTo>
                    <a:lnTo>
                      <a:pt x="162" y="102"/>
                    </a:lnTo>
                    <a:lnTo>
                      <a:pt x="162" y="107"/>
                    </a:lnTo>
                    <a:lnTo>
                      <a:pt x="162" y="107"/>
                    </a:lnTo>
                    <a:lnTo>
                      <a:pt x="162" y="107"/>
                    </a:lnTo>
                    <a:lnTo>
                      <a:pt x="157" y="112"/>
                    </a:lnTo>
                    <a:lnTo>
                      <a:pt x="151" y="112"/>
                    </a:lnTo>
                    <a:lnTo>
                      <a:pt x="151" y="112"/>
                    </a:lnTo>
                    <a:lnTo>
                      <a:pt x="146" y="112"/>
                    </a:lnTo>
                    <a:lnTo>
                      <a:pt x="146" y="112"/>
                    </a:lnTo>
                    <a:lnTo>
                      <a:pt x="146" y="112"/>
                    </a:lnTo>
                    <a:lnTo>
                      <a:pt x="146" y="112"/>
                    </a:lnTo>
                    <a:lnTo>
                      <a:pt x="146" y="112"/>
                    </a:lnTo>
                    <a:lnTo>
                      <a:pt x="141" y="112"/>
                    </a:lnTo>
                    <a:lnTo>
                      <a:pt x="141" y="112"/>
                    </a:lnTo>
                    <a:lnTo>
                      <a:pt x="136" y="117"/>
                    </a:lnTo>
                    <a:lnTo>
                      <a:pt x="131" y="122"/>
                    </a:lnTo>
                    <a:lnTo>
                      <a:pt x="131" y="122"/>
                    </a:lnTo>
                    <a:lnTo>
                      <a:pt x="126" y="122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01" y="137"/>
                    </a:lnTo>
                    <a:lnTo>
                      <a:pt x="91" y="142"/>
                    </a:lnTo>
                    <a:lnTo>
                      <a:pt x="91" y="142"/>
                    </a:lnTo>
                    <a:lnTo>
                      <a:pt x="86" y="142"/>
                    </a:lnTo>
                    <a:lnTo>
                      <a:pt x="86" y="137"/>
                    </a:lnTo>
                    <a:lnTo>
                      <a:pt x="86" y="137"/>
                    </a:lnTo>
                    <a:lnTo>
                      <a:pt x="81" y="137"/>
                    </a:lnTo>
                    <a:lnTo>
                      <a:pt x="81" y="137"/>
                    </a:lnTo>
                    <a:lnTo>
                      <a:pt x="81" y="137"/>
                    </a:lnTo>
                    <a:lnTo>
                      <a:pt x="81" y="137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76" y="142"/>
                    </a:lnTo>
                    <a:lnTo>
                      <a:pt x="76" y="142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70" y="137"/>
                    </a:lnTo>
                    <a:lnTo>
                      <a:pt x="70" y="132"/>
                    </a:lnTo>
                    <a:lnTo>
                      <a:pt x="70" y="127"/>
                    </a:lnTo>
                    <a:lnTo>
                      <a:pt x="70" y="127"/>
                    </a:lnTo>
                    <a:lnTo>
                      <a:pt x="70" y="122"/>
                    </a:lnTo>
                    <a:lnTo>
                      <a:pt x="70" y="122"/>
                    </a:lnTo>
                    <a:lnTo>
                      <a:pt x="70" y="122"/>
                    </a:lnTo>
                    <a:lnTo>
                      <a:pt x="70" y="122"/>
                    </a:lnTo>
                    <a:lnTo>
                      <a:pt x="65" y="117"/>
                    </a:lnTo>
                    <a:lnTo>
                      <a:pt x="65" y="117"/>
                    </a:lnTo>
                    <a:lnTo>
                      <a:pt x="60" y="117"/>
                    </a:lnTo>
                    <a:lnTo>
                      <a:pt x="60" y="112"/>
                    </a:lnTo>
                    <a:lnTo>
                      <a:pt x="55" y="112"/>
                    </a:lnTo>
                    <a:lnTo>
                      <a:pt x="55" y="112"/>
                    </a:lnTo>
                    <a:lnTo>
                      <a:pt x="50" y="117"/>
                    </a:lnTo>
                    <a:lnTo>
                      <a:pt x="45" y="117"/>
                    </a:lnTo>
                    <a:lnTo>
                      <a:pt x="45" y="122"/>
                    </a:lnTo>
                    <a:lnTo>
                      <a:pt x="45" y="122"/>
                    </a:lnTo>
                    <a:lnTo>
                      <a:pt x="45" y="122"/>
                    </a:lnTo>
                    <a:lnTo>
                      <a:pt x="45" y="122"/>
                    </a:lnTo>
                    <a:lnTo>
                      <a:pt x="40" y="127"/>
                    </a:lnTo>
                    <a:lnTo>
                      <a:pt x="35" y="127"/>
                    </a:lnTo>
                    <a:lnTo>
                      <a:pt x="25" y="127"/>
                    </a:lnTo>
                    <a:lnTo>
                      <a:pt x="20" y="127"/>
                    </a:lnTo>
                    <a:lnTo>
                      <a:pt x="20" y="127"/>
                    </a:lnTo>
                    <a:lnTo>
                      <a:pt x="20" y="127"/>
                    </a:lnTo>
                    <a:lnTo>
                      <a:pt x="15" y="127"/>
                    </a:lnTo>
                    <a:lnTo>
                      <a:pt x="15" y="127"/>
                    </a:lnTo>
                    <a:lnTo>
                      <a:pt x="15" y="127"/>
                    </a:lnTo>
                    <a:lnTo>
                      <a:pt x="15" y="127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10" y="122"/>
                    </a:lnTo>
                    <a:lnTo>
                      <a:pt x="10" y="122"/>
                    </a:lnTo>
                    <a:lnTo>
                      <a:pt x="10" y="122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0" y="117"/>
                    </a:lnTo>
                    <a:lnTo>
                      <a:pt x="5" y="112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0" y="86"/>
                    </a:lnTo>
                    <a:lnTo>
                      <a:pt x="0" y="81"/>
                    </a:lnTo>
                    <a:lnTo>
                      <a:pt x="0" y="71"/>
                    </a:lnTo>
                    <a:lnTo>
                      <a:pt x="10" y="71"/>
                    </a:lnTo>
                    <a:lnTo>
                      <a:pt x="15" y="66"/>
                    </a:lnTo>
                    <a:lnTo>
                      <a:pt x="25" y="6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71"/>
                    </a:lnTo>
                    <a:lnTo>
                      <a:pt x="30" y="71"/>
                    </a:lnTo>
                    <a:lnTo>
                      <a:pt x="30" y="71"/>
                    </a:lnTo>
                    <a:lnTo>
                      <a:pt x="40" y="71"/>
                    </a:lnTo>
                    <a:lnTo>
                      <a:pt x="45" y="76"/>
                    </a:lnTo>
                    <a:lnTo>
                      <a:pt x="55" y="76"/>
                    </a:lnTo>
                    <a:lnTo>
                      <a:pt x="55" y="71"/>
                    </a:lnTo>
                    <a:lnTo>
                      <a:pt x="60" y="71"/>
                    </a:lnTo>
                    <a:lnTo>
                      <a:pt x="60" y="71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0" y="66"/>
                    </a:lnTo>
                    <a:lnTo>
                      <a:pt x="65" y="61"/>
                    </a:lnTo>
                    <a:lnTo>
                      <a:pt x="65" y="61"/>
                    </a:lnTo>
                    <a:lnTo>
                      <a:pt x="65" y="56"/>
                    </a:lnTo>
                    <a:lnTo>
                      <a:pt x="65" y="56"/>
                    </a:lnTo>
                    <a:lnTo>
                      <a:pt x="70" y="56"/>
                    </a:lnTo>
                    <a:lnTo>
                      <a:pt x="70" y="56"/>
                    </a:lnTo>
                    <a:lnTo>
                      <a:pt x="70" y="56"/>
                    </a:lnTo>
                    <a:lnTo>
                      <a:pt x="76" y="51"/>
                    </a:lnTo>
                    <a:lnTo>
                      <a:pt x="76" y="51"/>
                    </a:lnTo>
                    <a:lnTo>
                      <a:pt x="76" y="51"/>
                    </a:lnTo>
                    <a:lnTo>
                      <a:pt x="76" y="46"/>
                    </a:lnTo>
                    <a:lnTo>
                      <a:pt x="76" y="46"/>
                    </a:lnTo>
                    <a:lnTo>
                      <a:pt x="76" y="46"/>
                    </a:lnTo>
                    <a:lnTo>
                      <a:pt x="76" y="46"/>
                    </a:lnTo>
                    <a:lnTo>
                      <a:pt x="70" y="41"/>
                    </a:lnTo>
                    <a:lnTo>
                      <a:pt x="70" y="41"/>
                    </a:lnTo>
                    <a:lnTo>
                      <a:pt x="70" y="41"/>
                    </a:lnTo>
                    <a:lnTo>
                      <a:pt x="70" y="41"/>
                    </a:lnTo>
                    <a:lnTo>
                      <a:pt x="70" y="41"/>
                    </a:lnTo>
                    <a:lnTo>
                      <a:pt x="70" y="41"/>
                    </a:lnTo>
                    <a:lnTo>
                      <a:pt x="76" y="41"/>
                    </a:lnTo>
                    <a:lnTo>
                      <a:pt x="76" y="41"/>
                    </a:lnTo>
                    <a:lnTo>
                      <a:pt x="76" y="41"/>
                    </a:lnTo>
                    <a:lnTo>
                      <a:pt x="76" y="41"/>
                    </a:lnTo>
                    <a:lnTo>
                      <a:pt x="81" y="36"/>
                    </a:lnTo>
                    <a:lnTo>
                      <a:pt x="86" y="36"/>
                    </a:lnTo>
                    <a:lnTo>
                      <a:pt x="86" y="36"/>
                    </a:lnTo>
                    <a:lnTo>
                      <a:pt x="86" y="36"/>
                    </a:lnTo>
                    <a:lnTo>
                      <a:pt x="86" y="31"/>
                    </a:lnTo>
                    <a:lnTo>
                      <a:pt x="91" y="31"/>
                    </a:lnTo>
                    <a:lnTo>
                      <a:pt x="91" y="26"/>
                    </a:lnTo>
                    <a:lnTo>
                      <a:pt x="91" y="26"/>
                    </a:lnTo>
                    <a:lnTo>
                      <a:pt x="96" y="26"/>
                    </a:lnTo>
                    <a:lnTo>
                      <a:pt x="96" y="26"/>
                    </a:lnTo>
                    <a:lnTo>
                      <a:pt x="96" y="26"/>
                    </a:lnTo>
                    <a:lnTo>
                      <a:pt x="96" y="26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6" y="21"/>
                    </a:lnTo>
                    <a:lnTo>
                      <a:pt x="106" y="21"/>
                    </a:lnTo>
                    <a:lnTo>
                      <a:pt x="106" y="21"/>
                    </a:lnTo>
                    <a:lnTo>
                      <a:pt x="111" y="21"/>
                    </a:lnTo>
                    <a:lnTo>
                      <a:pt x="111" y="21"/>
                    </a:lnTo>
                    <a:lnTo>
                      <a:pt x="111" y="21"/>
                    </a:lnTo>
                    <a:lnTo>
                      <a:pt x="111" y="21"/>
                    </a:lnTo>
                    <a:lnTo>
                      <a:pt x="111" y="21"/>
                    </a:lnTo>
                    <a:lnTo>
                      <a:pt x="116" y="16"/>
                    </a:lnTo>
                    <a:lnTo>
                      <a:pt x="116" y="16"/>
                    </a:lnTo>
                    <a:lnTo>
                      <a:pt x="116" y="16"/>
                    </a:lnTo>
                    <a:lnTo>
                      <a:pt x="116" y="16"/>
                    </a:lnTo>
                    <a:lnTo>
                      <a:pt x="116" y="10"/>
                    </a:lnTo>
                    <a:lnTo>
                      <a:pt x="116" y="10"/>
                    </a:lnTo>
                    <a:lnTo>
                      <a:pt x="116" y="10"/>
                    </a:lnTo>
                    <a:lnTo>
                      <a:pt x="116" y="10"/>
                    </a:lnTo>
                    <a:lnTo>
                      <a:pt x="116" y="10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78" name="Freeform 23">
                <a:extLst>
                  <a:ext uri="{FF2B5EF4-FFF2-40B4-BE49-F238E27FC236}">
                    <a16:creationId xmlns:a16="http://schemas.microsoft.com/office/drawing/2014/main" id="{30881903-83FA-4005-8429-D3FA4E2AC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5592" y="4470224"/>
                <a:ext cx="758859" cy="881389"/>
              </a:xfrm>
              <a:custGeom>
                <a:avLst/>
                <a:gdLst>
                  <a:gd name="T0" fmla="*/ 172 w 172"/>
                  <a:gd name="T1" fmla="*/ 15 h 193"/>
                  <a:gd name="T2" fmla="*/ 157 w 172"/>
                  <a:gd name="T3" fmla="*/ 51 h 193"/>
                  <a:gd name="T4" fmla="*/ 152 w 172"/>
                  <a:gd name="T5" fmla="*/ 81 h 193"/>
                  <a:gd name="T6" fmla="*/ 127 w 172"/>
                  <a:gd name="T7" fmla="*/ 107 h 193"/>
                  <a:gd name="T8" fmla="*/ 122 w 172"/>
                  <a:gd name="T9" fmla="*/ 132 h 193"/>
                  <a:gd name="T10" fmla="*/ 117 w 172"/>
                  <a:gd name="T11" fmla="*/ 132 h 193"/>
                  <a:gd name="T12" fmla="*/ 102 w 172"/>
                  <a:gd name="T13" fmla="*/ 122 h 193"/>
                  <a:gd name="T14" fmla="*/ 96 w 172"/>
                  <a:gd name="T15" fmla="*/ 127 h 193"/>
                  <a:gd name="T16" fmla="*/ 107 w 172"/>
                  <a:gd name="T17" fmla="*/ 137 h 193"/>
                  <a:gd name="T18" fmla="*/ 112 w 172"/>
                  <a:gd name="T19" fmla="*/ 152 h 193"/>
                  <a:gd name="T20" fmla="*/ 117 w 172"/>
                  <a:gd name="T21" fmla="*/ 147 h 193"/>
                  <a:gd name="T22" fmla="*/ 117 w 172"/>
                  <a:gd name="T23" fmla="*/ 183 h 193"/>
                  <a:gd name="T24" fmla="*/ 112 w 172"/>
                  <a:gd name="T25" fmla="*/ 183 h 193"/>
                  <a:gd name="T26" fmla="*/ 112 w 172"/>
                  <a:gd name="T27" fmla="*/ 172 h 193"/>
                  <a:gd name="T28" fmla="*/ 107 w 172"/>
                  <a:gd name="T29" fmla="*/ 177 h 193"/>
                  <a:gd name="T30" fmla="*/ 96 w 172"/>
                  <a:gd name="T31" fmla="*/ 177 h 193"/>
                  <a:gd name="T32" fmla="*/ 91 w 172"/>
                  <a:gd name="T33" fmla="*/ 177 h 193"/>
                  <a:gd name="T34" fmla="*/ 71 w 172"/>
                  <a:gd name="T35" fmla="*/ 172 h 193"/>
                  <a:gd name="T36" fmla="*/ 36 w 172"/>
                  <a:gd name="T37" fmla="*/ 167 h 193"/>
                  <a:gd name="T38" fmla="*/ 46 w 172"/>
                  <a:gd name="T39" fmla="*/ 157 h 193"/>
                  <a:gd name="T40" fmla="*/ 36 w 172"/>
                  <a:gd name="T41" fmla="*/ 162 h 193"/>
                  <a:gd name="T42" fmla="*/ 31 w 172"/>
                  <a:gd name="T43" fmla="*/ 162 h 193"/>
                  <a:gd name="T44" fmla="*/ 31 w 172"/>
                  <a:gd name="T45" fmla="*/ 162 h 193"/>
                  <a:gd name="T46" fmla="*/ 31 w 172"/>
                  <a:gd name="T47" fmla="*/ 172 h 193"/>
                  <a:gd name="T48" fmla="*/ 31 w 172"/>
                  <a:gd name="T49" fmla="*/ 177 h 193"/>
                  <a:gd name="T50" fmla="*/ 15 w 172"/>
                  <a:gd name="T51" fmla="*/ 183 h 193"/>
                  <a:gd name="T52" fmla="*/ 5 w 172"/>
                  <a:gd name="T53" fmla="*/ 188 h 193"/>
                  <a:gd name="T54" fmla="*/ 15 w 172"/>
                  <a:gd name="T55" fmla="*/ 183 h 193"/>
                  <a:gd name="T56" fmla="*/ 10 w 172"/>
                  <a:gd name="T57" fmla="*/ 162 h 193"/>
                  <a:gd name="T58" fmla="*/ 5 w 172"/>
                  <a:gd name="T59" fmla="*/ 142 h 193"/>
                  <a:gd name="T60" fmla="*/ 0 w 172"/>
                  <a:gd name="T61" fmla="*/ 142 h 193"/>
                  <a:gd name="T62" fmla="*/ 0 w 172"/>
                  <a:gd name="T63" fmla="*/ 142 h 193"/>
                  <a:gd name="T64" fmla="*/ 0 w 172"/>
                  <a:gd name="T65" fmla="*/ 132 h 193"/>
                  <a:gd name="T66" fmla="*/ 5 w 172"/>
                  <a:gd name="T67" fmla="*/ 127 h 193"/>
                  <a:gd name="T68" fmla="*/ 10 w 172"/>
                  <a:gd name="T69" fmla="*/ 117 h 193"/>
                  <a:gd name="T70" fmla="*/ 15 w 172"/>
                  <a:gd name="T71" fmla="*/ 107 h 193"/>
                  <a:gd name="T72" fmla="*/ 15 w 172"/>
                  <a:gd name="T73" fmla="*/ 102 h 193"/>
                  <a:gd name="T74" fmla="*/ 21 w 172"/>
                  <a:gd name="T75" fmla="*/ 96 h 193"/>
                  <a:gd name="T76" fmla="*/ 31 w 172"/>
                  <a:gd name="T77" fmla="*/ 86 h 193"/>
                  <a:gd name="T78" fmla="*/ 36 w 172"/>
                  <a:gd name="T79" fmla="*/ 81 h 193"/>
                  <a:gd name="T80" fmla="*/ 41 w 172"/>
                  <a:gd name="T81" fmla="*/ 71 h 193"/>
                  <a:gd name="T82" fmla="*/ 51 w 172"/>
                  <a:gd name="T83" fmla="*/ 46 h 193"/>
                  <a:gd name="T84" fmla="*/ 61 w 172"/>
                  <a:gd name="T85" fmla="*/ 41 h 193"/>
                  <a:gd name="T86" fmla="*/ 71 w 172"/>
                  <a:gd name="T87" fmla="*/ 41 h 193"/>
                  <a:gd name="T88" fmla="*/ 76 w 172"/>
                  <a:gd name="T89" fmla="*/ 36 h 193"/>
                  <a:gd name="T90" fmla="*/ 76 w 172"/>
                  <a:gd name="T91" fmla="*/ 36 h 193"/>
                  <a:gd name="T92" fmla="*/ 71 w 172"/>
                  <a:gd name="T93" fmla="*/ 31 h 193"/>
                  <a:gd name="T94" fmla="*/ 76 w 172"/>
                  <a:gd name="T95" fmla="*/ 26 h 193"/>
                  <a:gd name="T96" fmla="*/ 96 w 172"/>
                  <a:gd name="T97" fmla="*/ 26 h 193"/>
                  <a:gd name="T98" fmla="*/ 96 w 172"/>
                  <a:gd name="T99" fmla="*/ 31 h 193"/>
                  <a:gd name="T100" fmla="*/ 107 w 172"/>
                  <a:gd name="T101" fmla="*/ 26 h 193"/>
                  <a:gd name="T102" fmla="*/ 112 w 172"/>
                  <a:gd name="T103" fmla="*/ 21 h 193"/>
                  <a:gd name="T104" fmla="*/ 117 w 172"/>
                  <a:gd name="T105" fmla="*/ 21 h 193"/>
                  <a:gd name="T106" fmla="*/ 122 w 172"/>
                  <a:gd name="T107" fmla="*/ 10 h 193"/>
                  <a:gd name="T108" fmla="*/ 122 w 172"/>
                  <a:gd name="T109" fmla="*/ 10 h 193"/>
                  <a:gd name="T110" fmla="*/ 127 w 172"/>
                  <a:gd name="T111" fmla="*/ 5 h 193"/>
                  <a:gd name="T112" fmla="*/ 142 w 172"/>
                  <a:gd name="T113" fmla="*/ 0 h 193"/>
                  <a:gd name="T114" fmla="*/ 142 w 172"/>
                  <a:gd name="T115" fmla="*/ 5 h 193"/>
                  <a:gd name="T116" fmla="*/ 152 w 172"/>
                  <a:gd name="T117" fmla="*/ 0 h 193"/>
                  <a:gd name="T118" fmla="*/ 157 w 172"/>
                  <a:gd name="T119" fmla="*/ 0 h 193"/>
                  <a:gd name="T120" fmla="*/ 157 w 172"/>
                  <a:gd name="T121" fmla="*/ 5 h 193"/>
                  <a:gd name="T122" fmla="*/ 167 w 172"/>
                  <a:gd name="T123" fmla="*/ 10 h 193"/>
                  <a:gd name="T124" fmla="*/ 167 w 172"/>
                  <a:gd name="T125" fmla="*/ 1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2" h="193">
                    <a:moveTo>
                      <a:pt x="167" y="15"/>
                    </a:moveTo>
                    <a:lnTo>
                      <a:pt x="167" y="15"/>
                    </a:lnTo>
                    <a:lnTo>
                      <a:pt x="172" y="15"/>
                    </a:lnTo>
                    <a:lnTo>
                      <a:pt x="172" y="15"/>
                    </a:lnTo>
                    <a:lnTo>
                      <a:pt x="167" y="26"/>
                    </a:lnTo>
                    <a:lnTo>
                      <a:pt x="157" y="41"/>
                    </a:lnTo>
                    <a:lnTo>
                      <a:pt x="157" y="46"/>
                    </a:lnTo>
                    <a:lnTo>
                      <a:pt x="157" y="51"/>
                    </a:lnTo>
                    <a:lnTo>
                      <a:pt x="157" y="56"/>
                    </a:lnTo>
                    <a:lnTo>
                      <a:pt x="157" y="61"/>
                    </a:lnTo>
                    <a:lnTo>
                      <a:pt x="157" y="76"/>
                    </a:lnTo>
                    <a:lnTo>
                      <a:pt x="152" y="81"/>
                    </a:lnTo>
                    <a:lnTo>
                      <a:pt x="137" y="96"/>
                    </a:lnTo>
                    <a:lnTo>
                      <a:pt x="137" y="102"/>
                    </a:lnTo>
                    <a:lnTo>
                      <a:pt x="132" y="102"/>
                    </a:lnTo>
                    <a:lnTo>
                      <a:pt x="127" y="107"/>
                    </a:lnTo>
                    <a:lnTo>
                      <a:pt x="122" y="117"/>
                    </a:lnTo>
                    <a:lnTo>
                      <a:pt x="122" y="122"/>
                    </a:lnTo>
                    <a:lnTo>
                      <a:pt x="122" y="127"/>
                    </a:lnTo>
                    <a:lnTo>
                      <a:pt x="122" y="132"/>
                    </a:lnTo>
                    <a:lnTo>
                      <a:pt x="122" y="132"/>
                    </a:lnTo>
                    <a:lnTo>
                      <a:pt x="122" y="132"/>
                    </a:lnTo>
                    <a:lnTo>
                      <a:pt x="117" y="132"/>
                    </a:lnTo>
                    <a:lnTo>
                      <a:pt x="117" y="132"/>
                    </a:lnTo>
                    <a:lnTo>
                      <a:pt x="107" y="132"/>
                    </a:lnTo>
                    <a:lnTo>
                      <a:pt x="102" y="127"/>
                    </a:lnTo>
                    <a:lnTo>
                      <a:pt x="102" y="122"/>
                    </a:lnTo>
                    <a:lnTo>
                      <a:pt x="102" y="122"/>
                    </a:lnTo>
                    <a:lnTo>
                      <a:pt x="102" y="122"/>
                    </a:lnTo>
                    <a:lnTo>
                      <a:pt x="96" y="127"/>
                    </a:lnTo>
                    <a:lnTo>
                      <a:pt x="96" y="127"/>
                    </a:lnTo>
                    <a:lnTo>
                      <a:pt x="96" y="127"/>
                    </a:lnTo>
                    <a:lnTo>
                      <a:pt x="102" y="127"/>
                    </a:lnTo>
                    <a:lnTo>
                      <a:pt x="102" y="132"/>
                    </a:lnTo>
                    <a:lnTo>
                      <a:pt x="102" y="137"/>
                    </a:lnTo>
                    <a:lnTo>
                      <a:pt x="107" y="137"/>
                    </a:lnTo>
                    <a:lnTo>
                      <a:pt x="102" y="142"/>
                    </a:lnTo>
                    <a:lnTo>
                      <a:pt x="107" y="142"/>
                    </a:lnTo>
                    <a:lnTo>
                      <a:pt x="112" y="147"/>
                    </a:lnTo>
                    <a:lnTo>
                      <a:pt x="112" y="152"/>
                    </a:lnTo>
                    <a:lnTo>
                      <a:pt x="112" y="147"/>
                    </a:lnTo>
                    <a:lnTo>
                      <a:pt x="117" y="142"/>
                    </a:lnTo>
                    <a:lnTo>
                      <a:pt x="117" y="142"/>
                    </a:lnTo>
                    <a:lnTo>
                      <a:pt x="117" y="147"/>
                    </a:lnTo>
                    <a:lnTo>
                      <a:pt x="117" y="157"/>
                    </a:lnTo>
                    <a:lnTo>
                      <a:pt x="127" y="167"/>
                    </a:lnTo>
                    <a:lnTo>
                      <a:pt x="122" y="177"/>
                    </a:lnTo>
                    <a:lnTo>
                      <a:pt x="117" y="183"/>
                    </a:lnTo>
                    <a:lnTo>
                      <a:pt x="117" y="183"/>
                    </a:lnTo>
                    <a:lnTo>
                      <a:pt x="117" y="183"/>
                    </a:lnTo>
                    <a:lnTo>
                      <a:pt x="112" y="183"/>
                    </a:lnTo>
                    <a:lnTo>
                      <a:pt x="112" y="183"/>
                    </a:lnTo>
                    <a:lnTo>
                      <a:pt x="112" y="177"/>
                    </a:lnTo>
                    <a:lnTo>
                      <a:pt x="112" y="177"/>
                    </a:lnTo>
                    <a:lnTo>
                      <a:pt x="117" y="177"/>
                    </a:lnTo>
                    <a:lnTo>
                      <a:pt x="112" y="172"/>
                    </a:lnTo>
                    <a:lnTo>
                      <a:pt x="112" y="172"/>
                    </a:lnTo>
                    <a:lnTo>
                      <a:pt x="112" y="172"/>
                    </a:lnTo>
                    <a:lnTo>
                      <a:pt x="107" y="177"/>
                    </a:lnTo>
                    <a:lnTo>
                      <a:pt x="107" y="177"/>
                    </a:lnTo>
                    <a:lnTo>
                      <a:pt x="107" y="177"/>
                    </a:lnTo>
                    <a:lnTo>
                      <a:pt x="107" y="177"/>
                    </a:lnTo>
                    <a:lnTo>
                      <a:pt x="96" y="177"/>
                    </a:lnTo>
                    <a:lnTo>
                      <a:pt x="96" y="177"/>
                    </a:lnTo>
                    <a:lnTo>
                      <a:pt x="102" y="177"/>
                    </a:lnTo>
                    <a:lnTo>
                      <a:pt x="102" y="172"/>
                    </a:lnTo>
                    <a:lnTo>
                      <a:pt x="96" y="172"/>
                    </a:lnTo>
                    <a:lnTo>
                      <a:pt x="91" y="177"/>
                    </a:lnTo>
                    <a:lnTo>
                      <a:pt x="86" y="177"/>
                    </a:lnTo>
                    <a:lnTo>
                      <a:pt x="76" y="183"/>
                    </a:lnTo>
                    <a:lnTo>
                      <a:pt x="71" y="183"/>
                    </a:lnTo>
                    <a:lnTo>
                      <a:pt x="71" y="172"/>
                    </a:lnTo>
                    <a:lnTo>
                      <a:pt x="66" y="172"/>
                    </a:lnTo>
                    <a:lnTo>
                      <a:pt x="51" y="167"/>
                    </a:lnTo>
                    <a:lnTo>
                      <a:pt x="41" y="167"/>
                    </a:lnTo>
                    <a:lnTo>
                      <a:pt x="36" y="167"/>
                    </a:lnTo>
                    <a:lnTo>
                      <a:pt x="36" y="162"/>
                    </a:lnTo>
                    <a:lnTo>
                      <a:pt x="41" y="162"/>
                    </a:lnTo>
                    <a:lnTo>
                      <a:pt x="41" y="162"/>
                    </a:lnTo>
                    <a:lnTo>
                      <a:pt x="46" y="157"/>
                    </a:lnTo>
                    <a:lnTo>
                      <a:pt x="46" y="152"/>
                    </a:lnTo>
                    <a:lnTo>
                      <a:pt x="41" y="157"/>
                    </a:lnTo>
                    <a:lnTo>
                      <a:pt x="41" y="157"/>
                    </a:lnTo>
                    <a:lnTo>
                      <a:pt x="36" y="162"/>
                    </a:lnTo>
                    <a:lnTo>
                      <a:pt x="31" y="157"/>
                    </a:lnTo>
                    <a:lnTo>
                      <a:pt x="31" y="162"/>
                    </a:lnTo>
                    <a:lnTo>
                      <a:pt x="31" y="162"/>
                    </a:lnTo>
                    <a:lnTo>
                      <a:pt x="31" y="162"/>
                    </a:lnTo>
                    <a:lnTo>
                      <a:pt x="31" y="162"/>
                    </a:lnTo>
                    <a:lnTo>
                      <a:pt x="31" y="167"/>
                    </a:lnTo>
                    <a:lnTo>
                      <a:pt x="31" y="167"/>
                    </a:lnTo>
                    <a:lnTo>
                      <a:pt x="31" y="162"/>
                    </a:lnTo>
                    <a:lnTo>
                      <a:pt x="36" y="162"/>
                    </a:lnTo>
                    <a:lnTo>
                      <a:pt x="31" y="167"/>
                    </a:lnTo>
                    <a:lnTo>
                      <a:pt x="31" y="172"/>
                    </a:lnTo>
                    <a:lnTo>
                      <a:pt x="31" y="172"/>
                    </a:lnTo>
                    <a:lnTo>
                      <a:pt x="31" y="172"/>
                    </a:lnTo>
                    <a:lnTo>
                      <a:pt x="31" y="172"/>
                    </a:lnTo>
                    <a:lnTo>
                      <a:pt x="31" y="172"/>
                    </a:lnTo>
                    <a:lnTo>
                      <a:pt x="31" y="177"/>
                    </a:lnTo>
                    <a:lnTo>
                      <a:pt x="31" y="172"/>
                    </a:lnTo>
                    <a:lnTo>
                      <a:pt x="31" y="172"/>
                    </a:lnTo>
                    <a:lnTo>
                      <a:pt x="31" y="177"/>
                    </a:lnTo>
                    <a:lnTo>
                      <a:pt x="15" y="183"/>
                    </a:lnTo>
                    <a:lnTo>
                      <a:pt x="15" y="188"/>
                    </a:lnTo>
                    <a:lnTo>
                      <a:pt x="10" y="188"/>
                    </a:lnTo>
                    <a:lnTo>
                      <a:pt x="10" y="193"/>
                    </a:lnTo>
                    <a:lnTo>
                      <a:pt x="5" y="188"/>
                    </a:lnTo>
                    <a:lnTo>
                      <a:pt x="10" y="188"/>
                    </a:lnTo>
                    <a:lnTo>
                      <a:pt x="10" y="183"/>
                    </a:lnTo>
                    <a:lnTo>
                      <a:pt x="15" y="183"/>
                    </a:lnTo>
                    <a:lnTo>
                      <a:pt x="15" y="183"/>
                    </a:lnTo>
                    <a:lnTo>
                      <a:pt x="15" y="177"/>
                    </a:lnTo>
                    <a:lnTo>
                      <a:pt x="15" y="167"/>
                    </a:lnTo>
                    <a:lnTo>
                      <a:pt x="15" y="162"/>
                    </a:lnTo>
                    <a:lnTo>
                      <a:pt x="10" y="162"/>
                    </a:lnTo>
                    <a:lnTo>
                      <a:pt x="10" y="157"/>
                    </a:lnTo>
                    <a:lnTo>
                      <a:pt x="10" y="157"/>
                    </a:lnTo>
                    <a:lnTo>
                      <a:pt x="5" y="152"/>
                    </a:lnTo>
                    <a:lnTo>
                      <a:pt x="5" y="142"/>
                    </a:lnTo>
                    <a:lnTo>
                      <a:pt x="0" y="142"/>
                    </a:lnTo>
                    <a:lnTo>
                      <a:pt x="0" y="147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5" y="132"/>
                    </a:lnTo>
                    <a:lnTo>
                      <a:pt x="5" y="127"/>
                    </a:lnTo>
                    <a:lnTo>
                      <a:pt x="5" y="127"/>
                    </a:lnTo>
                    <a:lnTo>
                      <a:pt x="5" y="127"/>
                    </a:lnTo>
                    <a:lnTo>
                      <a:pt x="5" y="122"/>
                    </a:lnTo>
                    <a:lnTo>
                      <a:pt x="5" y="122"/>
                    </a:lnTo>
                    <a:lnTo>
                      <a:pt x="10" y="117"/>
                    </a:lnTo>
                    <a:lnTo>
                      <a:pt x="10" y="117"/>
                    </a:lnTo>
                    <a:lnTo>
                      <a:pt x="10" y="112"/>
                    </a:lnTo>
                    <a:lnTo>
                      <a:pt x="10" y="112"/>
                    </a:lnTo>
                    <a:lnTo>
                      <a:pt x="15" y="112"/>
                    </a:lnTo>
                    <a:lnTo>
                      <a:pt x="15" y="107"/>
                    </a:lnTo>
                    <a:lnTo>
                      <a:pt x="15" y="102"/>
                    </a:lnTo>
                    <a:lnTo>
                      <a:pt x="15" y="102"/>
                    </a:lnTo>
                    <a:lnTo>
                      <a:pt x="15" y="102"/>
                    </a:lnTo>
                    <a:lnTo>
                      <a:pt x="15" y="102"/>
                    </a:lnTo>
                    <a:lnTo>
                      <a:pt x="21" y="102"/>
                    </a:lnTo>
                    <a:lnTo>
                      <a:pt x="21" y="102"/>
                    </a:lnTo>
                    <a:lnTo>
                      <a:pt x="21" y="102"/>
                    </a:lnTo>
                    <a:lnTo>
                      <a:pt x="21" y="96"/>
                    </a:lnTo>
                    <a:lnTo>
                      <a:pt x="21" y="91"/>
                    </a:lnTo>
                    <a:lnTo>
                      <a:pt x="31" y="91"/>
                    </a:lnTo>
                    <a:lnTo>
                      <a:pt x="31" y="91"/>
                    </a:lnTo>
                    <a:lnTo>
                      <a:pt x="31" y="86"/>
                    </a:lnTo>
                    <a:lnTo>
                      <a:pt x="31" y="86"/>
                    </a:lnTo>
                    <a:lnTo>
                      <a:pt x="31" y="86"/>
                    </a:lnTo>
                    <a:lnTo>
                      <a:pt x="36" y="81"/>
                    </a:lnTo>
                    <a:lnTo>
                      <a:pt x="36" y="81"/>
                    </a:lnTo>
                    <a:lnTo>
                      <a:pt x="41" y="76"/>
                    </a:lnTo>
                    <a:lnTo>
                      <a:pt x="41" y="71"/>
                    </a:lnTo>
                    <a:lnTo>
                      <a:pt x="41" y="71"/>
                    </a:lnTo>
                    <a:lnTo>
                      <a:pt x="41" y="71"/>
                    </a:lnTo>
                    <a:lnTo>
                      <a:pt x="51" y="61"/>
                    </a:lnTo>
                    <a:lnTo>
                      <a:pt x="51" y="56"/>
                    </a:lnTo>
                    <a:lnTo>
                      <a:pt x="51" y="56"/>
                    </a:lnTo>
                    <a:lnTo>
                      <a:pt x="51" y="46"/>
                    </a:lnTo>
                    <a:lnTo>
                      <a:pt x="56" y="46"/>
                    </a:lnTo>
                    <a:lnTo>
                      <a:pt x="56" y="46"/>
                    </a:lnTo>
                    <a:lnTo>
                      <a:pt x="61" y="41"/>
                    </a:lnTo>
                    <a:lnTo>
                      <a:pt x="61" y="41"/>
                    </a:lnTo>
                    <a:lnTo>
                      <a:pt x="66" y="41"/>
                    </a:lnTo>
                    <a:lnTo>
                      <a:pt x="71" y="41"/>
                    </a:lnTo>
                    <a:lnTo>
                      <a:pt x="71" y="41"/>
                    </a:lnTo>
                    <a:lnTo>
                      <a:pt x="71" y="41"/>
                    </a:lnTo>
                    <a:lnTo>
                      <a:pt x="71" y="41"/>
                    </a:lnTo>
                    <a:lnTo>
                      <a:pt x="71" y="41"/>
                    </a:lnTo>
                    <a:lnTo>
                      <a:pt x="76" y="41"/>
                    </a:lnTo>
                    <a:lnTo>
                      <a:pt x="76" y="36"/>
                    </a:lnTo>
                    <a:lnTo>
                      <a:pt x="76" y="36"/>
                    </a:lnTo>
                    <a:lnTo>
                      <a:pt x="76" y="36"/>
                    </a:lnTo>
                    <a:lnTo>
                      <a:pt x="76" y="36"/>
                    </a:lnTo>
                    <a:lnTo>
                      <a:pt x="76" y="36"/>
                    </a:lnTo>
                    <a:lnTo>
                      <a:pt x="76" y="36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6" y="31"/>
                    </a:lnTo>
                    <a:lnTo>
                      <a:pt x="76" y="26"/>
                    </a:lnTo>
                    <a:lnTo>
                      <a:pt x="76" y="26"/>
                    </a:lnTo>
                    <a:lnTo>
                      <a:pt x="81" y="26"/>
                    </a:lnTo>
                    <a:lnTo>
                      <a:pt x="86" y="21"/>
                    </a:lnTo>
                    <a:lnTo>
                      <a:pt x="91" y="21"/>
                    </a:lnTo>
                    <a:lnTo>
                      <a:pt x="96" y="26"/>
                    </a:lnTo>
                    <a:lnTo>
                      <a:pt x="96" y="26"/>
                    </a:lnTo>
                    <a:lnTo>
                      <a:pt x="96" y="31"/>
                    </a:lnTo>
                    <a:lnTo>
                      <a:pt x="96" y="31"/>
                    </a:lnTo>
                    <a:lnTo>
                      <a:pt x="96" y="31"/>
                    </a:lnTo>
                    <a:lnTo>
                      <a:pt x="102" y="31"/>
                    </a:lnTo>
                    <a:lnTo>
                      <a:pt x="102" y="31"/>
                    </a:lnTo>
                    <a:lnTo>
                      <a:pt x="107" y="26"/>
                    </a:lnTo>
                    <a:lnTo>
                      <a:pt x="107" y="26"/>
                    </a:lnTo>
                    <a:lnTo>
                      <a:pt x="112" y="26"/>
                    </a:lnTo>
                    <a:lnTo>
                      <a:pt x="112" y="26"/>
                    </a:lnTo>
                    <a:lnTo>
                      <a:pt x="112" y="21"/>
                    </a:lnTo>
                    <a:lnTo>
                      <a:pt x="112" y="21"/>
                    </a:lnTo>
                    <a:lnTo>
                      <a:pt x="112" y="21"/>
                    </a:lnTo>
                    <a:lnTo>
                      <a:pt x="112" y="21"/>
                    </a:lnTo>
                    <a:lnTo>
                      <a:pt x="117" y="21"/>
                    </a:lnTo>
                    <a:lnTo>
                      <a:pt x="117" y="21"/>
                    </a:lnTo>
                    <a:lnTo>
                      <a:pt x="117" y="21"/>
                    </a:lnTo>
                    <a:lnTo>
                      <a:pt x="117" y="15"/>
                    </a:lnTo>
                    <a:lnTo>
                      <a:pt x="122" y="15"/>
                    </a:lnTo>
                    <a:lnTo>
                      <a:pt x="122" y="10"/>
                    </a:lnTo>
                    <a:lnTo>
                      <a:pt x="122" y="10"/>
                    </a:lnTo>
                    <a:lnTo>
                      <a:pt x="122" y="10"/>
                    </a:lnTo>
                    <a:lnTo>
                      <a:pt x="122" y="10"/>
                    </a:lnTo>
                    <a:lnTo>
                      <a:pt x="122" y="10"/>
                    </a:lnTo>
                    <a:lnTo>
                      <a:pt x="122" y="10"/>
                    </a:lnTo>
                    <a:lnTo>
                      <a:pt x="127" y="5"/>
                    </a:lnTo>
                    <a:lnTo>
                      <a:pt x="127" y="5"/>
                    </a:lnTo>
                    <a:lnTo>
                      <a:pt x="127" y="5"/>
                    </a:lnTo>
                    <a:lnTo>
                      <a:pt x="127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42" y="5"/>
                    </a:lnTo>
                    <a:lnTo>
                      <a:pt x="147" y="5"/>
                    </a:lnTo>
                    <a:lnTo>
                      <a:pt x="147" y="5"/>
                    </a:lnTo>
                    <a:lnTo>
                      <a:pt x="147" y="5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57" y="0"/>
                    </a:lnTo>
                    <a:lnTo>
                      <a:pt x="157" y="0"/>
                    </a:lnTo>
                    <a:lnTo>
                      <a:pt x="157" y="5"/>
                    </a:lnTo>
                    <a:lnTo>
                      <a:pt x="157" y="5"/>
                    </a:lnTo>
                    <a:lnTo>
                      <a:pt x="157" y="5"/>
                    </a:lnTo>
                    <a:lnTo>
                      <a:pt x="157" y="5"/>
                    </a:lnTo>
                    <a:lnTo>
                      <a:pt x="157" y="5"/>
                    </a:lnTo>
                    <a:lnTo>
                      <a:pt x="162" y="5"/>
                    </a:lnTo>
                    <a:lnTo>
                      <a:pt x="167" y="10"/>
                    </a:lnTo>
                    <a:lnTo>
                      <a:pt x="167" y="10"/>
                    </a:lnTo>
                    <a:lnTo>
                      <a:pt x="167" y="10"/>
                    </a:lnTo>
                    <a:lnTo>
                      <a:pt x="167" y="10"/>
                    </a:lnTo>
                    <a:lnTo>
                      <a:pt x="167" y="10"/>
                    </a:lnTo>
                    <a:lnTo>
                      <a:pt x="167" y="15"/>
                    </a:lnTo>
                    <a:lnTo>
                      <a:pt x="167" y="15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79" name="Freeform 24">
                <a:extLst>
                  <a:ext uri="{FF2B5EF4-FFF2-40B4-BE49-F238E27FC236}">
                    <a16:creationId xmlns:a16="http://schemas.microsoft.com/office/drawing/2014/main" id="{01A61935-FFD2-4518-9C36-D01179EB6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4723" y="3871977"/>
                <a:ext cx="626499" cy="739818"/>
              </a:xfrm>
              <a:custGeom>
                <a:avLst/>
                <a:gdLst>
                  <a:gd name="T0" fmla="*/ 142 w 142"/>
                  <a:gd name="T1" fmla="*/ 86 h 162"/>
                  <a:gd name="T2" fmla="*/ 137 w 142"/>
                  <a:gd name="T3" fmla="*/ 96 h 162"/>
                  <a:gd name="T4" fmla="*/ 117 w 142"/>
                  <a:gd name="T5" fmla="*/ 121 h 162"/>
                  <a:gd name="T6" fmla="*/ 111 w 142"/>
                  <a:gd name="T7" fmla="*/ 146 h 162"/>
                  <a:gd name="T8" fmla="*/ 106 w 142"/>
                  <a:gd name="T9" fmla="*/ 141 h 162"/>
                  <a:gd name="T10" fmla="*/ 106 w 142"/>
                  <a:gd name="T11" fmla="*/ 141 h 162"/>
                  <a:gd name="T12" fmla="*/ 96 w 142"/>
                  <a:gd name="T13" fmla="*/ 136 h 162"/>
                  <a:gd name="T14" fmla="*/ 96 w 142"/>
                  <a:gd name="T15" fmla="*/ 131 h 162"/>
                  <a:gd name="T16" fmla="*/ 86 w 142"/>
                  <a:gd name="T17" fmla="*/ 136 h 162"/>
                  <a:gd name="T18" fmla="*/ 81 w 142"/>
                  <a:gd name="T19" fmla="*/ 131 h 162"/>
                  <a:gd name="T20" fmla="*/ 71 w 142"/>
                  <a:gd name="T21" fmla="*/ 131 h 162"/>
                  <a:gd name="T22" fmla="*/ 66 w 142"/>
                  <a:gd name="T23" fmla="*/ 136 h 162"/>
                  <a:gd name="T24" fmla="*/ 61 w 142"/>
                  <a:gd name="T25" fmla="*/ 141 h 162"/>
                  <a:gd name="T26" fmla="*/ 61 w 142"/>
                  <a:gd name="T27" fmla="*/ 146 h 162"/>
                  <a:gd name="T28" fmla="*/ 56 w 142"/>
                  <a:gd name="T29" fmla="*/ 152 h 162"/>
                  <a:gd name="T30" fmla="*/ 51 w 142"/>
                  <a:gd name="T31" fmla="*/ 152 h 162"/>
                  <a:gd name="T32" fmla="*/ 46 w 142"/>
                  <a:gd name="T33" fmla="*/ 157 h 162"/>
                  <a:gd name="T34" fmla="*/ 35 w 142"/>
                  <a:gd name="T35" fmla="*/ 162 h 162"/>
                  <a:gd name="T36" fmla="*/ 30 w 142"/>
                  <a:gd name="T37" fmla="*/ 152 h 162"/>
                  <a:gd name="T38" fmla="*/ 20 w 142"/>
                  <a:gd name="T39" fmla="*/ 141 h 162"/>
                  <a:gd name="T40" fmla="*/ 15 w 142"/>
                  <a:gd name="T41" fmla="*/ 131 h 162"/>
                  <a:gd name="T42" fmla="*/ 15 w 142"/>
                  <a:gd name="T43" fmla="*/ 131 h 162"/>
                  <a:gd name="T44" fmla="*/ 10 w 142"/>
                  <a:gd name="T45" fmla="*/ 126 h 162"/>
                  <a:gd name="T46" fmla="*/ 15 w 142"/>
                  <a:gd name="T47" fmla="*/ 116 h 162"/>
                  <a:gd name="T48" fmla="*/ 20 w 142"/>
                  <a:gd name="T49" fmla="*/ 116 h 162"/>
                  <a:gd name="T50" fmla="*/ 25 w 142"/>
                  <a:gd name="T51" fmla="*/ 121 h 162"/>
                  <a:gd name="T52" fmla="*/ 30 w 142"/>
                  <a:gd name="T53" fmla="*/ 121 h 162"/>
                  <a:gd name="T54" fmla="*/ 35 w 142"/>
                  <a:gd name="T55" fmla="*/ 121 h 162"/>
                  <a:gd name="T56" fmla="*/ 46 w 142"/>
                  <a:gd name="T57" fmla="*/ 121 h 162"/>
                  <a:gd name="T58" fmla="*/ 46 w 142"/>
                  <a:gd name="T59" fmla="*/ 111 h 162"/>
                  <a:gd name="T60" fmla="*/ 51 w 142"/>
                  <a:gd name="T61" fmla="*/ 106 h 162"/>
                  <a:gd name="T62" fmla="*/ 51 w 142"/>
                  <a:gd name="T63" fmla="*/ 101 h 162"/>
                  <a:gd name="T64" fmla="*/ 46 w 142"/>
                  <a:gd name="T65" fmla="*/ 101 h 162"/>
                  <a:gd name="T66" fmla="*/ 41 w 142"/>
                  <a:gd name="T67" fmla="*/ 101 h 162"/>
                  <a:gd name="T68" fmla="*/ 30 w 142"/>
                  <a:gd name="T69" fmla="*/ 96 h 162"/>
                  <a:gd name="T70" fmla="*/ 10 w 142"/>
                  <a:gd name="T71" fmla="*/ 81 h 162"/>
                  <a:gd name="T72" fmla="*/ 0 w 142"/>
                  <a:gd name="T73" fmla="*/ 65 h 162"/>
                  <a:gd name="T74" fmla="*/ 5 w 142"/>
                  <a:gd name="T75" fmla="*/ 60 h 162"/>
                  <a:gd name="T76" fmla="*/ 15 w 142"/>
                  <a:gd name="T77" fmla="*/ 45 h 162"/>
                  <a:gd name="T78" fmla="*/ 30 w 142"/>
                  <a:gd name="T79" fmla="*/ 35 h 162"/>
                  <a:gd name="T80" fmla="*/ 46 w 142"/>
                  <a:gd name="T81" fmla="*/ 25 h 162"/>
                  <a:gd name="T82" fmla="*/ 46 w 142"/>
                  <a:gd name="T83" fmla="*/ 20 h 162"/>
                  <a:gd name="T84" fmla="*/ 51 w 142"/>
                  <a:gd name="T85" fmla="*/ 15 h 162"/>
                  <a:gd name="T86" fmla="*/ 51 w 142"/>
                  <a:gd name="T87" fmla="*/ 10 h 162"/>
                  <a:gd name="T88" fmla="*/ 56 w 142"/>
                  <a:gd name="T89" fmla="*/ 5 h 162"/>
                  <a:gd name="T90" fmla="*/ 81 w 142"/>
                  <a:gd name="T91" fmla="*/ 5 h 162"/>
                  <a:gd name="T92" fmla="*/ 81 w 142"/>
                  <a:gd name="T93" fmla="*/ 10 h 162"/>
                  <a:gd name="T94" fmla="*/ 91 w 142"/>
                  <a:gd name="T95" fmla="*/ 15 h 162"/>
                  <a:gd name="T96" fmla="*/ 91 w 142"/>
                  <a:gd name="T97" fmla="*/ 10 h 162"/>
                  <a:gd name="T98" fmla="*/ 96 w 142"/>
                  <a:gd name="T99" fmla="*/ 5 h 162"/>
                  <a:gd name="T100" fmla="*/ 101 w 142"/>
                  <a:gd name="T101" fmla="*/ 5 h 162"/>
                  <a:gd name="T102" fmla="*/ 106 w 142"/>
                  <a:gd name="T103" fmla="*/ 10 h 162"/>
                  <a:gd name="T104" fmla="*/ 122 w 142"/>
                  <a:gd name="T105" fmla="*/ 15 h 162"/>
                  <a:gd name="T106" fmla="*/ 127 w 142"/>
                  <a:gd name="T107" fmla="*/ 15 h 162"/>
                  <a:gd name="T108" fmla="*/ 132 w 142"/>
                  <a:gd name="T109" fmla="*/ 10 h 162"/>
                  <a:gd name="T110" fmla="*/ 137 w 142"/>
                  <a:gd name="T111" fmla="*/ 25 h 162"/>
                  <a:gd name="T112" fmla="*/ 142 w 142"/>
                  <a:gd name="T113" fmla="*/ 40 h 162"/>
                  <a:gd name="T114" fmla="*/ 137 w 142"/>
                  <a:gd name="T115" fmla="*/ 60 h 162"/>
                  <a:gd name="T116" fmla="*/ 142 w 142"/>
                  <a:gd name="T117" fmla="*/ 8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2" h="162">
                    <a:moveTo>
                      <a:pt x="142" y="86"/>
                    </a:moveTo>
                    <a:lnTo>
                      <a:pt x="142" y="86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37" y="96"/>
                    </a:lnTo>
                    <a:lnTo>
                      <a:pt x="137" y="96"/>
                    </a:lnTo>
                    <a:lnTo>
                      <a:pt x="137" y="96"/>
                    </a:lnTo>
                    <a:lnTo>
                      <a:pt x="127" y="111"/>
                    </a:lnTo>
                    <a:lnTo>
                      <a:pt x="127" y="111"/>
                    </a:lnTo>
                    <a:lnTo>
                      <a:pt x="122" y="121"/>
                    </a:lnTo>
                    <a:lnTo>
                      <a:pt x="117" y="121"/>
                    </a:lnTo>
                    <a:lnTo>
                      <a:pt x="117" y="126"/>
                    </a:lnTo>
                    <a:lnTo>
                      <a:pt x="111" y="141"/>
                    </a:lnTo>
                    <a:lnTo>
                      <a:pt x="111" y="146"/>
                    </a:lnTo>
                    <a:lnTo>
                      <a:pt x="111" y="146"/>
                    </a:lnTo>
                    <a:lnTo>
                      <a:pt x="111" y="146"/>
                    </a:lnTo>
                    <a:lnTo>
                      <a:pt x="106" y="146"/>
                    </a:lnTo>
                    <a:lnTo>
                      <a:pt x="106" y="146"/>
                    </a:lnTo>
                    <a:lnTo>
                      <a:pt x="106" y="141"/>
                    </a:lnTo>
                    <a:lnTo>
                      <a:pt x="106" y="141"/>
                    </a:lnTo>
                    <a:lnTo>
                      <a:pt x="106" y="141"/>
                    </a:lnTo>
                    <a:lnTo>
                      <a:pt x="106" y="141"/>
                    </a:lnTo>
                    <a:lnTo>
                      <a:pt x="106" y="141"/>
                    </a:lnTo>
                    <a:lnTo>
                      <a:pt x="101" y="136"/>
                    </a:lnTo>
                    <a:lnTo>
                      <a:pt x="96" y="136"/>
                    </a:lnTo>
                    <a:lnTo>
                      <a:pt x="96" y="136"/>
                    </a:lnTo>
                    <a:lnTo>
                      <a:pt x="96" y="136"/>
                    </a:lnTo>
                    <a:lnTo>
                      <a:pt x="96" y="136"/>
                    </a:lnTo>
                    <a:lnTo>
                      <a:pt x="96" y="136"/>
                    </a:lnTo>
                    <a:lnTo>
                      <a:pt x="96" y="131"/>
                    </a:lnTo>
                    <a:lnTo>
                      <a:pt x="96" y="131"/>
                    </a:lnTo>
                    <a:lnTo>
                      <a:pt x="91" y="131"/>
                    </a:lnTo>
                    <a:lnTo>
                      <a:pt x="91" y="131"/>
                    </a:lnTo>
                    <a:lnTo>
                      <a:pt x="91" y="131"/>
                    </a:lnTo>
                    <a:lnTo>
                      <a:pt x="86" y="136"/>
                    </a:lnTo>
                    <a:lnTo>
                      <a:pt x="86" y="136"/>
                    </a:lnTo>
                    <a:lnTo>
                      <a:pt x="86" y="136"/>
                    </a:lnTo>
                    <a:lnTo>
                      <a:pt x="81" y="136"/>
                    </a:lnTo>
                    <a:lnTo>
                      <a:pt x="81" y="131"/>
                    </a:lnTo>
                    <a:lnTo>
                      <a:pt x="81" y="131"/>
                    </a:lnTo>
                    <a:lnTo>
                      <a:pt x="81" y="131"/>
                    </a:lnTo>
                    <a:lnTo>
                      <a:pt x="81" y="131"/>
                    </a:lnTo>
                    <a:lnTo>
                      <a:pt x="71" y="131"/>
                    </a:lnTo>
                    <a:lnTo>
                      <a:pt x="71" y="131"/>
                    </a:lnTo>
                    <a:lnTo>
                      <a:pt x="66" y="131"/>
                    </a:lnTo>
                    <a:lnTo>
                      <a:pt x="66" y="136"/>
                    </a:lnTo>
                    <a:lnTo>
                      <a:pt x="66" y="136"/>
                    </a:lnTo>
                    <a:lnTo>
                      <a:pt x="66" y="136"/>
                    </a:lnTo>
                    <a:lnTo>
                      <a:pt x="61" y="141"/>
                    </a:lnTo>
                    <a:lnTo>
                      <a:pt x="61" y="141"/>
                    </a:lnTo>
                    <a:lnTo>
                      <a:pt x="61" y="141"/>
                    </a:lnTo>
                    <a:lnTo>
                      <a:pt x="61" y="141"/>
                    </a:lnTo>
                    <a:lnTo>
                      <a:pt x="61" y="141"/>
                    </a:lnTo>
                    <a:lnTo>
                      <a:pt x="61" y="141"/>
                    </a:lnTo>
                    <a:lnTo>
                      <a:pt x="61" y="146"/>
                    </a:lnTo>
                    <a:lnTo>
                      <a:pt x="56" y="146"/>
                    </a:lnTo>
                    <a:lnTo>
                      <a:pt x="56" y="152"/>
                    </a:lnTo>
                    <a:lnTo>
                      <a:pt x="56" y="152"/>
                    </a:lnTo>
                    <a:lnTo>
                      <a:pt x="56" y="152"/>
                    </a:lnTo>
                    <a:lnTo>
                      <a:pt x="51" y="152"/>
                    </a:lnTo>
                    <a:lnTo>
                      <a:pt x="51" y="152"/>
                    </a:lnTo>
                    <a:lnTo>
                      <a:pt x="51" y="152"/>
                    </a:lnTo>
                    <a:lnTo>
                      <a:pt x="51" y="152"/>
                    </a:lnTo>
                    <a:lnTo>
                      <a:pt x="51" y="157"/>
                    </a:lnTo>
                    <a:lnTo>
                      <a:pt x="51" y="157"/>
                    </a:lnTo>
                    <a:lnTo>
                      <a:pt x="46" y="157"/>
                    </a:lnTo>
                    <a:lnTo>
                      <a:pt x="46" y="157"/>
                    </a:lnTo>
                    <a:lnTo>
                      <a:pt x="41" y="162"/>
                    </a:lnTo>
                    <a:lnTo>
                      <a:pt x="41" y="162"/>
                    </a:lnTo>
                    <a:lnTo>
                      <a:pt x="35" y="162"/>
                    </a:lnTo>
                    <a:lnTo>
                      <a:pt x="35" y="162"/>
                    </a:lnTo>
                    <a:lnTo>
                      <a:pt x="35" y="162"/>
                    </a:lnTo>
                    <a:lnTo>
                      <a:pt x="35" y="157"/>
                    </a:lnTo>
                    <a:lnTo>
                      <a:pt x="35" y="157"/>
                    </a:lnTo>
                    <a:lnTo>
                      <a:pt x="30" y="152"/>
                    </a:lnTo>
                    <a:lnTo>
                      <a:pt x="25" y="152"/>
                    </a:lnTo>
                    <a:lnTo>
                      <a:pt x="20" y="146"/>
                    </a:lnTo>
                    <a:lnTo>
                      <a:pt x="20" y="146"/>
                    </a:lnTo>
                    <a:lnTo>
                      <a:pt x="20" y="141"/>
                    </a:lnTo>
                    <a:lnTo>
                      <a:pt x="20" y="141"/>
                    </a:lnTo>
                    <a:lnTo>
                      <a:pt x="20" y="136"/>
                    </a:lnTo>
                    <a:lnTo>
                      <a:pt x="20" y="136"/>
                    </a:lnTo>
                    <a:lnTo>
                      <a:pt x="15" y="131"/>
                    </a:lnTo>
                    <a:lnTo>
                      <a:pt x="15" y="131"/>
                    </a:lnTo>
                    <a:lnTo>
                      <a:pt x="15" y="131"/>
                    </a:lnTo>
                    <a:lnTo>
                      <a:pt x="15" y="131"/>
                    </a:lnTo>
                    <a:lnTo>
                      <a:pt x="15" y="131"/>
                    </a:lnTo>
                    <a:lnTo>
                      <a:pt x="10" y="131"/>
                    </a:lnTo>
                    <a:lnTo>
                      <a:pt x="10" y="131"/>
                    </a:lnTo>
                    <a:lnTo>
                      <a:pt x="10" y="126"/>
                    </a:lnTo>
                    <a:lnTo>
                      <a:pt x="10" y="126"/>
                    </a:lnTo>
                    <a:lnTo>
                      <a:pt x="15" y="126"/>
                    </a:lnTo>
                    <a:lnTo>
                      <a:pt x="15" y="121"/>
                    </a:lnTo>
                    <a:lnTo>
                      <a:pt x="15" y="121"/>
                    </a:lnTo>
                    <a:lnTo>
                      <a:pt x="15" y="116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25" y="116"/>
                    </a:lnTo>
                    <a:lnTo>
                      <a:pt x="25" y="116"/>
                    </a:lnTo>
                    <a:lnTo>
                      <a:pt x="25" y="121"/>
                    </a:lnTo>
                    <a:lnTo>
                      <a:pt x="25" y="121"/>
                    </a:lnTo>
                    <a:lnTo>
                      <a:pt x="30" y="121"/>
                    </a:lnTo>
                    <a:lnTo>
                      <a:pt x="30" y="121"/>
                    </a:lnTo>
                    <a:lnTo>
                      <a:pt x="30" y="121"/>
                    </a:lnTo>
                    <a:lnTo>
                      <a:pt x="30" y="121"/>
                    </a:lnTo>
                    <a:lnTo>
                      <a:pt x="35" y="121"/>
                    </a:lnTo>
                    <a:lnTo>
                      <a:pt x="35" y="121"/>
                    </a:lnTo>
                    <a:lnTo>
                      <a:pt x="35" y="121"/>
                    </a:lnTo>
                    <a:lnTo>
                      <a:pt x="41" y="121"/>
                    </a:lnTo>
                    <a:lnTo>
                      <a:pt x="41" y="121"/>
                    </a:lnTo>
                    <a:lnTo>
                      <a:pt x="46" y="121"/>
                    </a:lnTo>
                    <a:lnTo>
                      <a:pt x="46" y="121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46" y="111"/>
                    </a:lnTo>
                    <a:lnTo>
                      <a:pt x="46" y="106"/>
                    </a:lnTo>
                    <a:lnTo>
                      <a:pt x="46" y="106"/>
                    </a:lnTo>
                    <a:lnTo>
                      <a:pt x="46" y="106"/>
                    </a:lnTo>
                    <a:lnTo>
                      <a:pt x="51" y="106"/>
                    </a:lnTo>
                    <a:lnTo>
                      <a:pt x="51" y="106"/>
                    </a:lnTo>
                    <a:lnTo>
                      <a:pt x="51" y="106"/>
                    </a:lnTo>
                    <a:lnTo>
                      <a:pt x="51" y="106"/>
                    </a:lnTo>
                    <a:lnTo>
                      <a:pt x="51" y="101"/>
                    </a:lnTo>
                    <a:lnTo>
                      <a:pt x="51" y="101"/>
                    </a:lnTo>
                    <a:lnTo>
                      <a:pt x="51" y="101"/>
                    </a:lnTo>
                    <a:lnTo>
                      <a:pt x="46" y="101"/>
                    </a:lnTo>
                    <a:lnTo>
                      <a:pt x="46" y="101"/>
                    </a:lnTo>
                    <a:lnTo>
                      <a:pt x="46" y="101"/>
                    </a:lnTo>
                    <a:lnTo>
                      <a:pt x="46" y="101"/>
                    </a:lnTo>
                    <a:lnTo>
                      <a:pt x="41" y="101"/>
                    </a:lnTo>
                    <a:lnTo>
                      <a:pt x="41" y="101"/>
                    </a:lnTo>
                    <a:lnTo>
                      <a:pt x="41" y="101"/>
                    </a:lnTo>
                    <a:lnTo>
                      <a:pt x="35" y="101"/>
                    </a:lnTo>
                    <a:lnTo>
                      <a:pt x="35" y="101"/>
                    </a:lnTo>
                    <a:lnTo>
                      <a:pt x="30" y="96"/>
                    </a:lnTo>
                    <a:lnTo>
                      <a:pt x="10" y="86"/>
                    </a:lnTo>
                    <a:lnTo>
                      <a:pt x="10" y="86"/>
                    </a:lnTo>
                    <a:lnTo>
                      <a:pt x="10" y="81"/>
                    </a:lnTo>
                    <a:lnTo>
                      <a:pt x="10" y="81"/>
                    </a:lnTo>
                    <a:lnTo>
                      <a:pt x="5" y="81"/>
                    </a:lnTo>
                    <a:lnTo>
                      <a:pt x="5" y="76"/>
                    </a:lnTo>
                    <a:lnTo>
                      <a:pt x="0" y="71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0" y="65"/>
                    </a:lnTo>
                    <a:lnTo>
                      <a:pt x="5" y="60"/>
                    </a:lnTo>
                    <a:lnTo>
                      <a:pt x="10" y="50"/>
                    </a:lnTo>
                    <a:lnTo>
                      <a:pt x="15" y="45"/>
                    </a:lnTo>
                    <a:lnTo>
                      <a:pt x="15" y="45"/>
                    </a:lnTo>
                    <a:lnTo>
                      <a:pt x="15" y="45"/>
                    </a:lnTo>
                    <a:lnTo>
                      <a:pt x="20" y="40"/>
                    </a:lnTo>
                    <a:lnTo>
                      <a:pt x="25" y="40"/>
                    </a:lnTo>
                    <a:lnTo>
                      <a:pt x="30" y="35"/>
                    </a:lnTo>
                    <a:lnTo>
                      <a:pt x="30" y="35"/>
                    </a:lnTo>
                    <a:lnTo>
                      <a:pt x="41" y="30"/>
                    </a:lnTo>
                    <a:lnTo>
                      <a:pt x="41" y="30"/>
                    </a:lnTo>
                    <a:lnTo>
                      <a:pt x="46" y="30"/>
                    </a:lnTo>
                    <a:lnTo>
                      <a:pt x="46" y="25"/>
                    </a:lnTo>
                    <a:lnTo>
                      <a:pt x="46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51" y="20"/>
                    </a:lnTo>
                    <a:lnTo>
                      <a:pt x="51" y="20"/>
                    </a:lnTo>
                    <a:lnTo>
                      <a:pt x="51" y="15"/>
                    </a:lnTo>
                    <a:lnTo>
                      <a:pt x="51" y="15"/>
                    </a:lnTo>
                    <a:lnTo>
                      <a:pt x="51" y="15"/>
                    </a:lnTo>
                    <a:lnTo>
                      <a:pt x="51" y="15"/>
                    </a:lnTo>
                    <a:lnTo>
                      <a:pt x="51" y="10"/>
                    </a:lnTo>
                    <a:lnTo>
                      <a:pt x="51" y="10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6" y="5"/>
                    </a:lnTo>
                    <a:lnTo>
                      <a:pt x="61" y="5"/>
                    </a:lnTo>
                    <a:lnTo>
                      <a:pt x="61" y="0"/>
                    </a:lnTo>
                    <a:lnTo>
                      <a:pt x="66" y="0"/>
                    </a:lnTo>
                    <a:lnTo>
                      <a:pt x="81" y="5"/>
                    </a:lnTo>
                    <a:lnTo>
                      <a:pt x="81" y="5"/>
                    </a:lnTo>
                    <a:lnTo>
                      <a:pt x="81" y="10"/>
                    </a:lnTo>
                    <a:lnTo>
                      <a:pt x="81" y="10"/>
                    </a:lnTo>
                    <a:lnTo>
                      <a:pt x="81" y="10"/>
                    </a:lnTo>
                    <a:lnTo>
                      <a:pt x="86" y="10"/>
                    </a:lnTo>
                    <a:lnTo>
                      <a:pt x="86" y="15"/>
                    </a:lnTo>
                    <a:lnTo>
                      <a:pt x="86" y="15"/>
                    </a:lnTo>
                    <a:lnTo>
                      <a:pt x="91" y="15"/>
                    </a:lnTo>
                    <a:lnTo>
                      <a:pt x="91" y="15"/>
                    </a:lnTo>
                    <a:lnTo>
                      <a:pt x="91" y="15"/>
                    </a:lnTo>
                    <a:lnTo>
                      <a:pt x="91" y="15"/>
                    </a:lnTo>
                    <a:lnTo>
                      <a:pt x="91" y="10"/>
                    </a:lnTo>
                    <a:lnTo>
                      <a:pt x="91" y="10"/>
                    </a:lnTo>
                    <a:lnTo>
                      <a:pt x="91" y="10"/>
                    </a:lnTo>
                    <a:lnTo>
                      <a:pt x="96" y="5"/>
                    </a:lnTo>
                    <a:lnTo>
                      <a:pt x="96" y="5"/>
                    </a:lnTo>
                    <a:lnTo>
                      <a:pt x="96" y="5"/>
                    </a:lnTo>
                    <a:lnTo>
                      <a:pt x="96" y="5"/>
                    </a:lnTo>
                    <a:lnTo>
                      <a:pt x="96" y="5"/>
                    </a:lnTo>
                    <a:lnTo>
                      <a:pt x="101" y="5"/>
                    </a:lnTo>
                    <a:lnTo>
                      <a:pt x="101" y="5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11" y="5"/>
                    </a:lnTo>
                    <a:lnTo>
                      <a:pt x="117" y="5"/>
                    </a:lnTo>
                    <a:lnTo>
                      <a:pt x="117" y="10"/>
                    </a:lnTo>
                    <a:lnTo>
                      <a:pt x="122" y="15"/>
                    </a:lnTo>
                    <a:lnTo>
                      <a:pt x="127" y="15"/>
                    </a:lnTo>
                    <a:lnTo>
                      <a:pt x="127" y="15"/>
                    </a:lnTo>
                    <a:lnTo>
                      <a:pt x="127" y="15"/>
                    </a:lnTo>
                    <a:lnTo>
                      <a:pt x="127" y="15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37" y="15"/>
                    </a:lnTo>
                    <a:lnTo>
                      <a:pt x="137" y="15"/>
                    </a:lnTo>
                    <a:lnTo>
                      <a:pt x="132" y="20"/>
                    </a:lnTo>
                    <a:lnTo>
                      <a:pt x="137" y="25"/>
                    </a:lnTo>
                    <a:lnTo>
                      <a:pt x="142" y="40"/>
                    </a:lnTo>
                    <a:lnTo>
                      <a:pt x="142" y="40"/>
                    </a:lnTo>
                    <a:lnTo>
                      <a:pt x="142" y="40"/>
                    </a:lnTo>
                    <a:lnTo>
                      <a:pt x="142" y="40"/>
                    </a:lnTo>
                    <a:lnTo>
                      <a:pt x="142" y="40"/>
                    </a:lnTo>
                    <a:lnTo>
                      <a:pt x="142" y="45"/>
                    </a:lnTo>
                    <a:lnTo>
                      <a:pt x="142" y="55"/>
                    </a:lnTo>
                    <a:lnTo>
                      <a:pt x="137" y="60"/>
                    </a:lnTo>
                    <a:lnTo>
                      <a:pt x="137" y="65"/>
                    </a:lnTo>
                    <a:lnTo>
                      <a:pt x="137" y="71"/>
                    </a:lnTo>
                    <a:lnTo>
                      <a:pt x="137" y="76"/>
                    </a:lnTo>
                    <a:lnTo>
                      <a:pt x="142" y="86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0" name="Freeform 25">
                <a:extLst>
                  <a:ext uri="{FF2B5EF4-FFF2-40B4-BE49-F238E27FC236}">
                    <a16:creationId xmlns:a16="http://schemas.microsoft.com/office/drawing/2014/main" id="{2685235A-F8F5-424F-887A-5EA54312E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793" y="3314829"/>
                <a:ext cx="401490" cy="625651"/>
              </a:xfrm>
              <a:custGeom>
                <a:avLst/>
                <a:gdLst>
                  <a:gd name="T0" fmla="*/ 66 w 91"/>
                  <a:gd name="T1" fmla="*/ 0 h 137"/>
                  <a:gd name="T2" fmla="*/ 71 w 91"/>
                  <a:gd name="T3" fmla="*/ 10 h 137"/>
                  <a:gd name="T4" fmla="*/ 86 w 91"/>
                  <a:gd name="T5" fmla="*/ 20 h 137"/>
                  <a:gd name="T6" fmla="*/ 91 w 91"/>
                  <a:gd name="T7" fmla="*/ 31 h 137"/>
                  <a:gd name="T8" fmla="*/ 81 w 91"/>
                  <a:gd name="T9" fmla="*/ 41 h 137"/>
                  <a:gd name="T10" fmla="*/ 76 w 91"/>
                  <a:gd name="T11" fmla="*/ 51 h 137"/>
                  <a:gd name="T12" fmla="*/ 71 w 91"/>
                  <a:gd name="T13" fmla="*/ 51 h 137"/>
                  <a:gd name="T14" fmla="*/ 76 w 91"/>
                  <a:gd name="T15" fmla="*/ 61 h 137"/>
                  <a:gd name="T16" fmla="*/ 81 w 91"/>
                  <a:gd name="T17" fmla="*/ 71 h 137"/>
                  <a:gd name="T18" fmla="*/ 76 w 91"/>
                  <a:gd name="T19" fmla="*/ 71 h 137"/>
                  <a:gd name="T20" fmla="*/ 91 w 91"/>
                  <a:gd name="T21" fmla="*/ 76 h 137"/>
                  <a:gd name="T22" fmla="*/ 81 w 91"/>
                  <a:gd name="T23" fmla="*/ 81 h 137"/>
                  <a:gd name="T24" fmla="*/ 76 w 91"/>
                  <a:gd name="T25" fmla="*/ 76 h 137"/>
                  <a:gd name="T26" fmla="*/ 71 w 91"/>
                  <a:gd name="T27" fmla="*/ 76 h 137"/>
                  <a:gd name="T28" fmla="*/ 55 w 91"/>
                  <a:gd name="T29" fmla="*/ 86 h 137"/>
                  <a:gd name="T30" fmla="*/ 66 w 91"/>
                  <a:gd name="T31" fmla="*/ 101 h 137"/>
                  <a:gd name="T32" fmla="*/ 76 w 91"/>
                  <a:gd name="T33" fmla="*/ 106 h 137"/>
                  <a:gd name="T34" fmla="*/ 76 w 91"/>
                  <a:gd name="T35" fmla="*/ 112 h 137"/>
                  <a:gd name="T36" fmla="*/ 76 w 91"/>
                  <a:gd name="T37" fmla="*/ 122 h 137"/>
                  <a:gd name="T38" fmla="*/ 76 w 91"/>
                  <a:gd name="T39" fmla="*/ 132 h 137"/>
                  <a:gd name="T40" fmla="*/ 71 w 91"/>
                  <a:gd name="T41" fmla="*/ 137 h 137"/>
                  <a:gd name="T42" fmla="*/ 71 w 91"/>
                  <a:gd name="T43" fmla="*/ 137 h 137"/>
                  <a:gd name="T44" fmla="*/ 61 w 91"/>
                  <a:gd name="T45" fmla="*/ 127 h 137"/>
                  <a:gd name="T46" fmla="*/ 50 w 91"/>
                  <a:gd name="T47" fmla="*/ 132 h 137"/>
                  <a:gd name="T48" fmla="*/ 45 w 91"/>
                  <a:gd name="T49" fmla="*/ 127 h 137"/>
                  <a:gd name="T50" fmla="*/ 40 w 91"/>
                  <a:gd name="T51" fmla="*/ 127 h 137"/>
                  <a:gd name="T52" fmla="*/ 35 w 91"/>
                  <a:gd name="T53" fmla="*/ 132 h 137"/>
                  <a:gd name="T54" fmla="*/ 35 w 91"/>
                  <a:gd name="T55" fmla="*/ 137 h 137"/>
                  <a:gd name="T56" fmla="*/ 35 w 91"/>
                  <a:gd name="T57" fmla="*/ 137 h 137"/>
                  <a:gd name="T58" fmla="*/ 30 w 91"/>
                  <a:gd name="T59" fmla="*/ 132 h 137"/>
                  <a:gd name="T60" fmla="*/ 25 w 91"/>
                  <a:gd name="T61" fmla="*/ 132 h 137"/>
                  <a:gd name="T62" fmla="*/ 10 w 91"/>
                  <a:gd name="T63" fmla="*/ 122 h 137"/>
                  <a:gd name="T64" fmla="*/ 5 w 91"/>
                  <a:gd name="T65" fmla="*/ 117 h 137"/>
                  <a:gd name="T66" fmla="*/ 0 w 91"/>
                  <a:gd name="T67" fmla="*/ 117 h 137"/>
                  <a:gd name="T68" fmla="*/ 0 w 91"/>
                  <a:gd name="T69" fmla="*/ 112 h 137"/>
                  <a:gd name="T70" fmla="*/ 5 w 91"/>
                  <a:gd name="T71" fmla="*/ 106 h 137"/>
                  <a:gd name="T72" fmla="*/ 0 w 91"/>
                  <a:gd name="T73" fmla="*/ 106 h 137"/>
                  <a:gd name="T74" fmla="*/ 0 w 91"/>
                  <a:gd name="T75" fmla="*/ 106 h 137"/>
                  <a:gd name="T76" fmla="*/ 5 w 91"/>
                  <a:gd name="T77" fmla="*/ 96 h 137"/>
                  <a:gd name="T78" fmla="*/ 5 w 91"/>
                  <a:gd name="T79" fmla="*/ 91 h 137"/>
                  <a:gd name="T80" fmla="*/ 15 w 91"/>
                  <a:gd name="T81" fmla="*/ 71 h 137"/>
                  <a:gd name="T82" fmla="*/ 25 w 91"/>
                  <a:gd name="T83" fmla="*/ 61 h 137"/>
                  <a:gd name="T84" fmla="*/ 35 w 91"/>
                  <a:gd name="T85" fmla="*/ 56 h 137"/>
                  <a:gd name="T86" fmla="*/ 35 w 91"/>
                  <a:gd name="T87" fmla="*/ 51 h 137"/>
                  <a:gd name="T88" fmla="*/ 40 w 91"/>
                  <a:gd name="T89" fmla="*/ 46 h 137"/>
                  <a:gd name="T90" fmla="*/ 40 w 91"/>
                  <a:gd name="T91" fmla="*/ 41 h 137"/>
                  <a:gd name="T92" fmla="*/ 40 w 91"/>
                  <a:gd name="T93" fmla="*/ 41 h 137"/>
                  <a:gd name="T94" fmla="*/ 35 w 91"/>
                  <a:gd name="T95" fmla="*/ 36 h 137"/>
                  <a:gd name="T96" fmla="*/ 35 w 91"/>
                  <a:gd name="T97" fmla="*/ 36 h 137"/>
                  <a:gd name="T98" fmla="*/ 30 w 91"/>
                  <a:gd name="T99" fmla="*/ 31 h 137"/>
                  <a:gd name="T100" fmla="*/ 25 w 91"/>
                  <a:gd name="T101" fmla="*/ 25 h 137"/>
                  <a:gd name="T102" fmla="*/ 30 w 91"/>
                  <a:gd name="T103" fmla="*/ 20 h 137"/>
                  <a:gd name="T104" fmla="*/ 35 w 91"/>
                  <a:gd name="T105" fmla="*/ 15 h 137"/>
                  <a:gd name="T106" fmla="*/ 40 w 91"/>
                  <a:gd name="T107" fmla="*/ 15 h 137"/>
                  <a:gd name="T108" fmla="*/ 40 w 91"/>
                  <a:gd name="T109" fmla="*/ 15 h 137"/>
                  <a:gd name="T110" fmla="*/ 45 w 91"/>
                  <a:gd name="T111" fmla="*/ 20 h 137"/>
                  <a:gd name="T112" fmla="*/ 45 w 91"/>
                  <a:gd name="T113" fmla="*/ 20 h 137"/>
                  <a:gd name="T114" fmla="*/ 55 w 91"/>
                  <a:gd name="T115" fmla="*/ 10 h 137"/>
                  <a:gd name="T116" fmla="*/ 61 w 91"/>
                  <a:gd name="T117" fmla="*/ 5 h 137"/>
                  <a:gd name="T118" fmla="*/ 61 w 91"/>
                  <a:gd name="T11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1" h="137">
                    <a:moveTo>
                      <a:pt x="66" y="5"/>
                    </a:moveTo>
                    <a:lnTo>
                      <a:pt x="66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71" y="5"/>
                    </a:lnTo>
                    <a:lnTo>
                      <a:pt x="71" y="10"/>
                    </a:lnTo>
                    <a:lnTo>
                      <a:pt x="76" y="15"/>
                    </a:lnTo>
                    <a:lnTo>
                      <a:pt x="81" y="15"/>
                    </a:lnTo>
                    <a:lnTo>
                      <a:pt x="86" y="20"/>
                    </a:lnTo>
                    <a:lnTo>
                      <a:pt x="86" y="25"/>
                    </a:lnTo>
                    <a:lnTo>
                      <a:pt x="86" y="25"/>
                    </a:lnTo>
                    <a:lnTo>
                      <a:pt x="91" y="31"/>
                    </a:lnTo>
                    <a:lnTo>
                      <a:pt x="86" y="36"/>
                    </a:lnTo>
                    <a:lnTo>
                      <a:pt x="86" y="41"/>
                    </a:lnTo>
                    <a:lnTo>
                      <a:pt x="81" y="41"/>
                    </a:lnTo>
                    <a:lnTo>
                      <a:pt x="81" y="46"/>
                    </a:lnTo>
                    <a:lnTo>
                      <a:pt x="81" y="46"/>
                    </a:lnTo>
                    <a:lnTo>
                      <a:pt x="76" y="51"/>
                    </a:lnTo>
                    <a:lnTo>
                      <a:pt x="76" y="56"/>
                    </a:lnTo>
                    <a:lnTo>
                      <a:pt x="76" y="51"/>
                    </a:lnTo>
                    <a:lnTo>
                      <a:pt x="71" y="51"/>
                    </a:lnTo>
                    <a:lnTo>
                      <a:pt x="66" y="51"/>
                    </a:lnTo>
                    <a:lnTo>
                      <a:pt x="66" y="56"/>
                    </a:lnTo>
                    <a:lnTo>
                      <a:pt x="76" y="61"/>
                    </a:lnTo>
                    <a:lnTo>
                      <a:pt x="76" y="61"/>
                    </a:lnTo>
                    <a:lnTo>
                      <a:pt x="76" y="66"/>
                    </a:lnTo>
                    <a:lnTo>
                      <a:pt x="81" y="71"/>
                    </a:lnTo>
                    <a:lnTo>
                      <a:pt x="76" y="71"/>
                    </a:lnTo>
                    <a:lnTo>
                      <a:pt x="76" y="71"/>
                    </a:lnTo>
                    <a:lnTo>
                      <a:pt x="76" y="71"/>
                    </a:lnTo>
                    <a:lnTo>
                      <a:pt x="76" y="76"/>
                    </a:lnTo>
                    <a:lnTo>
                      <a:pt x="86" y="76"/>
                    </a:lnTo>
                    <a:lnTo>
                      <a:pt x="91" y="76"/>
                    </a:lnTo>
                    <a:lnTo>
                      <a:pt x="86" y="81"/>
                    </a:lnTo>
                    <a:lnTo>
                      <a:pt x="86" y="81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1" y="76"/>
                    </a:lnTo>
                    <a:lnTo>
                      <a:pt x="71" y="76"/>
                    </a:lnTo>
                    <a:lnTo>
                      <a:pt x="61" y="86"/>
                    </a:lnTo>
                    <a:lnTo>
                      <a:pt x="55" y="86"/>
                    </a:lnTo>
                    <a:lnTo>
                      <a:pt x="61" y="91"/>
                    </a:lnTo>
                    <a:lnTo>
                      <a:pt x="61" y="96"/>
                    </a:lnTo>
                    <a:lnTo>
                      <a:pt x="66" y="101"/>
                    </a:lnTo>
                    <a:lnTo>
                      <a:pt x="66" y="101"/>
                    </a:lnTo>
                    <a:lnTo>
                      <a:pt x="71" y="106"/>
                    </a:lnTo>
                    <a:lnTo>
                      <a:pt x="76" y="106"/>
                    </a:lnTo>
                    <a:lnTo>
                      <a:pt x="76" y="106"/>
                    </a:lnTo>
                    <a:lnTo>
                      <a:pt x="76" y="106"/>
                    </a:lnTo>
                    <a:lnTo>
                      <a:pt x="76" y="112"/>
                    </a:lnTo>
                    <a:lnTo>
                      <a:pt x="76" y="112"/>
                    </a:lnTo>
                    <a:lnTo>
                      <a:pt x="76" y="112"/>
                    </a:lnTo>
                    <a:lnTo>
                      <a:pt x="76" y="122"/>
                    </a:lnTo>
                    <a:lnTo>
                      <a:pt x="76" y="127"/>
                    </a:lnTo>
                    <a:lnTo>
                      <a:pt x="76" y="127"/>
                    </a:lnTo>
                    <a:lnTo>
                      <a:pt x="76" y="132"/>
                    </a:lnTo>
                    <a:lnTo>
                      <a:pt x="76" y="132"/>
                    </a:lnTo>
                    <a:lnTo>
                      <a:pt x="76" y="132"/>
                    </a:lnTo>
                    <a:lnTo>
                      <a:pt x="71" y="137"/>
                    </a:lnTo>
                    <a:lnTo>
                      <a:pt x="71" y="137"/>
                    </a:lnTo>
                    <a:lnTo>
                      <a:pt x="71" y="137"/>
                    </a:lnTo>
                    <a:lnTo>
                      <a:pt x="71" y="137"/>
                    </a:lnTo>
                    <a:lnTo>
                      <a:pt x="66" y="137"/>
                    </a:lnTo>
                    <a:lnTo>
                      <a:pt x="61" y="132"/>
                    </a:lnTo>
                    <a:lnTo>
                      <a:pt x="61" y="127"/>
                    </a:lnTo>
                    <a:lnTo>
                      <a:pt x="55" y="127"/>
                    </a:lnTo>
                    <a:lnTo>
                      <a:pt x="50" y="132"/>
                    </a:lnTo>
                    <a:lnTo>
                      <a:pt x="50" y="132"/>
                    </a:lnTo>
                    <a:lnTo>
                      <a:pt x="50" y="132"/>
                    </a:lnTo>
                    <a:lnTo>
                      <a:pt x="45" y="127"/>
                    </a:lnTo>
                    <a:lnTo>
                      <a:pt x="45" y="127"/>
                    </a:lnTo>
                    <a:lnTo>
                      <a:pt x="40" y="127"/>
                    </a:lnTo>
                    <a:lnTo>
                      <a:pt x="40" y="127"/>
                    </a:lnTo>
                    <a:lnTo>
                      <a:pt x="40" y="127"/>
                    </a:lnTo>
                    <a:lnTo>
                      <a:pt x="40" y="127"/>
                    </a:lnTo>
                    <a:lnTo>
                      <a:pt x="40" y="127"/>
                    </a:lnTo>
                    <a:lnTo>
                      <a:pt x="35" y="132"/>
                    </a:lnTo>
                    <a:lnTo>
                      <a:pt x="35" y="132"/>
                    </a:lnTo>
                    <a:lnTo>
                      <a:pt x="35" y="132"/>
                    </a:lnTo>
                    <a:lnTo>
                      <a:pt x="35" y="137"/>
                    </a:lnTo>
                    <a:lnTo>
                      <a:pt x="35" y="137"/>
                    </a:lnTo>
                    <a:lnTo>
                      <a:pt x="35" y="137"/>
                    </a:lnTo>
                    <a:lnTo>
                      <a:pt x="35" y="137"/>
                    </a:lnTo>
                    <a:lnTo>
                      <a:pt x="30" y="137"/>
                    </a:lnTo>
                    <a:lnTo>
                      <a:pt x="30" y="137"/>
                    </a:lnTo>
                    <a:lnTo>
                      <a:pt x="30" y="132"/>
                    </a:lnTo>
                    <a:lnTo>
                      <a:pt x="25" y="132"/>
                    </a:lnTo>
                    <a:lnTo>
                      <a:pt x="25" y="132"/>
                    </a:lnTo>
                    <a:lnTo>
                      <a:pt x="25" y="132"/>
                    </a:lnTo>
                    <a:lnTo>
                      <a:pt x="25" y="127"/>
                    </a:lnTo>
                    <a:lnTo>
                      <a:pt x="25" y="127"/>
                    </a:lnTo>
                    <a:lnTo>
                      <a:pt x="10" y="122"/>
                    </a:lnTo>
                    <a:lnTo>
                      <a:pt x="10" y="117"/>
                    </a:lnTo>
                    <a:lnTo>
                      <a:pt x="10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5" y="112"/>
                    </a:lnTo>
                    <a:lnTo>
                      <a:pt x="5" y="106"/>
                    </a:lnTo>
                    <a:lnTo>
                      <a:pt x="5" y="106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0" y="101"/>
                    </a:lnTo>
                    <a:lnTo>
                      <a:pt x="0" y="96"/>
                    </a:lnTo>
                    <a:lnTo>
                      <a:pt x="5" y="96"/>
                    </a:lnTo>
                    <a:lnTo>
                      <a:pt x="5" y="91"/>
                    </a:lnTo>
                    <a:lnTo>
                      <a:pt x="5" y="91"/>
                    </a:lnTo>
                    <a:lnTo>
                      <a:pt x="5" y="91"/>
                    </a:lnTo>
                    <a:lnTo>
                      <a:pt x="10" y="86"/>
                    </a:lnTo>
                    <a:lnTo>
                      <a:pt x="10" y="81"/>
                    </a:lnTo>
                    <a:lnTo>
                      <a:pt x="15" y="71"/>
                    </a:lnTo>
                    <a:lnTo>
                      <a:pt x="25" y="66"/>
                    </a:lnTo>
                    <a:lnTo>
                      <a:pt x="25" y="61"/>
                    </a:lnTo>
                    <a:lnTo>
                      <a:pt x="25" y="61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5" y="56"/>
                    </a:lnTo>
                    <a:lnTo>
                      <a:pt x="35" y="56"/>
                    </a:lnTo>
                    <a:lnTo>
                      <a:pt x="35" y="56"/>
                    </a:lnTo>
                    <a:lnTo>
                      <a:pt x="35" y="51"/>
                    </a:lnTo>
                    <a:lnTo>
                      <a:pt x="35" y="51"/>
                    </a:lnTo>
                    <a:lnTo>
                      <a:pt x="40" y="51"/>
                    </a:lnTo>
                    <a:lnTo>
                      <a:pt x="40" y="46"/>
                    </a:lnTo>
                    <a:lnTo>
                      <a:pt x="40" y="46"/>
                    </a:lnTo>
                    <a:lnTo>
                      <a:pt x="40" y="41"/>
                    </a:lnTo>
                    <a:lnTo>
                      <a:pt x="40" y="41"/>
                    </a:lnTo>
                    <a:lnTo>
                      <a:pt x="40" y="41"/>
                    </a:lnTo>
                    <a:lnTo>
                      <a:pt x="40" y="41"/>
                    </a:lnTo>
                    <a:lnTo>
                      <a:pt x="40" y="41"/>
                    </a:lnTo>
                    <a:lnTo>
                      <a:pt x="40" y="36"/>
                    </a:lnTo>
                    <a:lnTo>
                      <a:pt x="35" y="36"/>
                    </a:lnTo>
                    <a:lnTo>
                      <a:pt x="35" y="36"/>
                    </a:lnTo>
                    <a:lnTo>
                      <a:pt x="35" y="36"/>
                    </a:lnTo>
                    <a:lnTo>
                      <a:pt x="35" y="36"/>
                    </a:lnTo>
                    <a:lnTo>
                      <a:pt x="35" y="36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31"/>
                    </a:lnTo>
                    <a:lnTo>
                      <a:pt x="30" y="25"/>
                    </a:lnTo>
                    <a:lnTo>
                      <a:pt x="30" y="25"/>
                    </a:lnTo>
                    <a:lnTo>
                      <a:pt x="25" y="25"/>
                    </a:lnTo>
                    <a:lnTo>
                      <a:pt x="25" y="20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5" y="15"/>
                    </a:lnTo>
                    <a:lnTo>
                      <a:pt x="35" y="15"/>
                    </a:lnTo>
                    <a:lnTo>
                      <a:pt x="35" y="15"/>
                    </a:lnTo>
                    <a:lnTo>
                      <a:pt x="40" y="15"/>
                    </a:lnTo>
                    <a:lnTo>
                      <a:pt x="40" y="15"/>
                    </a:lnTo>
                    <a:lnTo>
                      <a:pt x="40" y="15"/>
                    </a:lnTo>
                    <a:lnTo>
                      <a:pt x="40" y="15"/>
                    </a:lnTo>
                    <a:lnTo>
                      <a:pt x="40" y="15"/>
                    </a:lnTo>
                    <a:lnTo>
                      <a:pt x="45" y="15"/>
                    </a:lnTo>
                    <a:lnTo>
                      <a:pt x="45" y="20"/>
                    </a:lnTo>
                    <a:lnTo>
                      <a:pt x="45" y="20"/>
                    </a:lnTo>
                    <a:lnTo>
                      <a:pt x="45" y="20"/>
                    </a:lnTo>
                    <a:lnTo>
                      <a:pt x="45" y="20"/>
                    </a:lnTo>
                    <a:lnTo>
                      <a:pt x="45" y="20"/>
                    </a:lnTo>
                    <a:lnTo>
                      <a:pt x="50" y="15"/>
                    </a:lnTo>
                    <a:lnTo>
                      <a:pt x="55" y="15"/>
                    </a:lnTo>
                    <a:lnTo>
                      <a:pt x="55" y="10"/>
                    </a:lnTo>
                    <a:lnTo>
                      <a:pt x="55" y="10"/>
                    </a:lnTo>
                    <a:lnTo>
                      <a:pt x="61" y="5"/>
                    </a:lnTo>
                    <a:lnTo>
                      <a:pt x="61" y="5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6" y="5"/>
                    </a:lnTo>
                    <a:lnTo>
                      <a:pt x="66" y="5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1" name="Freeform 26">
                <a:extLst>
                  <a:ext uri="{FF2B5EF4-FFF2-40B4-BE49-F238E27FC236}">
                    <a16:creationId xmlns:a16="http://schemas.microsoft.com/office/drawing/2014/main" id="{DFFB88E5-A0EA-4AE8-9C18-67F7D0315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5592" y="3524902"/>
                <a:ext cx="582380" cy="808321"/>
              </a:xfrm>
              <a:custGeom>
                <a:avLst/>
                <a:gdLst>
                  <a:gd name="T0" fmla="*/ 127 w 132"/>
                  <a:gd name="T1" fmla="*/ 76 h 177"/>
                  <a:gd name="T2" fmla="*/ 117 w 132"/>
                  <a:gd name="T3" fmla="*/ 86 h 177"/>
                  <a:gd name="T4" fmla="*/ 112 w 132"/>
                  <a:gd name="T5" fmla="*/ 86 h 177"/>
                  <a:gd name="T6" fmla="*/ 112 w 132"/>
                  <a:gd name="T7" fmla="*/ 91 h 177"/>
                  <a:gd name="T8" fmla="*/ 107 w 132"/>
                  <a:gd name="T9" fmla="*/ 96 h 177"/>
                  <a:gd name="T10" fmla="*/ 107 w 132"/>
                  <a:gd name="T11" fmla="*/ 106 h 177"/>
                  <a:gd name="T12" fmla="*/ 91 w 132"/>
                  <a:gd name="T13" fmla="*/ 111 h 177"/>
                  <a:gd name="T14" fmla="*/ 76 w 132"/>
                  <a:gd name="T15" fmla="*/ 121 h 177"/>
                  <a:gd name="T16" fmla="*/ 61 w 132"/>
                  <a:gd name="T17" fmla="*/ 141 h 177"/>
                  <a:gd name="T18" fmla="*/ 61 w 132"/>
                  <a:gd name="T19" fmla="*/ 147 h 177"/>
                  <a:gd name="T20" fmla="*/ 71 w 132"/>
                  <a:gd name="T21" fmla="*/ 157 h 177"/>
                  <a:gd name="T22" fmla="*/ 61 w 132"/>
                  <a:gd name="T23" fmla="*/ 177 h 177"/>
                  <a:gd name="T24" fmla="*/ 46 w 132"/>
                  <a:gd name="T25" fmla="*/ 177 h 177"/>
                  <a:gd name="T26" fmla="*/ 41 w 132"/>
                  <a:gd name="T27" fmla="*/ 177 h 177"/>
                  <a:gd name="T28" fmla="*/ 36 w 132"/>
                  <a:gd name="T29" fmla="*/ 172 h 177"/>
                  <a:gd name="T30" fmla="*/ 31 w 132"/>
                  <a:gd name="T31" fmla="*/ 162 h 177"/>
                  <a:gd name="T32" fmla="*/ 26 w 132"/>
                  <a:gd name="T33" fmla="*/ 141 h 177"/>
                  <a:gd name="T34" fmla="*/ 21 w 132"/>
                  <a:gd name="T35" fmla="*/ 141 h 177"/>
                  <a:gd name="T36" fmla="*/ 10 w 132"/>
                  <a:gd name="T37" fmla="*/ 141 h 177"/>
                  <a:gd name="T38" fmla="*/ 10 w 132"/>
                  <a:gd name="T39" fmla="*/ 136 h 177"/>
                  <a:gd name="T40" fmla="*/ 10 w 132"/>
                  <a:gd name="T41" fmla="*/ 131 h 177"/>
                  <a:gd name="T42" fmla="*/ 15 w 132"/>
                  <a:gd name="T43" fmla="*/ 121 h 177"/>
                  <a:gd name="T44" fmla="*/ 15 w 132"/>
                  <a:gd name="T45" fmla="*/ 111 h 177"/>
                  <a:gd name="T46" fmla="*/ 10 w 132"/>
                  <a:gd name="T47" fmla="*/ 96 h 177"/>
                  <a:gd name="T48" fmla="*/ 10 w 132"/>
                  <a:gd name="T49" fmla="*/ 91 h 177"/>
                  <a:gd name="T50" fmla="*/ 15 w 132"/>
                  <a:gd name="T51" fmla="*/ 86 h 177"/>
                  <a:gd name="T52" fmla="*/ 15 w 132"/>
                  <a:gd name="T53" fmla="*/ 86 h 177"/>
                  <a:gd name="T54" fmla="*/ 0 w 132"/>
                  <a:gd name="T55" fmla="*/ 76 h 177"/>
                  <a:gd name="T56" fmla="*/ 5 w 132"/>
                  <a:gd name="T57" fmla="*/ 76 h 177"/>
                  <a:gd name="T58" fmla="*/ 26 w 132"/>
                  <a:gd name="T59" fmla="*/ 76 h 177"/>
                  <a:gd name="T60" fmla="*/ 26 w 132"/>
                  <a:gd name="T61" fmla="*/ 71 h 177"/>
                  <a:gd name="T62" fmla="*/ 21 w 132"/>
                  <a:gd name="T63" fmla="*/ 66 h 177"/>
                  <a:gd name="T64" fmla="*/ 21 w 132"/>
                  <a:gd name="T65" fmla="*/ 66 h 177"/>
                  <a:gd name="T66" fmla="*/ 26 w 132"/>
                  <a:gd name="T67" fmla="*/ 60 h 177"/>
                  <a:gd name="T68" fmla="*/ 31 w 132"/>
                  <a:gd name="T69" fmla="*/ 50 h 177"/>
                  <a:gd name="T70" fmla="*/ 31 w 132"/>
                  <a:gd name="T71" fmla="*/ 45 h 177"/>
                  <a:gd name="T72" fmla="*/ 36 w 132"/>
                  <a:gd name="T73" fmla="*/ 40 h 177"/>
                  <a:gd name="T74" fmla="*/ 21 w 132"/>
                  <a:gd name="T75" fmla="*/ 25 h 177"/>
                  <a:gd name="T76" fmla="*/ 41 w 132"/>
                  <a:gd name="T77" fmla="*/ 0 h 177"/>
                  <a:gd name="T78" fmla="*/ 46 w 132"/>
                  <a:gd name="T79" fmla="*/ 0 h 177"/>
                  <a:gd name="T80" fmla="*/ 56 w 132"/>
                  <a:gd name="T81" fmla="*/ 5 h 177"/>
                  <a:gd name="T82" fmla="*/ 56 w 132"/>
                  <a:gd name="T83" fmla="*/ 5 h 177"/>
                  <a:gd name="T84" fmla="*/ 56 w 132"/>
                  <a:gd name="T85" fmla="*/ 10 h 177"/>
                  <a:gd name="T86" fmla="*/ 61 w 132"/>
                  <a:gd name="T87" fmla="*/ 15 h 177"/>
                  <a:gd name="T88" fmla="*/ 71 w 132"/>
                  <a:gd name="T89" fmla="*/ 15 h 177"/>
                  <a:gd name="T90" fmla="*/ 71 w 132"/>
                  <a:gd name="T91" fmla="*/ 15 h 177"/>
                  <a:gd name="T92" fmla="*/ 91 w 132"/>
                  <a:gd name="T93" fmla="*/ 15 h 177"/>
                  <a:gd name="T94" fmla="*/ 96 w 132"/>
                  <a:gd name="T95" fmla="*/ 20 h 177"/>
                  <a:gd name="T96" fmla="*/ 112 w 132"/>
                  <a:gd name="T97" fmla="*/ 25 h 177"/>
                  <a:gd name="T98" fmla="*/ 122 w 132"/>
                  <a:gd name="T99" fmla="*/ 20 h 177"/>
                  <a:gd name="T100" fmla="*/ 132 w 132"/>
                  <a:gd name="T101" fmla="*/ 25 h 177"/>
                  <a:gd name="T102" fmla="*/ 122 w 132"/>
                  <a:gd name="T103" fmla="*/ 45 h 177"/>
                  <a:gd name="T104" fmla="*/ 117 w 132"/>
                  <a:gd name="T105" fmla="*/ 55 h 177"/>
                  <a:gd name="T106" fmla="*/ 117 w 132"/>
                  <a:gd name="T107" fmla="*/ 60 h 177"/>
                  <a:gd name="T108" fmla="*/ 122 w 132"/>
                  <a:gd name="T109" fmla="*/ 66 h 177"/>
                  <a:gd name="T110" fmla="*/ 117 w 132"/>
                  <a:gd name="T111" fmla="*/ 66 h 177"/>
                  <a:gd name="T112" fmla="*/ 122 w 132"/>
                  <a:gd name="T113" fmla="*/ 7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2" h="177">
                    <a:moveTo>
                      <a:pt x="127" y="71"/>
                    </a:moveTo>
                    <a:lnTo>
                      <a:pt x="127" y="71"/>
                    </a:lnTo>
                    <a:lnTo>
                      <a:pt x="127" y="71"/>
                    </a:lnTo>
                    <a:lnTo>
                      <a:pt x="127" y="76"/>
                    </a:lnTo>
                    <a:lnTo>
                      <a:pt x="122" y="76"/>
                    </a:lnTo>
                    <a:lnTo>
                      <a:pt x="122" y="81"/>
                    </a:lnTo>
                    <a:lnTo>
                      <a:pt x="117" y="81"/>
                    </a:lnTo>
                    <a:lnTo>
                      <a:pt x="117" y="86"/>
                    </a:lnTo>
                    <a:lnTo>
                      <a:pt x="117" y="86"/>
                    </a:lnTo>
                    <a:lnTo>
                      <a:pt x="117" y="86"/>
                    </a:lnTo>
                    <a:lnTo>
                      <a:pt x="112" y="86"/>
                    </a:lnTo>
                    <a:lnTo>
                      <a:pt x="112" y="86"/>
                    </a:lnTo>
                    <a:lnTo>
                      <a:pt x="112" y="91"/>
                    </a:lnTo>
                    <a:lnTo>
                      <a:pt x="112" y="91"/>
                    </a:lnTo>
                    <a:lnTo>
                      <a:pt x="112" y="91"/>
                    </a:lnTo>
                    <a:lnTo>
                      <a:pt x="112" y="91"/>
                    </a:lnTo>
                    <a:lnTo>
                      <a:pt x="112" y="96"/>
                    </a:lnTo>
                    <a:lnTo>
                      <a:pt x="112" y="96"/>
                    </a:lnTo>
                    <a:lnTo>
                      <a:pt x="107" y="96"/>
                    </a:lnTo>
                    <a:lnTo>
                      <a:pt x="107" y="96"/>
                    </a:lnTo>
                    <a:lnTo>
                      <a:pt x="107" y="101"/>
                    </a:lnTo>
                    <a:lnTo>
                      <a:pt x="107" y="101"/>
                    </a:lnTo>
                    <a:lnTo>
                      <a:pt x="107" y="101"/>
                    </a:lnTo>
                    <a:lnTo>
                      <a:pt x="107" y="106"/>
                    </a:lnTo>
                    <a:lnTo>
                      <a:pt x="102" y="106"/>
                    </a:lnTo>
                    <a:lnTo>
                      <a:pt x="102" y="106"/>
                    </a:lnTo>
                    <a:lnTo>
                      <a:pt x="91" y="111"/>
                    </a:lnTo>
                    <a:lnTo>
                      <a:pt x="91" y="111"/>
                    </a:lnTo>
                    <a:lnTo>
                      <a:pt x="86" y="116"/>
                    </a:lnTo>
                    <a:lnTo>
                      <a:pt x="81" y="116"/>
                    </a:lnTo>
                    <a:lnTo>
                      <a:pt x="76" y="121"/>
                    </a:lnTo>
                    <a:lnTo>
                      <a:pt x="76" y="121"/>
                    </a:lnTo>
                    <a:lnTo>
                      <a:pt x="76" y="121"/>
                    </a:lnTo>
                    <a:lnTo>
                      <a:pt x="71" y="126"/>
                    </a:lnTo>
                    <a:lnTo>
                      <a:pt x="66" y="136"/>
                    </a:lnTo>
                    <a:lnTo>
                      <a:pt x="61" y="141"/>
                    </a:lnTo>
                    <a:lnTo>
                      <a:pt x="61" y="141"/>
                    </a:lnTo>
                    <a:lnTo>
                      <a:pt x="61" y="141"/>
                    </a:lnTo>
                    <a:lnTo>
                      <a:pt x="61" y="141"/>
                    </a:lnTo>
                    <a:lnTo>
                      <a:pt x="61" y="147"/>
                    </a:lnTo>
                    <a:lnTo>
                      <a:pt x="66" y="152"/>
                    </a:lnTo>
                    <a:lnTo>
                      <a:pt x="66" y="157"/>
                    </a:lnTo>
                    <a:lnTo>
                      <a:pt x="71" y="157"/>
                    </a:lnTo>
                    <a:lnTo>
                      <a:pt x="71" y="157"/>
                    </a:lnTo>
                    <a:lnTo>
                      <a:pt x="71" y="162"/>
                    </a:lnTo>
                    <a:lnTo>
                      <a:pt x="71" y="162"/>
                    </a:lnTo>
                    <a:lnTo>
                      <a:pt x="66" y="172"/>
                    </a:lnTo>
                    <a:lnTo>
                      <a:pt x="61" y="177"/>
                    </a:lnTo>
                    <a:lnTo>
                      <a:pt x="61" y="177"/>
                    </a:lnTo>
                    <a:lnTo>
                      <a:pt x="61" y="177"/>
                    </a:lnTo>
                    <a:lnTo>
                      <a:pt x="51" y="177"/>
                    </a:lnTo>
                    <a:lnTo>
                      <a:pt x="46" y="177"/>
                    </a:lnTo>
                    <a:lnTo>
                      <a:pt x="46" y="177"/>
                    </a:lnTo>
                    <a:lnTo>
                      <a:pt x="41" y="177"/>
                    </a:lnTo>
                    <a:lnTo>
                      <a:pt x="41" y="177"/>
                    </a:lnTo>
                    <a:lnTo>
                      <a:pt x="41" y="177"/>
                    </a:lnTo>
                    <a:lnTo>
                      <a:pt x="41" y="177"/>
                    </a:lnTo>
                    <a:lnTo>
                      <a:pt x="41" y="177"/>
                    </a:lnTo>
                    <a:lnTo>
                      <a:pt x="36" y="172"/>
                    </a:lnTo>
                    <a:lnTo>
                      <a:pt x="36" y="172"/>
                    </a:lnTo>
                    <a:lnTo>
                      <a:pt x="31" y="172"/>
                    </a:lnTo>
                    <a:lnTo>
                      <a:pt x="31" y="167"/>
                    </a:lnTo>
                    <a:lnTo>
                      <a:pt x="31" y="167"/>
                    </a:lnTo>
                    <a:lnTo>
                      <a:pt x="31" y="162"/>
                    </a:lnTo>
                    <a:lnTo>
                      <a:pt x="31" y="157"/>
                    </a:lnTo>
                    <a:lnTo>
                      <a:pt x="26" y="147"/>
                    </a:lnTo>
                    <a:lnTo>
                      <a:pt x="26" y="147"/>
                    </a:lnTo>
                    <a:lnTo>
                      <a:pt x="26" y="141"/>
                    </a:lnTo>
                    <a:lnTo>
                      <a:pt x="21" y="141"/>
                    </a:lnTo>
                    <a:lnTo>
                      <a:pt x="21" y="147"/>
                    </a:lnTo>
                    <a:lnTo>
                      <a:pt x="21" y="141"/>
                    </a:lnTo>
                    <a:lnTo>
                      <a:pt x="21" y="141"/>
                    </a:lnTo>
                    <a:lnTo>
                      <a:pt x="15" y="141"/>
                    </a:lnTo>
                    <a:lnTo>
                      <a:pt x="15" y="141"/>
                    </a:lnTo>
                    <a:lnTo>
                      <a:pt x="10" y="141"/>
                    </a:lnTo>
                    <a:lnTo>
                      <a:pt x="10" y="141"/>
                    </a:lnTo>
                    <a:lnTo>
                      <a:pt x="10" y="141"/>
                    </a:lnTo>
                    <a:lnTo>
                      <a:pt x="10" y="136"/>
                    </a:lnTo>
                    <a:lnTo>
                      <a:pt x="10" y="136"/>
                    </a:lnTo>
                    <a:lnTo>
                      <a:pt x="10" y="136"/>
                    </a:lnTo>
                    <a:lnTo>
                      <a:pt x="10" y="136"/>
                    </a:lnTo>
                    <a:lnTo>
                      <a:pt x="10" y="131"/>
                    </a:lnTo>
                    <a:lnTo>
                      <a:pt x="10" y="131"/>
                    </a:lnTo>
                    <a:lnTo>
                      <a:pt x="10" y="131"/>
                    </a:lnTo>
                    <a:lnTo>
                      <a:pt x="10" y="126"/>
                    </a:lnTo>
                    <a:lnTo>
                      <a:pt x="10" y="126"/>
                    </a:lnTo>
                    <a:lnTo>
                      <a:pt x="15" y="121"/>
                    </a:lnTo>
                    <a:lnTo>
                      <a:pt x="15" y="121"/>
                    </a:lnTo>
                    <a:lnTo>
                      <a:pt x="15" y="121"/>
                    </a:lnTo>
                    <a:lnTo>
                      <a:pt x="15" y="121"/>
                    </a:lnTo>
                    <a:lnTo>
                      <a:pt x="15" y="116"/>
                    </a:lnTo>
                    <a:lnTo>
                      <a:pt x="15" y="111"/>
                    </a:lnTo>
                    <a:lnTo>
                      <a:pt x="15" y="106"/>
                    </a:lnTo>
                    <a:lnTo>
                      <a:pt x="15" y="101"/>
                    </a:lnTo>
                    <a:lnTo>
                      <a:pt x="10" y="96"/>
                    </a:lnTo>
                    <a:lnTo>
                      <a:pt x="10" y="96"/>
                    </a:lnTo>
                    <a:lnTo>
                      <a:pt x="10" y="91"/>
                    </a:lnTo>
                    <a:lnTo>
                      <a:pt x="10" y="91"/>
                    </a:lnTo>
                    <a:lnTo>
                      <a:pt x="10" y="91"/>
                    </a:lnTo>
                    <a:lnTo>
                      <a:pt x="10" y="91"/>
                    </a:lnTo>
                    <a:lnTo>
                      <a:pt x="10" y="91"/>
                    </a:lnTo>
                    <a:lnTo>
                      <a:pt x="15" y="91"/>
                    </a:lnTo>
                    <a:lnTo>
                      <a:pt x="15" y="91"/>
                    </a:lnTo>
                    <a:lnTo>
                      <a:pt x="15" y="86"/>
                    </a:lnTo>
                    <a:lnTo>
                      <a:pt x="15" y="86"/>
                    </a:lnTo>
                    <a:lnTo>
                      <a:pt x="15" y="86"/>
                    </a:lnTo>
                    <a:lnTo>
                      <a:pt x="15" y="86"/>
                    </a:lnTo>
                    <a:lnTo>
                      <a:pt x="15" y="86"/>
                    </a:lnTo>
                    <a:lnTo>
                      <a:pt x="15" y="81"/>
                    </a:lnTo>
                    <a:lnTo>
                      <a:pt x="10" y="81"/>
                    </a:lnTo>
                    <a:lnTo>
                      <a:pt x="10" y="81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5" y="76"/>
                    </a:lnTo>
                    <a:lnTo>
                      <a:pt x="5" y="76"/>
                    </a:lnTo>
                    <a:lnTo>
                      <a:pt x="5" y="76"/>
                    </a:lnTo>
                    <a:lnTo>
                      <a:pt x="21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6" y="71"/>
                    </a:lnTo>
                    <a:lnTo>
                      <a:pt x="26" y="71"/>
                    </a:lnTo>
                    <a:lnTo>
                      <a:pt x="26" y="71"/>
                    </a:lnTo>
                    <a:lnTo>
                      <a:pt x="26" y="71"/>
                    </a:lnTo>
                    <a:lnTo>
                      <a:pt x="26" y="71"/>
                    </a:lnTo>
                    <a:lnTo>
                      <a:pt x="26" y="71"/>
                    </a:lnTo>
                    <a:lnTo>
                      <a:pt x="21" y="66"/>
                    </a:lnTo>
                    <a:lnTo>
                      <a:pt x="21" y="66"/>
                    </a:lnTo>
                    <a:lnTo>
                      <a:pt x="21" y="66"/>
                    </a:lnTo>
                    <a:lnTo>
                      <a:pt x="21" y="66"/>
                    </a:lnTo>
                    <a:lnTo>
                      <a:pt x="21" y="66"/>
                    </a:lnTo>
                    <a:lnTo>
                      <a:pt x="21" y="66"/>
                    </a:lnTo>
                    <a:lnTo>
                      <a:pt x="21" y="66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26" y="55"/>
                    </a:lnTo>
                    <a:lnTo>
                      <a:pt x="26" y="55"/>
                    </a:lnTo>
                    <a:lnTo>
                      <a:pt x="31" y="50"/>
                    </a:lnTo>
                    <a:lnTo>
                      <a:pt x="31" y="50"/>
                    </a:lnTo>
                    <a:lnTo>
                      <a:pt x="31" y="50"/>
                    </a:lnTo>
                    <a:lnTo>
                      <a:pt x="31" y="50"/>
                    </a:lnTo>
                    <a:lnTo>
                      <a:pt x="31" y="45"/>
                    </a:lnTo>
                    <a:lnTo>
                      <a:pt x="31" y="45"/>
                    </a:lnTo>
                    <a:lnTo>
                      <a:pt x="31" y="45"/>
                    </a:lnTo>
                    <a:lnTo>
                      <a:pt x="36" y="45"/>
                    </a:lnTo>
                    <a:lnTo>
                      <a:pt x="36" y="40"/>
                    </a:lnTo>
                    <a:lnTo>
                      <a:pt x="36" y="40"/>
                    </a:lnTo>
                    <a:lnTo>
                      <a:pt x="31" y="35"/>
                    </a:lnTo>
                    <a:lnTo>
                      <a:pt x="21" y="25"/>
                    </a:lnTo>
                    <a:lnTo>
                      <a:pt x="21" y="25"/>
                    </a:lnTo>
                    <a:lnTo>
                      <a:pt x="21" y="20"/>
                    </a:lnTo>
                    <a:lnTo>
                      <a:pt x="26" y="15"/>
                    </a:lnTo>
                    <a:lnTo>
                      <a:pt x="26" y="10"/>
                    </a:lnTo>
                    <a:lnTo>
                      <a:pt x="41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56" y="0"/>
                    </a:lnTo>
                    <a:lnTo>
                      <a:pt x="56" y="5"/>
                    </a:lnTo>
                    <a:lnTo>
                      <a:pt x="56" y="5"/>
                    </a:lnTo>
                    <a:lnTo>
                      <a:pt x="56" y="5"/>
                    </a:lnTo>
                    <a:lnTo>
                      <a:pt x="56" y="5"/>
                    </a:lnTo>
                    <a:lnTo>
                      <a:pt x="56" y="5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56" y="10"/>
                    </a:lnTo>
                    <a:lnTo>
                      <a:pt x="61" y="10"/>
                    </a:lnTo>
                    <a:lnTo>
                      <a:pt x="61" y="15"/>
                    </a:lnTo>
                    <a:lnTo>
                      <a:pt x="61" y="15"/>
                    </a:lnTo>
                    <a:lnTo>
                      <a:pt x="61" y="15"/>
                    </a:lnTo>
                    <a:lnTo>
                      <a:pt x="61" y="15"/>
                    </a:lnTo>
                    <a:lnTo>
                      <a:pt x="66" y="15"/>
                    </a:lnTo>
                    <a:lnTo>
                      <a:pt x="71" y="15"/>
                    </a:lnTo>
                    <a:lnTo>
                      <a:pt x="71" y="15"/>
                    </a:lnTo>
                    <a:lnTo>
                      <a:pt x="71" y="15"/>
                    </a:lnTo>
                    <a:lnTo>
                      <a:pt x="71" y="15"/>
                    </a:lnTo>
                    <a:lnTo>
                      <a:pt x="71" y="15"/>
                    </a:lnTo>
                    <a:lnTo>
                      <a:pt x="71" y="15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81" y="10"/>
                    </a:lnTo>
                    <a:lnTo>
                      <a:pt x="91" y="15"/>
                    </a:lnTo>
                    <a:lnTo>
                      <a:pt x="96" y="15"/>
                    </a:lnTo>
                    <a:lnTo>
                      <a:pt x="96" y="15"/>
                    </a:lnTo>
                    <a:lnTo>
                      <a:pt x="96" y="15"/>
                    </a:lnTo>
                    <a:lnTo>
                      <a:pt x="96" y="20"/>
                    </a:lnTo>
                    <a:lnTo>
                      <a:pt x="102" y="20"/>
                    </a:lnTo>
                    <a:lnTo>
                      <a:pt x="107" y="20"/>
                    </a:lnTo>
                    <a:lnTo>
                      <a:pt x="107" y="20"/>
                    </a:lnTo>
                    <a:lnTo>
                      <a:pt x="112" y="25"/>
                    </a:lnTo>
                    <a:lnTo>
                      <a:pt x="112" y="25"/>
                    </a:lnTo>
                    <a:lnTo>
                      <a:pt x="117" y="25"/>
                    </a:lnTo>
                    <a:lnTo>
                      <a:pt x="117" y="20"/>
                    </a:lnTo>
                    <a:lnTo>
                      <a:pt x="122" y="20"/>
                    </a:lnTo>
                    <a:lnTo>
                      <a:pt x="122" y="20"/>
                    </a:lnTo>
                    <a:lnTo>
                      <a:pt x="122" y="20"/>
                    </a:lnTo>
                    <a:lnTo>
                      <a:pt x="122" y="25"/>
                    </a:lnTo>
                    <a:lnTo>
                      <a:pt x="132" y="25"/>
                    </a:lnTo>
                    <a:lnTo>
                      <a:pt x="127" y="35"/>
                    </a:lnTo>
                    <a:lnTo>
                      <a:pt x="127" y="40"/>
                    </a:lnTo>
                    <a:lnTo>
                      <a:pt x="122" y="45"/>
                    </a:lnTo>
                    <a:lnTo>
                      <a:pt x="122" y="45"/>
                    </a:lnTo>
                    <a:lnTo>
                      <a:pt x="122" y="45"/>
                    </a:lnTo>
                    <a:lnTo>
                      <a:pt x="122" y="50"/>
                    </a:lnTo>
                    <a:lnTo>
                      <a:pt x="117" y="50"/>
                    </a:lnTo>
                    <a:lnTo>
                      <a:pt x="117" y="55"/>
                    </a:lnTo>
                    <a:lnTo>
                      <a:pt x="117" y="60"/>
                    </a:lnTo>
                    <a:lnTo>
                      <a:pt x="117" y="60"/>
                    </a:lnTo>
                    <a:lnTo>
                      <a:pt x="117" y="60"/>
                    </a:lnTo>
                    <a:lnTo>
                      <a:pt x="117" y="60"/>
                    </a:lnTo>
                    <a:lnTo>
                      <a:pt x="117" y="60"/>
                    </a:lnTo>
                    <a:lnTo>
                      <a:pt x="122" y="60"/>
                    </a:lnTo>
                    <a:lnTo>
                      <a:pt x="122" y="60"/>
                    </a:lnTo>
                    <a:lnTo>
                      <a:pt x="122" y="66"/>
                    </a:lnTo>
                    <a:lnTo>
                      <a:pt x="117" y="66"/>
                    </a:lnTo>
                    <a:lnTo>
                      <a:pt x="117" y="66"/>
                    </a:lnTo>
                    <a:lnTo>
                      <a:pt x="117" y="66"/>
                    </a:lnTo>
                    <a:lnTo>
                      <a:pt x="117" y="66"/>
                    </a:lnTo>
                    <a:lnTo>
                      <a:pt x="117" y="71"/>
                    </a:lnTo>
                    <a:lnTo>
                      <a:pt x="117" y="71"/>
                    </a:lnTo>
                    <a:lnTo>
                      <a:pt x="122" y="71"/>
                    </a:lnTo>
                    <a:lnTo>
                      <a:pt x="122" y="71"/>
                    </a:lnTo>
                    <a:lnTo>
                      <a:pt x="127" y="71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2" name="Freeform 27">
                <a:extLst>
                  <a:ext uri="{FF2B5EF4-FFF2-40B4-BE49-F238E27FC236}">
                    <a16:creationId xmlns:a16="http://schemas.microsoft.com/office/drawing/2014/main" id="{E8E12027-E982-443B-9D00-DA4174139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7923" y="4287551"/>
                <a:ext cx="582380" cy="876821"/>
              </a:xfrm>
              <a:custGeom>
                <a:avLst/>
                <a:gdLst>
                  <a:gd name="T0" fmla="*/ 106 w 132"/>
                  <a:gd name="T1" fmla="*/ 187 h 192"/>
                  <a:gd name="T2" fmla="*/ 101 w 132"/>
                  <a:gd name="T3" fmla="*/ 192 h 192"/>
                  <a:gd name="T4" fmla="*/ 91 w 132"/>
                  <a:gd name="T5" fmla="*/ 192 h 192"/>
                  <a:gd name="T6" fmla="*/ 81 w 132"/>
                  <a:gd name="T7" fmla="*/ 182 h 192"/>
                  <a:gd name="T8" fmla="*/ 71 w 132"/>
                  <a:gd name="T9" fmla="*/ 187 h 192"/>
                  <a:gd name="T10" fmla="*/ 66 w 132"/>
                  <a:gd name="T11" fmla="*/ 192 h 192"/>
                  <a:gd name="T12" fmla="*/ 51 w 132"/>
                  <a:gd name="T13" fmla="*/ 167 h 192"/>
                  <a:gd name="T14" fmla="*/ 40 w 132"/>
                  <a:gd name="T15" fmla="*/ 147 h 192"/>
                  <a:gd name="T16" fmla="*/ 40 w 132"/>
                  <a:gd name="T17" fmla="*/ 131 h 192"/>
                  <a:gd name="T18" fmla="*/ 35 w 132"/>
                  <a:gd name="T19" fmla="*/ 121 h 192"/>
                  <a:gd name="T20" fmla="*/ 30 w 132"/>
                  <a:gd name="T21" fmla="*/ 116 h 192"/>
                  <a:gd name="T22" fmla="*/ 35 w 132"/>
                  <a:gd name="T23" fmla="*/ 111 h 192"/>
                  <a:gd name="T24" fmla="*/ 35 w 132"/>
                  <a:gd name="T25" fmla="*/ 111 h 192"/>
                  <a:gd name="T26" fmla="*/ 35 w 132"/>
                  <a:gd name="T27" fmla="*/ 106 h 192"/>
                  <a:gd name="T28" fmla="*/ 30 w 132"/>
                  <a:gd name="T29" fmla="*/ 96 h 192"/>
                  <a:gd name="T30" fmla="*/ 35 w 132"/>
                  <a:gd name="T31" fmla="*/ 86 h 192"/>
                  <a:gd name="T32" fmla="*/ 30 w 132"/>
                  <a:gd name="T33" fmla="*/ 76 h 192"/>
                  <a:gd name="T34" fmla="*/ 20 w 132"/>
                  <a:gd name="T35" fmla="*/ 50 h 192"/>
                  <a:gd name="T36" fmla="*/ 15 w 132"/>
                  <a:gd name="T37" fmla="*/ 40 h 192"/>
                  <a:gd name="T38" fmla="*/ 0 w 132"/>
                  <a:gd name="T39" fmla="*/ 30 h 192"/>
                  <a:gd name="T40" fmla="*/ 10 w 132"/>
                  <a:gd name="T41" fmla="*/ 20 h 192"/>
                  <a:gd name="T42" fmla="*/ 15 w 132"/>
                  <a:gd name="T43" fmla="*/ 15 h 192"/>
                  <a:gd name="T44" fmla="*/ 20 w 132"/>
                  <a:gd name="T45" fmla="*/ 15 h 192"/>
                  <a:gd name="T46" fmla="*/ 30 w 132"/>
                  <a:gd name="T47" fmla="*/ 20 h 192"/>
                  <a:gd name="T48" fmla="*/ 40 w 132"/>
                  <a:gd name="T49" fmla="*/ 25 h 192"/>
                  <a:gd name="T50" fmla="*/ 51 w 132"/>
                  <a:gd name="T51" fmla="*/ 20 h 192"/>
                  <a:gd name="T52" fmla="*/ 56 w 132"/>
                  <a:gd name="T53" fmla="*/ 15 h 192"/>
                  <a:gd name="T54" fmla="*/ 61 w 132"/>
                  <a:gd name="T55" fmla="*/ 15 h 192"/>
                  <a:gd name="T56" fmla="*/ 66 w 132"/>
                  <a:gd name="T57" fmla="*/ 10 h 192"/>
                  <a:gd name="T58" fmla="*/ 71 w 132"/>
                  <a:gd name="T59" fmla="*/ 5 h 192"/>
                  <a:gd name="T60" fmla="*/ 81 w 132"/>
                  <a:gd name="T61" fmla="*/ 10 h 192"/>
                  <a:gd name="T62" fmla="*/ 81 w 132"/>
                  <a:gd name="T63" fmla="*/ 5 h 192"/>
                  <a:gd name="T64" fmla="*/ 96 w 132"/>
                  <a:gd name="T65" fmla="*/ 0 h 192"/>
                  <a:gd name="T66" fmla="*/ 101 w 132"/>
                  <a:gd name="T67" fmla="*/ 5 h 192"/>
                  <a:gd name="T68" fmla="*/ 101 w 132"/>
                  <a:gd name="T69" fmla="*/ 15 h 192"/>
                  <a:gd name="T70" fmla="*/ 111 w 132"/>
                  <a:gd name="T71" fmla="*/ 20 h 192"/>
                  <a:gd name="T72" fmla="*/ 111 w 132"/>
                  <a:gd name="T73" fmla="*/ 25 h 192"/>
                  <a:gd name="T74" fmla="*/ 111 w 132"/>
                  <a:gd name="T75" fmla="*/ 30 h 192"/>
                  <a:gd name="T76" fmla="*/ 106 w 132"/>
                  <a:gd name="T77" fmla="*/ 45 h 192"/>
                  <a:gd name="T78" fmla="*/ 106 w 132"/>
                  <a:gd name="T79" fmla="*/ 50 h 192"/>
                  <a:gd name="T80" fmla="*/ 106 w 132"/>
                  <a:gd name="T81" fmla="*/ 55 h 192"/>
                  <a:gd name="T82" fmla="*/ 116 w 132"/>
                  <a:gd name="T83" fmla="*/ 55 h 192"/>
                  <a:gd name="T84" fmla="*/ 116 w 132"/>
                  <a:gd name="T85" fmla="*/ 55 h 192"/>
                  <a:gd name="T86" fmla="*/ 121 w 132"/>
                  <a:gd name="T87" fmla="*/ 66 h 192"/>
                  <a:gd name="T88" fmla="*/ 121 w 132"/>
                  <a:gd name="T89" fmla="*/ 71 h 192"/>
                  <a:gd name="T90" fmla="*/ 121 w 132"/>
                  <a:gd name="T91" fmla="*/ 81 h 192"/>
                  <a:gd name="T92" fmla="*/ 127 w 132"/>
                  <a:gd name="T93" fmla="*/ 86 h 192"/>
                  <a:gd name="T94" fmla="*/ 132 w 132"/>
                  <a:gd name="T95" fmla="*/ 96 h 192"/>
                  <a:gd name="T96" fmla="*/ 127 w 132"/>
                  <a:gd name="T97" fmla="*/ 106 h 192"/>
                  <a:gd name="T98" fmla="*/ 127 w 132"/>
                  <a:gd name="T99" fmla="*/ 142 h 192"/>
                  <a:gd name="T100" fmla="*/ 121 w 132"/>
                  <a:gd name="T101" fmla="*/ 142 h 192"/>
                  <a:gd name="T102" fmla="*/ 121 w 132"/>
                  <a:gd name="T103" fmla="*/ 152 h 192"/>
                  <a:gd name="T104" fmla="*/ 116 w 132"/>
                  <a:gd name="T105" fmla="*/ 157 h 192"/>
                  <a:gd name="T106" fmla="*/ 111 w 132"/>
                  <a:gd name="T107" fmla="*/ 167 h 192"/>
                  <a:gd name="T108" fmla="*/ 106 w 132"/>
                  <a:gd name="T109" fmla="*/ 172 h 192"/>
                  <a:gd name="T110" fmla="*/ 106 w 132"/>
                  <a:gd name="T111" fmla="*/ 18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2" h="192">
                    <a:moveTo>
                      <a:pt x="106" y="182"/>
                    </a:moveTo>
                    <a:lnTo>
                      <a:pt x="106" y="182"/>
                    </a:lnTo>
                    <a:lnTo>
                      <a:pt x="106" y="182"/>
                    </a:lnTo>
                    <a:lnTo>
                      <a:pt x="106" y="187"/>
                    </a:lnTo>
                    <a:lnTo>
                      <a:pt x="106" y="187"/>
                    </a:lnTo>
                    <a:lnTo>
                      <a:pt x="106" y="187"/>
                    </a:lnTo>
                    <a:lnTo>
                      <a:pt x="106" y="187"/>
                    </a:lnTo>
                    <a:lnTo>
                      <a:pt x="101" y="192"/>
                    </a:lnTo>
                    <a:lnTo>
                      <a:pt x="101" y="192"/>
                    </a:lnTo>
                    <a:lnTo>
                      <a:pt x="96" y="192"/>
                    </a:lnTo>
                    <a:lnTo>
                      <a:pt x="91" y="192"/>
                    </a:lnTo>
                    <a:lnTo>
                      <a:pt x="91" y="192"/>
                    </a:lnTo>
                    <a:lnTo>
                      <a:pt x="91" y="192"/>
                    </a:lnTo>
                    <a:lnTo>
                      <a:pt x="86" y="192"/>
                    </a:lnTo>
                    <a:lnTo>
                      <a:pt x="81" y="187"/>
                    </a:lnTo>
                    <a:lnTo>
                      <a:pt x="81" y="182"/>
                    </a:lnTo>
                    <a:lnTo>
                      <a:pt x="76" y="182"/>
                    </a:lnTo>
                    <a:lnTo>
                      <a:pt x="76" y="182"/>
                    </a:lnTo>
                    <a:lnTo>
                      <a:pt x="76" y="187"/>
                    </a:lnTo>
                    <a:lnTo>
                      <a:pt x="71" y="187"/>
                    </a:lnTo>
                    <a:lnTo>
                      <a:pt x="71" y="187"/>
                    </a:lnTo>
                    <a:lnTo>
                      <a:pt x="71" y="192"/>
                    </a:lnTo>
                    <a:lnTo>
                      <a:pt x="71" y="192"/>
                    </a:lnTo>
                    <a:lnTo>
                      <a:pt x="66" y="192"/>
                    </a:lnTo>
                    <a:lnTo>
                      <a:pt x="66" y="187"/>
                    </a:lnTo>
                    <a:lnTo>
                      <a:pt x="61" y="182"/>
                    </a:lnTo>
                    <a:lnTo>
                      <a:pt x="56" y="177"/>
                    </a:lnTo>
                    <a:lnTo>
                      <a:pt x="51" y="167"/>
                    </a:lnTo>
                    <a:lnTo>
                      <a:pt x="51" y="167"/>
                    </a:lnTo>
                    <a:lnTo>
                      <a:pt x="40" y="162"/>
                    </a:lnTo>
                    <a:lnTo>
                      <a:pt x="40" y="152"/>
                    </a:lnTo>
                    <a:lnTo>
                      <a:pt x="40" y="147"/>
                    </a:lnTo>
                    <a:lnTo>
                      <a:pt x="40" y="142"/>
                    </a:lnTo>
                    <a:lnTo>
                      <a:pt x="40" y="142"/>
                    </a:lnTo>
                    <a:lnTo>
                      <a:pt x="40" y="136"/>
                    </a:lnTo>
                    <a:lnTo>
                      <a:pt x="40" y="131"/>
                    </a:lnTo>
                    <a:lnTo>
                      <a:pt x="40" y="131"/>
                    </a:lnTo>
                    <a:lnTo>
                      <a:pt x="35" y="126"/>
                    </a:lnTo>
                    <a:lnTo>
                      <a:pt x="35" y="126"/>
                    </a:lnTo>
                    <a:lnTo>
                      <a:pt x="35" y="121"/>
                    </a:lnTo>
                    <a:lnTo>
                      <a:pt x="30" y="121"/>
                    </a:lnTo>
                    <a:lnTo>
                      <a:pt x="30" y="116"/>
                    </a:lnTo>
                    <a:lnTo>
                      <a:pt x="30" y="116"/>
                    </a:lnTo>
                    <a:lnTo>
                      <a:pt x="30" y="116"/>
                    </a:lnTo>
                    <a:lnTo>
                      <a:pt x="30" y="116"/>
                    </a:lnTo>
                    <a:lnTo>
                      <a:pt x="30" y="116"/>
                    </a:lnTo>
                    <a:lnTo>
                      <a:pt x="35" y="111"/>
                    </a:lnTo>
                    <a:lnTo>
                      <a:pt x="35" y="111"/>
                    </a:lnTo>
                    <a:lnTo>
                      <a:pt x="35" y="111"/>
                    </a:lnTo>
                    <a:lnTo>
                      <a:pt x="35" y="111"/>
                    </a:lnTo>
                    <a:lnTo>
                      <a:pt x="35" y="111"/>
                    </a:lnTo>
                    <a:lnTo>
                      <a:pt x="35" y="111"/>
                    </a:lnTo>
                    <a:lnTo>
                      <a:pt x="35" y="106"/>
                    </a:lnTo>
                    <a:lnTo>
                      <a:pt x="35" y="106"/>
                    </a:lnTo>
                    <a:lnTo>
                      <a:pt x="35" y="106"/>
                    </a:lnTo>
                    <a:lnTo>
                      <a:pt x="35" y="106"/>
                    </a:lnTo>
                    <a:lnTo>
                      <a:pt x="30" y="106"/>
                    </a:lnTo>
                    <a:lnTo>
                      <a:pt x="30" y="106"/>
                    </a:lnTo>
                    <a:lnTo>
                      <a:pt x="30" y="101"/>
                    </a:lnTo>
                    <a:lnTo>
                      <a:pt x="30" y="96"/>
                    </a:lnTo>
                    <a:lnTo>
                      <a:pt x="35" y="91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35" y="86"/>
                    </a:lnTo>
                    <a:lnTo>
                      <a:pt x="30" y="81"/>
                    </a:lnTo>
                    <a:lnTo>
                      <a:pt x="30" y="81"/>
                    </a:lnTo>
                    <a:lnTo>
                      <a:pt x="30" y="81"/>
                    </a:lnTo>
                    <a:lnTo>
                      <a:pt x="30" y="76"/>
                    </a:lnTo>
                    <a:lnTo>
                      <a:pt x="30" y="76"/>
                    </a:lnTo>
                    <a:lnTo>
                      <a:pt x="30" y="76"/>
                    </a:lnTo>
                    <a:lnTo>
                      <a:pt x="25" y="66"/>
                    </a:lnTo>
                    <a:lnTo>
                      <a:pt x="20" y="50"/>
                    </a:lnTo>
                    <a:lnTo>
                      <a:pt x="20" y="45"/>
                    </a:lnTo>
                    <a:lnTo>
                      <a:pt x="15" y="45"/>
                    </a:lnTo>
                    <a:lnTo>
                      <a:pt x="15" y="45"/>
                    </a:lnTo>
                    <a:lnTo>
                      <a:pt x="15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5" y="35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0" y="15"/>
                    </a:lnTo>
                    <a:lnTo>
                      <a:pt x="20" y="15"/>
                    </a:lnTo>
                    <a:lnTo>
                      <a:pt x="25" y="15"/>
                    </a:lnTo>
                    <a:lnTo>
                      <a:pt x="25" y="15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0" y="20"/>
                    </a:lnTo>
                    <a:lnTo>
                      <a:pt x="35" y="20"/>
                    </a:lnTo>
                    <a:lnTo>
                      <a:pt x="35" y="25"/>
                    </a:lnTo>
                    <a:lnTo>
                      <a:pt x="40" y="25"/>
                    </a:lnTo>
                    <a:lnTo>
                      <a:pt x="40" y="25"/>
                    </a:lnTo>
                    <a:lnTo>
                      <a:pt x="51" y="20"/>
                    </a:lnTo>
                    <a:lnTo>
                      <a:pt x="51" y="20"/>
                    </a:lnTo>
                    <a:lnTo>
                      <a:pt x="51" y="20"/>
                    </a:lnTo>
                    <a:lnTo>
                      <a:pt x="56" y="20"/>
                    </a:lnTo>
                    <a:lnTo>
                      <a:pt x="56" y="15"/>
                    </a:lnTo>
                    <a:lnTo>
                      <a:pt x="56" y="15"/>
                    </a:lnTo>
                    <a:lnTo>
                      <a:pt x="56" y="15"/>
                    </a:lnTo>
                    <a:lnTo>
                      <a:pt x="61" y="15"/>
                    </a:lnTo>
                    <a:lnTo>
                      <a:pt x="61" y="15"/>
                    </a:lnTo>
                    <a:lnTo>
                      <a:pt x="61" y="15"/>
                    </a:lnTo>
                    <a:lnTo>
                      <a:pt x="61" y="15"/>
                    </a:lnTo>
                    <a:lnTo>
                      <a:pt x="61" y="15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71" y="5"/>
                    </a:lnTo>
                    <a:lnTo>
                      <a:pt x="71" y="5"/>
                    </a:lnTo>
                    <a:lnTo>
                      <a:pt x="71" y="5"/>
                    </a:lnTo>
                    <a:lnTo>
                      <a:pt x="71" y="5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81" y="10"/>
                    </a:lnTo>
                    <a:lnTo>
                      <a:pt x="81" y="10"/>
                    </a:lnTo>
                    <a:lnTo>
                      <a:pt x="81" y="5"/>
                    </a:lnTo>
                    <a:lnTo>
                      <a:pt x="81" y="5"/>
                    </a:lnTo>
                    <a:lnTo>
                      <a:pt x="81" y="5"/>
                    </a:lnTo>
                    <a:lnTo>
                      <a:pt x="91" y="0"/>
                    </a:lnTo>
                    <a:lnTo>
                      <a:pt x="91" y="0"/>
                    </a:lnTo>
                    <a:lnTo>
                      <a:pt x="91" y="0"/>
                    </a:lnTo>
                    <a:lnTo>
                      <a:pt x="96" y="0"/>
                    </a:lnTo>
                    <a:lnTo>
                      <a:pt x="101" y="5"/>
                    </a:lnTo>
                    <a:lnTo>
                      <a:pt x="101" y="5"/>
                    </a:lnTo>
                    <a:lnTo>
                      <a:pt x="101" y="5"/>
                    </a:lnTo>
                    <a:lnTo>
                      <a:pt x="101" y="5"/>
                    </a:lnTo>
                    <a:lnTo>
                      <a:pt x="101" y="10"/>
                    </a:lnTo>
                    <a:lnTo>
                      <a:pt x="101" y="10"/>
                    </a:lnTo>
                    <a:lnTo>
                      <a:pt x="101" y="10"/>
                    </a:lnTo>
                    <a:lnTo>
                      <a:pt x="101" y="15"/>
                    </a:lnTo>
                    <a:lnTo>
                      <a:pt x="101" y="15"/>
                    </a:lnTo>
                    <a:lnTo>
                      <a:pt x="101" y="15"/>
                    </a:lnTo>
                    <a:lnTo>
                      <a:pt x="101" y="20"/>
                    </a:lnTo>
                    <a:lnTo>
                      <a:pt x="111" y="20"/>
                    </a:lnTo>
                    <a:lnTo>
                      <a:pt x="111" y="20"/>
                    </a:lnTo>
                    <a:lnTo>
                      <a:pt x="111" y="20"/>
                    </a:lnTo>
                    <a:lnTo>
                      <a:pt x="111" y="20"/>
                    </a:lnTo>
                    <a:lnTo>
                      <a:pt x="111" y="25"/>
                    </a:lnTo>
                    <a:lnTo>
                      <a:pt x="111" y="25"/>
                    </a:lnTo>
                    <a:lnTo>
                      <a:pt x="111" y="25"/>
                    </a:lnTo>
                    <a:lnTo>
                      <a:pt x="116" y="30"/>
                    </a:lnTo>
                    <a:lnTo>
                      <a:pt x="111" y="30"/>
                    </a:lnTo>
                    <a:lnTo>
                      <a:pt x="106" y="35"/>
                    </a:lnTo>
                    <a:lnTo>
                      <a:pt x="106" y="40"/>
                    </a:lnTo>
                    <a:lnTo>
                      <a:pt x="106" y="40"/>
                    </a:lnTo>
                    <a:lnTo>
                      <a:pt x="106" y="45"/>
                    </a:lnTo>
                    <a:lnTo>
                      <a:pt x="106" y="45"/>
                    </a:lnTo>
                    <a:lnTo>
                      <a:pt x="101" y="50"/>
                    </a:lnTo>
                    <a:lnTo>
                      <a:pt x="106" y="50"/>
                    </a:lnTo>
                    <a:lnTo>
                      <a:pt x="106" y="50"/>
                    </a:lnTo>
                    <a:lnTo>
                      <a:pt x="106" y="50"/>
                    </a:lnTo>
                    <a:lnTo>
                      <a:pt x="106" y="50"/>
                    </a:lnTo>
                    <a:lnTo>
                      <a:pt x="106" y="55"/>
                    </a:lnTo>
                    <a:lnTo>
                      <a:pt x="106" y="55"/>
                    </a:lnTo>
                    <a:lnTo>
                      <a:pt x="111" y="55"/>
                    </a:lnTo>
                    <a:lnTo>
                      <a:pt x="111" y="55"/>
                    </a:lnTo>
                    <a:lnTo>
                      <a:pt x="111" y="55"/>
                    </a:lnTo>
                    <a:lnTo>
                      <a:pt x="116" y="55"/>
                    </a:lnTo>
                    <a:lnTo>
                      <a:pt x="116" y="55"/>
                    </a:lnTo>
                    <a:lnTo>
                      <a:pt x="116" y="55"/>
                    </a:lnTo>
                    <a:lnTo>
                      <a:pt x="116" y="55"/>
                    </a:lnTo>
                    <a:lnTo>
                      <a:pt x="116" y="55"/>
                    </a:lnTo>
                    <a:lnTo>
                      <a:pt x="121" y="61"/>
                    </a:lnTo>
                    <a:lnTo>
                      <a:pt x="121" y="61"/>
                    </a:lnTo>
                    <a:lnTo>
                      <a:pt x="121" y="66"/>
                    </a:lnTo>
                    <a:lnTo>
                      <a:pt x="121" y="66"/>
                    </a:lnTo>
                    <a:lnTo>
                      <a:pt x="121" y="66"/>
                    </a:lnTo>
                    <a:lnTo>
                      <a:pt x="121" y="66"/>
                    </a:lnTo>
                    <a:lnTo>
                      <a:pt x="121" y="66"/>
                    </a:lnTo>
                    <a:lnTo>
                      <a:pt x="121" y="71"/>
                    </a:lnTo>
                    <a:lnTo>
                      <a:pt x="121" y="71"/>
                    </a:lnTo>
                    <a:lnTo>
                      <a:pt x="121" y="71"/>
                    </a:lnTo>
                    <a:lnTo>
                      <a:pt x="121" y="76"/>
                    </a:lnTo>
                    <a:lnTo>
                      <a:pt x="121" y="81"/>
                    </a:lnTo>
                    <a:lnTo>
                      <a:pt x="121" y="81"/>
                    </a:lnTo>
                    <a:lnTo>
                      <a:pt x="121" y="86"/>
                    </a:lnTo>
                    <a:lnTo>
                      <a:pt x="121" y="86"/>
                    </a:lnTo>
                    <a:lnTo>
                      <a:pt x="127" y="86"/>
                    </a:lnTo>
                    <a:lnTo>
                      <a:pt x="127" y="91"/>
                    </a:lnTo>
                    <a:lnTo>
                      <a:pt x="132" y="96"/>
                    </a:lnTo>
                    <a:lnTo>
                      <a:pt x="132" y="96"/>
                    </a:lnTo>
                    <a:lnTo>
                      <a:pt x="132" y="96"/>
                    </a:lnTo>
                    <a:lnTo>
                      <a:pt x="132" y="101"/>
                    </a:lnTo>
                    <a:lnTo>
                      <a:pt x="127" y="101"/>
                    </a:lnTo>
                    <a:lnTo>
                      <a:pt x="127" y="106"/>
                    </a:lnTo>
                    <a:lnTo>
                      <a:pt x="127" y="106"/>
                    </a:lnTo>
                    <a:lnTo>
                      <a:pt x="127" y="111"/>
                    </a:lnTo>
                    <a:lnTo>
                      <a:pt x="127" y="131"/>
                    </a:lnTo>
                    <a:lnTo>
                      <a:pt x="127" y="136"/>
                    </a:lnTo>
                    <a:lnTo>
                      <a:pt x="127" y="142"/>
                    </a:lnTo>
                    <a:lnTo>
                      <a:pt x="127" y="142"/>
                    </a:lnTo>
                    <a:lnTo>
                      <a:pt x="127" y="142"/>
                    </a:lnTo>
                    <a:lnTo>
                      <a:pt x="121" y="142"/>
                    </a:lnTo>
                    <a:lnTo>
                      <a:pt x="121" y="142"/>
                    </a:lnTo>
                    <a:lnTo>
                      <a:pt x="121" y="142"/>
                    </a:lnTo>
                    <a:lnTo>
                      <a:pt x="121" y="142"/>
                    </a:lnTo>
                    <a:lnTo>
                      <a:pt x="121" y="147"/>
                    </a:lnTo>
                    <a:lnTo>
                      <a:pt x="121" y="152"/>
                    </a:lnTo>
                    <a:lnTo>
                      <a:pt x="116" y="152"/>
                    </a:lnTo>
                    <a:lnTo>
                      <a:pt x="116" y="152"/>
                    </a:lnTo>
                    <a:lnTo>
                      <a:pt x="116" y="157"/>
                    </a:lnTo>
                    <a:lnTo>
                      <a:pt x="116" y="157"/>
                    </a:lnTo>
                    <a:lnTo>
                      <a:pt x="111" y="162"/>
                    </a:lnTo>
                    <a:lnTo>
                      <a:pt x="111" y="162"/>
                    </a:lnTo>
                    <a:lnTo>
                      <a:pt x="111" y="167"/>
                    </a:lnTo>
                    <a:lnTo>
                      <a:pt x="111" y="167"/>
                    </a:lnTo>
                    <a:lnTo>
                      <a:pt x="111" y="167"/>
                    </a:lnTo>
                    <a:lnTo>
                      <a:pt x="111" y="172"/>
                    </a:lnTo>
                    <a:lnTo>
                      <a:pt x="106" y="172"/>
                    </a:lnTo>
                    <a:lnTo>
                      <a:pt x="106" y="172"/>
                    </a:lnTo>
                    <a:lnTo>
                      <a:pt x="106" y="177"/>
                    </a:lnTo>
                    <a:lnTo>
                      <a:pt x="106" y="177"/>
                    </a:lnTo>
                    <a:lnTo>
                      <a:pt x="106" y="182"/>
                    </a:lnTo>
                    <a:lnTo>
                      <a:pt x="106" y="182"/>
                    </a:lnTo>
                    <a:lnTo>
                      <a:pt x="106" y="182"/>
                    </a:lnTo>
                    <a:lnTo>
                      <a:pt x="106" y="182"/>
                    </a:lnTo>
                    <a:lnTo>
                      <a:pt x="106" y="182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3" name="Freeform 28">
                <a:extLst>
                  <a:ext uri="{FF2B5EF4-FFF2-40B4-BE49-F238E27FC236}">
                    <a16:creationId xmlns:a16="http://schemas.microsoft.com/office/drawing/2014/main" id="{BA8FD7DD-6341-4139-9516-58E0A01FC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5865" y="3826310"/>
                <a:ext cx="626499" cy="598249"/>
              </a:xfrm>
              <a:custGeom>
                <a:avLst/>
                <a:gdLst>
                  <a:gd name="T0" fmla="*/ 121 w 142"/>
                  <a:gd name="T1" fmla="*/ 131 h 131"/>
                  <a:gd name="T2" fmla="*/ 116 w 142"/>
                  <a:gd name="T3" fmla="*/ 121 h 131"/>
                  <a:gd name="T4" fmla="*/ 106 w 142"/>
                  <a:gd name="T5" fmla="*/ 121 h 131"/>
                  <a:gd name="T6" fmla="*/ 106 w 142"/>
                  <a:gd name="T7" fmla="*/ 111 h 131"/>
                  <a:gd name="T8" fmla="*/ 106 w 142"/>
                  <a:gd name="T9" fmla="*/ 106 h 131"/>
                  <a:gd name="T10" fmla="*/ 96 w 142"/>
                  <a:gd name="T11" fmla="*/ 101 h 131"/>
                  <a:gd name="T12" fmla="*/ 86 w 142"/>
                  <a:gd name="T13" fmla="*/ 106 h 131"/>
                  <a:gd name="T14" fmla="*/ 81 w 142"/>
                  <a:gd name="T15" fmla="*/ 111 h 131"/>
                  <a:gd name="T16" fmla="*/ 76 w 142"/>
                  <a:gd name="T17" fmla="*/ 106 h 131"/>
                  <a:gd name="T18" fmla="*/ 71 w 142"/>
                  <a:gd name="T19" fmla="*/ 111 h 131"/>
                  <a:gd name="T20" fmla="*/ 66 w 142"/>
                  <a:gd name="T21" fmla="*/ 116 h 131"/>
                  <a:gd name="T22" fmla="*/ 61 w 142"/>
                  <a:gd name="T23" fmla="*/ 116 h 131"/>
                  <a:gd name="T24" fmla="*/ 56 w 142"/>
                  <a:gd name="T25" fmla="*/ 121 h 131"/>
                  <a:gd name="T26" fmla="*/ 40 w 142"/>
                  <a:gd name="T27" fmla="*/ 126 h 131"/>
                  <a:gd name="T28" fmla="*/ 35 w 142"/>
                  <a:gd name="T29" fmla="*/ 121 h 131"/>
                  <a:gd name="T30" fmla="*/ 25 w 142"/>
                  <a:gd name="T31" fmla="*/ 116 h 131"/>
                  <a:gd name="T32" fmla="*/ 20 w 142"/>
                  <a:gd name="T33" fmla="*/ 116 h 131"/>
                  <a:gd name="T34" fmla="*/ 15 w 142"/>
                  <a:gd name="T35" fmla="*/ 121 h 131"/>
                  <a:gd name="T36" fmla="*/ 0 w 142"/>
                  <a:gd name="T37" fmla="*/ 106 h 131"/>
                  <a:gd name="T38" fmla="*/ 0 w 142"/>
                  <a:gd name="T39" fmla="*/ 101 h 131"/>
                  <a:gd name="T40" fmla="*/ 0 w 142"/>
                  <a:gd name="T41" fmla="*/ 91 h 131"/>
                  <a:gd name="T42" fmla="*/ 10 w 142"/>
                  <a:gd name="T43" fmla="*/ 81 h 131"/>
                  <a:gd name="T44" fmla="*/ 10 w 142"/>
                  <a:gd name="T45" fmla="*/ 81 h 131"/>
                  <a:gd name="T46" fmla="*/ 5 w 142"/>
                  <a:gd name="T47" fmla="*/ 75 h 131"/>
                  <a:gd name="T48" fmla="*/ 5 w 142"/>
                  <a:gd name="T49" fmla="*/ 65 h 131"/>
                  <a:gd name="T50" fmla="*/ 5 w 142"/>
                  <a:gd name="T51" fmla="*/ 60 h 131"/>
                  <a:gd name="T52" fmla="*/ 10 w 142"/>
                  <a:gd name="T53" fmla="*/ 50 h 131"/>
                  <a:gd name="T54" fmla="*/ 15 w 142"/>
                  <a:gd name="T55" fmla="*/ 45 h 131"/>
                  <a:gd name="T56" fmla="*/ 20 w 142"/>
                  <a:gd name="T57" fmla="*/ 40 h 131"/>
                  <a:gd name="T58" fmla="*/ 25 w 142"/>
                  <a:gd name="T59" fmla="*/ 35 h 131"/>
                  <a:gd name="T60" fmla="*/ 30 w 142"/>
                  <a:gd name="T61" fmla="*/ 30 h 131"/>
                  <a:gd name="T62" fmla="*/ 25 w 142"/>
                  <a:gd name="T63" fmla="*/ 25 h 131"/>
                  <a:gd name="T64" fmla="*/ 20 w 142"/>
                  <a:gd name="T65" fmla="*/ 15 h 131"/>
                  <a:gd name="T66" fmla="*/ 25 w 142"/>
                  <a:gd name="T67" fmla="*/ 10 h 131"/>
                  <a:gd name="T68" fmla="*/ 51 w 142"/>
                  <a:gd name="T69" fmla="*/ 5 h 131"/>
                  <a:gd name="T70" fmla="*/ 61 w 142"/>
                  <a:gd name="T71" fmla="*/ 5 h 131"/>
                  <a:gd name="T72" fmla="*/ 66 w 142"/>
                  <a:gd name="T73" fmla="*/ 0 h 131"/>
                  <a:gd name="T74" fmla="*/ 71 w 142"/>
                  <a:gd name="T75" fmla="*/ 0 h 131"/>
                  <a:gd name="T76" fmla="*/ 81 w 142"/>
                  <a:gd name="T77" fmla="*/ 5 h 131"/>
                  <a:gd name="T78" fmla="*/ 81 w 142"/>
                  <a:gd name="T79" fmla="*/ 20 h 131"/>
                  <a:gd name="T80" fmla="*/ 86 w 142"/>
                  <a:gd name="T81" fmla="*/ 25 h 131"/>
                  <a:gd name="T82" fmla="*/ 101 w 142"/>
                  <a:gd name="T83" fmla="*/ 20 h 131"/>
                  <a:gd name="T84" fmla="*/ 116 w 142"/>
                  <a:gd name="T85" fmla="*/ 20 h 131"/>
                  <a:gd name="T86" fmla="*/ 126 w 142"/>
                  <a:gd name="T87" fmla="*/ 20 h 131"/>
                  <a:gd name="T88" fmla="*/ 126 w 142"/>
                  <a:gd name="T89" fmla="*/ 20 h 131"/>
                  <a:gd name="T90" fmla="*/ 121 w 142"/>
                  <a:gd name="T91" fmla="*/ 25 h 131"/>
                  <a:gd name="T92" fmla="*/ 121 w 142"/>
                  <a:gd name="T93" fmla="*/ 30 h 131"/>
                  <a:gd name="T94" fmla="*/ 126 w 142"/>
                  <a:gd name="T95" fmla="*/ 45 h 131"/>
                  <a:gd name="T96" fmla="*/ 126 w 142"/>
                  <a:gd name="T97" fmla="*/ 55 h 131"/>
                  <a:gd name="T98" fmla="*/ 121 w 142"/>
                  <a:gd name="T99" fmla="*/ 65 h 131"/>
                  <a:gd name="T100" fmla="*/ 121 w 142"/>
                  <a:gd name="T101" fmla="*/ 70 h 131"/>
                  <a:gd name="T102" fmla="*/ 121 w 142"/>
                  <a:gd name="T103" fmla="*/ 75 h 131"/>
                  <a:gd name="T104" fmla="*/ 132 w 142"/>
                  <a:gd name="T105" fmla="*/ 75 h 131"/>
                  <a:gd name="T106" fmla="*/ 137 w 142"/>
                  <a:gd name="T107" fmla="*/ 75 h 131"/>
                  <a:gd name="T108" fmla="*/ 142 w 142"/>
                  <a:gd name="T109" fmla="*/ 96 h 131"/>
                  <a:gd name="T110" fmla="*/ 142 w 142"/>
                  <a:gd name="T111" fmla="*/ 106 h 131"/>
                  <a:gd name="T112" fmla="*/ 137 w 142"/>
                  <a:gd name="T113" fmla="*/ 12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2" h="131">
                    <a:moveTo>
                      <a:pt x="137" y="126"/>
                    </a:moveTo>
                    <a:lnTo>
                      <a:pt x="137" y="126"/>
                    </a:lnTo>
                    <a:lnTo>
                      <a:pt x="126" y="126"/>
                    </a:lnTo>
                    <a:lnTo>
                      <a:pt x="121" y="131"/>
                    </a:lnTo>
                    <a:lnTo>
                      <a:pt x="116" y="126"/>
                    </a:lnTo>
                    <a:lnTo>
                      <a:pt x="116" y="126"/>
                    </a:lnTo>
                    <a:lnTo>
                      <a:pt x="116" y="126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06" y="121"/>
                    </a:lnTo>
                    <a:lnTo>
                      <a:pt x="106" y="116"/>
                    </a:lnTo>
                    <a:lnTo>
                      <a:pt x="106" y="116"/>
                    </a:lnTo>
                    <a:lnTo>
                      <a:pt x="106" y="116"/>
                    </a:lnTo>
                    <a:lnTo>
                      <a:pt x="106" y="111"/>
                    </a:lnTo>
                    <a:lnTo>
                      <a:pt x="106" y="111"/>
                    </a:lnTo>
                    <a:lnTo>
                      <a:pt x="106" y="111"/>
                    </a:lnTo>
                    <a:lnTo>
                      <a:pt x="106" y="106"/>
                    </a:lnTo>
                    <a:lnTo>
                      <a:pt x="106" y="106"/>
                    </a:lnTo>
                    <a:lnTo>
                      <a:pt x="106" y="106"/>
                    </a:lnTo>
                    <a:lnTo>
                      <a:pt x="106" y="106"/>
                    </a:lnTo>
                    <a:lnTo>
                      <a:pt x="101" y="101"/>
                    </a:lnTo>
                    <a:lnTo>
                      <a:pt x="96" y="101"/>
                    </a:lnTo>
                    <a:lnTo>
                      <a:pt x="96" y="101"/>
                    </a:lnTo>
                    <a:lnTo>
                      <a:pt x="96" y="101"/>
                    </a:lnTo>
                    <a:lnTo>
                      <a:pt x="86" y="106"/>
                    </a:lnTo>
                    <a:lnTo>
                      <a:pt x="86" y="106"/>
                    </a:lnTo>
                    <a:lnTo>
                      <a:pt x="86" y="106"/>
                    </a:lnTo>
                    <a:lnTo>
                      <a:pt x="86" y="111"/>
                    </a:lnTo>
                    <a:lnTo>
                      <a:pt x="86" y="111"/>
                    </a:lnTo>
                    <a:lnTo>
                      <a:pt x="81" y="111"/>
                    </a:lnTo>
                    <a:lnTo>
                      <a:pt x="81" y="111"/>
                    </a:lnTo>
                    <a:lnTo>
                      <a:pt x="76" y="106"/>
                    </a:lnTo>
                    <a:lnTo>
                      <a:pt x="76" y="106"/>
                    </a:lnTo>
                    <a:lnTo>
                      <a:pt x="76" y="106"/>
                    </a:lnTo>
                    <a:lnTo>
                      <a:pt x="76" y="106"/>
                    </a:lnTo>
                    <a:lnTo>
                      <a:pt x="71" y="111"/>
                    </a:lnTo>
                    <a:lnTo>
                      <a:pt x="71" y="111"/>
                    </a:lnTo>
                    <a:lnTo>
                      <a:pt x="71" y="111"/>
                    </a:lnTo>
                    <a:lnTo>
                      <a:pt x="71" y="111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61" y="116"/>
                    </a:lnTo>
                    <a:lnTo>
                      <a:pt x="61" y="116"/>
                    </a:lnTo>
                    <a:lnTo>
                      <a:pt x="61" y="116"/>
                    </a:lnTo>
                    <a:lnTo>
                      <a:pt x="61" y="121"/>
                    </a:lnTo>
                    <a:lnTo>
                      <a:pt x="56" y="121"/>
                    </a:lnTo>
                    <a:lnTo>
                      <a:pt x="56" y="121"/>
                    </a:lnTo>
                    <a:lnTo>
                      <a:pt x="56" y="121"/>
                    </a:lnTo>
                    <a:lnTo>
                      <a:pt x="45" y="126"/>
                    </a:lnTo>
                    <a:lnTo>
                      <a:pt x="45" y="126"/>
                    </a:lnTo>
                    <a:lnTo>
                      <a:pt x="40" y="126"/>
                    </a:lnTo>
                    <a:lnTo>
                      <a:pt x="40" y="121"/>
                    </a:lnTo>
                    <a:lnTo>
                      <a:pt x="35" y="121"/>
                    </a:lnTo>
                    <a:lnTo>
                      <a:pt x="35" y="121"/>
                    </a:lnTo>
                    <a:lnTo>
                      <a:pt x="35" y="121"/>
                    </a:lnTo>
                    <a:lnTo>
                      <a:pt x="30" y="116"/>
                    </a:lnTo>
                    <a:lnTo>
                      <a:pt x="30" y="116"/>
                    </a:lnTo>
                    <a:lnTo>
                      <a:pt x="25" y="116"/>
                    </a:lnTo>
                    <a:lnTo>
                      <a:pt x="25" y="116"/>
                    </a:lnTo>
                    <a:lnTo>
                      <a:pt x="25" y="111"/>
                    </a:lnTo>
                    <a:lnTo>
                      <a:pt x="25" y="111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15" y="121"/>
                    </a:lnTo>
                    <a:lnTo>
                      <a:pt x="15" y="121"/>
                    </a:lnTo>
                    <a:lnTo>
                      <a:pt x="15" y="121"/>
                    </a:lnTo>
                    <a:lnTo>
                      <a:pt x="15" y="121"/>
                    </a:lnTo>
                    <a:lnTo>
                      <a:pt x="5" y="121"/>
                    </a:lnTo>
                    <a:lnTo>
                      <a:pt x="5" y="111"/>
                    </a:lnTo>
                    <a:lnTo>
                      <a:pt x="5" y="11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5" y="86"/>
                    </a:lnTo>
                    <a:lnTo>
                      <a:pt x="5" y="86"/>
                    </a:lnTo>
                    <a:lnTo>
                      <a:pt x="5" y="86"/>
                    </a:lnTo>
                    <a:lnTo>
                      <a:pt x="10" y="81"/>
                    </a:lnTo>
                    <a:lnTo>
                      <a:pt x="10" y="81"/>
                    </a:lnTo>
                    <a:lnTo>
                      <a:pt x="10" y="81"/>
                    </a:lnTo>
                    <a:lnTo>
                      <a:pt x="10" y="81"/>
                    </a:lnTo>
                    <a:lnTo>
                      <a:pt x="10" y="81"/>
                    </a:lnTo>
                    <a:lnTo>
                      <a:pt x="10" y="81"/>
                    </a:lnTo>
                    <a:lnTo>
                      <a:pt x="5" y="75"/>
                    </a:lnTo>
                    <a:lnTo>
                      <a:pt x="5" y="75"/>
                    </a:lnTo>
                    <a:lnTo>
                      <a:pt x="5" y="75"/>
                    </a:lnTo>
                    <a:lnTo>
                      <a:pt x="0" y="75"/>
                    </a:lnTo>
                    <a:lnTo>
                      <a:pt x="0" y="75"/>
                    </a:lnTo>
                    <a:lnTo>
                      <a:pt x="0" y="70"/>
                    </a:lnTo>
                    <a:lnTo>
                      <a:pt x="5" y="65"/>
                    </a:lnTo>
                    <a:lnTo>
                      <a:pt x="5" y="65"/>
                    </a:lnTo>
                    <a:lnTo>
                      <a:pt x="5" y="65"/>
                    </a:lnTo>
                    <a:lnTo>
                      <a:pt x="5" y="60"/>
                    </a:lnTo>
                    <a:lnTo>
                      <a:pt x="5" y="60"/>
                    </a:lnTo>
                    <a:lnTo>
                      <a:pt x="5" y="55"/>
                    </a:lnTo>
                    <a:lnTo>
                      <a:pt x="10" y="55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5" y="45"/>
                    </a:lnTo>
                    <a:lnTo>
                      <a:pt x="15" y="45"/>
                    </a:lnTo>
                    <a:lnTo>
                      <a:pt x="15" y="45"/>
                    </a:lnTo>
                    <a:lnTo>
                      <a:pt x="15" y="45"/>
                    </a:lnTo>
                    <a:lnTo>
                      <a:pt x="15" y="45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0" y="40"/>
                    </a:lnTo>
                    <a:lnTo>
                      <a:pt x="25" y="40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30" y="30"/>
                    </a:lnTo>
                    <a:lnTo>
                      <a:pt x="25" y="25"/>
                    </a:lnTo>
                    <a:lnTo>
                      <a:pt x="25" y="20"/>
                    </a:lnTo>
                    <a:lnTo>
                      <a:pt x="20" y="15"/>
                    </a:lnTo>
                    <a:lnTo>
                      <a:pt x="20" y="15"/>
                    </a:lnTo>
                    <a:lnTo>
                      <a:pt x="20" y="15"/>
                    </a:lnTo>
                    <a:lnTo>
                      <a:pt x="20" y="15"/>
                    </a:lnTo>
                    <a:lnTo>
                      <a:pt x="20" y="15"/>
                    </a:lnTo>
                    <a:lnTo>
                      <a:pt x="25" y="10"/>
                    </a:lnTo>
                    <a:lnTo>
                      <a:pt x="25" y="10"/>
                    </a:lnTo>
                    <a:lnTo>
                      <a:pt x="25" y="10"/>
                    </a:lnTo>
                    <a:lnTo>
                      <a:pt x="25" y="10"/>
                    </a:lnTo>
                    <a:lnTo>
                      <a:pt x="51" y="5"/>
                    </a:lnTo>
                    <a:lnTo>
                      <a:pt x="51" y="5"/>
                    </a:lnTo>
                    <a:lnTo>
                      <a:pt x="56" y="5"/>
                    </a:lnTo>
                    <a:lnTo>
                      <a:pt x="61" y="5"/>
                    </a:lnTo>
                    <a:lnTo>
                      <a:pt x="61" y="5"/>
                    </a:lnTo>
                    <a:lnTo>
                      <a:pt x="61" y="5"/>
                    </a:lnTo>
                    <a:lnTo>
                      <a:pt x="61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76" y="0"/>
                    </a:lnTo>
                    <a:lnTo>
                      <a:pt x="76" y="5"/>
                    </a:lnTo>
                    <a:lnTo>
                      <a:pt x="76" y="5"/>
                    </a:lnTo>
                    <a:lnTo>
                      <a:pt x="81" y="5"/>
                    </a:lnTo>
                    <a:lnTo>
                      <a:pt x="81" y="10"/>
                    </a:lnTo>
                    <a:lnTo>
                      <a:pt x="81" y="15"/>
                    </a:lnTo>
                    <a:lnTo>
                      <a:pt x="81" y="15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86" y="25"/>
                    </a:lnTo>
                    <a:lnTo>
                      <a:pt x="86" y="25"/>
                    </a:lnTo>
                    <a:lnTo>
                      <a:pt x="91" y="25"/>
                    </a:lnTo>
                    <a:lnTo>
                      <a:pt x="96" y="25"/>
                    </a:lnTo>
                    <a:lnTo>
                      <a:pt x="101" y="20"/>
                    </a:lnTo>
                    <a:lnTo>
                      <a:pt x="101" y="20"/>
                    </a:lnTo>
                    <a:lnTo>
                      <a:pt x="106" y="20"/>
                    </a:lnTo>
                    <a:lnTo>
                      <a:pt x="111" y="20"/>
                    </a:lnTo>
                    <a:lnTo>
                      <a:pt x="116" y="20"/>
                    </a:lnTo>
                    <a:lnTo>
                      <a:pt x="116" y="20"/>
                    </a:lnTo>
                    <a:lnTo>
                      <a:pt x="121" y="15"/>
                    </a:lnTo>
                    <a:lnTo>
                      <a:pt x="126" y="15"/>
                    </a:lnTo>
                    <a:lnTo>
                      <a:pt x="126" y="20"/>
                    </a:lnTo>
                    <a:lnTo>
                      <a:pt x="126" y="20"/>
                    </a:lnTo>
                    <a:lnTo>
                      <a:pt x="126" y="20"/>
                    </a:lnTo>
                    <a:lnTo>
                      <a:pt x="126" y="20"/>
                    </a:lnTo>
                    <a:lnTo>
                      <a:pt x="126" y="20"/>
                    </a:lnTo>
                    <a:lnTo>
                      <a:pt x="126" y="25"/>
                    </a:lnTo>
                    <a:lnTo>
                      <a:pt x="126" y="25"/>
                    </a:lnTo>
                    <a:lnTo>
                      <a:pt x="121" y="25"/>
                    </a:lnTo>
                    <a:lnTo>
                      <a:pt x="121" y="25"/>
                    </a:lnTo>
                    <a:lnTo>
                      <a:pt x="121" y="25"/>
                    </a:lnTo>
                    <a:lnTo>
                      <a:pt x="121" y="25"/>
                    </a:lnTo>
                    <a:lnTo>
                      <a:pt x="121" y="25"/>
                    </a:lnTo>
                    <a:lnTo>
                      <a:pt x="121" y="30"/>
                    </a:lnTo>
                    <a:lnTo>
                      <a:pt x="121" y="30"/>
                    </a:lnTo>
                    <a:lnTo>
                      <a:pt x="126" y="35"/>
                    </a:lnTo>
                    <a:lnTo>
                      <a:pt x="126" y="40"/>
                    </a:lnTo>
                    <a:lnTo>
                      <a:pt x="126" y="45"/>
                    </a:lnTo>
                    <a:lnTo>
                      <a:pt x="126" y="50"/>
                    </a:lnTo>
                    <a:lnTo>
                      <a:pt x="126" y="55"/>
                    </a:lnTo>
                    <a:lnTo>
                      <a:pt x="126" y="55"/>
                    </a:lnTo>
                    <a:lnTo>
                      <a:pt x="126" y="55"/>
                    </a:lnTo>
                    <a:lnTo>
                      <a:pt x="126" y="55"/>
                    </a:lnTo>
                    <a:lnTo>
                      <a:pt x="121" y="60"/>
                    </a:lnTo>
                    <a:lnTo>
                      <a:pt x="121" y="60"/>
                    </a:lnTo>
                    <a:lnTo>
                      <a:pt x="121" y="65"/>
                    </a:lnTo>
                    <a:lnTo>
                      <a:pt x="121" y="65"/>
                    </a:lnTo>
                    <a:lnTo>
                      <a:pt x="121" y="65"/>
                    </a:lnTo>
                    <a:lnTo>
                      <a:pt x="121" y="70"/>
                    </a:lnTo>
                    <a:lnTo>
                      <a:pt x="121" y="70"/>
                    </a:lnTo>
                    <a:lnTo>
                      <a:pt x="121" y="70"/>
                    </a:lnTo>
                    <a:lnTo>
                      <a:pt x="121" y="70"/>
                    </a:lnTo>
                    <a:lnTo>
                      <a:pt x="121" y="75"/>
                    </a:lnTo>
                    <a:lnTo>
                      <a:pt x="121" y="75"/>
                    </a:lnTo>
                    <a:lnTo>
                      <a:pt x="121" y="75"/>
                    </a:lnTo>
                    <a:lnTo>
                      <a:pt x="126" y="75"/>
                    </a:lnTo>
                    <a:lnTo>
                      <a:pt x="126" y="75"/>
                    </a:lnTo>
                    <a:lnTo>
                      <a:pt x="132" y="75"/>
                    </a:lnTo>
                    <a:lnTo>
                      <a:pt x="132" y="75"/>
                    </a:lnTo>
                    <a:lnTo>
                      <a:pt x="132" y="81"/>
                    </a:lnTo>
                    <a:lnTo>
                      <a:pt x="132" y="75"/>
                    </a:lnTo>
                    <a:lnTo>
                      <a:pt x="137" y="75"/>
                    </a:lnTo>
                    <a:lnTo>
                      <a:pt x="137" y="81"/>
                    </a:lnTo>
                    <a:lnTo>
                      <a:pt x="137" y="81"/>
                    </a:lnTo>
                    <a:lnTo>
                      <a:pt x="142" y="91"/>
                    </a:lnTo>
                    <a:lnTo>
                      <a:pt x="142" y="96"/>
                    </a:lnTo>
                    <a:lnTo>
                      <a:pt x="142" y="101"/>
                    </a:lnTo>
                    <a:lnTo>
                      <a:pt x="142" y="101"/>
                    </a:lnTo>
                    <a:lnTo>
                      <a:pt x="142" y="106"/>
                    </a:lnTo>
                    <a:lnTo>
                      <a:pt x="142" y="106"/>
                    </a:lnTo>
                    <a:lnTo>
                      <a:pt x="142" y="116"/>
                    </a:lnTo>
                    <a:lnTo>
                      <a:pt x="142" y="116"/>
                    </a:lnTo>
                    <a:lnTo>
                      <a:pt x="142" y="121"/>
                    </a:lnTo>
                    <a:lnTo>
                      <a:pt x="137" y="121"/>
                    </a:lnTo>
                    <a:lnTo>
                      <a:pt x="137" y="126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1" name="Freeform 36">
                <a:extLst>
                  <a:ext uri="{FF2B5EF4-FFF2-40B4-BE49-F238E27FC236}">
                    <a16:creationId xmlns:a16="http://schemas.microsoft.com/office/drawing/2014/main" id="{975E2306-FAD7-47AB-94C7-5ACF15BB0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9093" y="2807916"/>
                <a:ext cx="538259" cy="552581"/>
              </a:xfrm>
              <a:custGeom>
                <a:avLst/>
                <a:gdLst>
                  <a:gd name="T0" fmla="*/ 26 w 122"/>
                  <a:gd name="T1" fmla="*/ 35 h 121"/>
                  <a:gd name="T2" fmla="*/ 31 w 122"/>
                  <a:gd name="T3" fmla="*/ 30 h 121"/>
                  <a:gd name="T4" fmla="*/ 36 w 122"/>
                  <a:gd name="T5" fmla="*/ 35 h 121"/>
                  <a:gd name="T6" fmla="*/ 36 w 122"/>
                  <a:gd name="T7" fmla="*/ 35 h 121"/>
                  <a:gd name="T8" fmla="*/ 36 w 122"/>
                  <a:gd name="T9" fmla="*/ 30 h 121"/>
                  <a:gd name="T10" fmla="*/ 41 w 122"/>
                  <a:gd name="T11" fmla="*/ 30 h 121"/>
                  <a:gd name="T12" fmla="*/ 41 w 122"/>
                  <a:gd name="T13" fmla="*/ 35 h 121"/>
                  <a:gd name="T14" fmla="*/ 46 w 122"/>
                  <a:gd name="T15" fmla="*/ 35 h 121"/>
                  <a:gd name="T16" fmla="*/ 51 w 122"/>
                  <a:gd name="T17" fmla="*/ 30 h 121"/>
                  <a:gd name="T18" fmla="*/ 51 w 122"/>
                  <a:gd name="T19" fmla="*/ 25 h 121"/>
                  <a:gd name="T20" fmla="*/ 51 w 122"/>
                  <a:gd name="T21" fmla="*/ 20 h 121"/>
                  <a:gd name="T22" fmla="*/ 66 w 122"/>
                  <a:gd name="T23" fmla="*/ 10 h 121"/>
                  <a:gd name="T24" fmla="*/ 76 w 122"/>
                  <a:gd name="T25" fmla="*/ 0 h 121"/>
                  <a:gd name="T26" fmla="*/ 87 w 122"/>
                  <a:gd name="T27" fmla="*/ 10 h 121"/>
                  <a:gd name="T28" fmla="*/ 92 w 122"/>
                  <a:gd name="T29" fmla="*/ 10 h 121"/>
                  <a:gd name="T30" fmla="*/ 97 w 122"/>
                  <a:gd name="T31" fmla="*/ 15 h 121"/>
                  <a:gd name="T32" fmla="*/ 92 w 122"/>
                  <a:gd name="T33" fmla="*/ 20 h 121"/>
                  <a:gd name="T34" fmla="*/ 92 w 122"/>
                  <a:gd name="T35" fmla="*/ 20 h 121"/>
                  <a:gd name="T36" fmla="*/ 92 w 122"/>
                  <a:gd name="T37" fmla="*/ 25 h 121"/>
                  <a:gd name="T38" fmla="*/ 92 w 122"/>
                  <a:gd name="T39" fmla="*/ 25 h 121"/>
                  <a:gd name="T40" fmla="*/ 97 w 122"/>
                  <a:gd name="T41" fmla="*/ 25 h 121"/>
                  <a:gd name="T42" fmla="*/ 107 w 122"/>
                  <a:gd name="T43" fmla="*/ 25 h 121"/>
                  <a:gd name="T44" fmla="*/ 107 w 122"/>
                  <a:gd name="T45" fmla="*/ 35 h 121"/>
                  <a:gd name="T46" fmla="*/ 107 w 122"/>
                  <a:gd name="T47" fmla="*/ 40 h 121"/>
                  <a:gd name="T48" fmla="*/ 122 w 122"/>
                  <a:gd name="T49" fmla="*/ 50 h 121"/>
                  <a:gd name="T50" fmla="*/ 122 w 122"/>
                  <a:gd name="T51" fmla="*/ 55 h 121"/>
                  <a:gd name="T52" fmla="*/ 122 w 122"/>
                  <a:gd name="T53" fmla="*/ 61 h 121"/>
                  <a:gd name="T54" fmla="*/ 122 w 122"/>
                  <a:gd name="T55" fmla="*/ 61 h 121"/>
                  <a:gd name="T56" fmla="*/ 117 w 122"/>
                  <a:gd name="T57" fmla="*/ 66 h 121"/>
                  <a:gd name="T58" fmla="*/ 112 w 122"/>
                  <a:gd name="T59" fmla="*/ 66 h 121"/>
                  <a:gd name="T60" fmla="*/ 107 w 122"/>
                  <a:gd name="T61" fmla="*/ 66 h 121"/>
                  <a:gd name="T62" fmla="*/ 107 w 122"/>
                  <a:gd name="T63" fmla="*/ 66 h 121"/>
                  <a:gd name="T64" fmla="*/ 102 w 122"/>
                  <a:gd name="T65" fmla="*/ 71 h 121"/>
                  <a:gd name="T66" fmla="*/ 97 w 122"/>
                  <a:gd name="T67" fmla="*/ 71 h 121"/>
                  <a:gd name="T68" fmla="*/ 92 w 122"/>
                  <a:gd name="T69" fmla="*/ 81 h 121"/>
                  <a:gd name="T70" fmla="*/ 87 w 122"/>
                  <a:gd name="T71" fmla="*/ 81 h 121"/>
                  <a:gd name="T72" fmla="*/ 82 w 122"/>
                  <a:gd name="T73" fmla="*/ 86 h 121"/>
                  <a:gd name="T74" fmla="*/ 76 w 122"/>
                  <a:gd name="T75" fmla="*/ 86 h 121"/>
                  <a:gd name="T76" fmla="*/ 76 w 122"/>
                  <a:gd name="T77" fmla="*/ 86 h 121"/>
                  <a:gd name="T78" fmla="*/ 82 w 122"/>
                  <a:gd name="T79" fmla="*/ 91 h 121"/>
                  <a:gd name="T80" fmla="*/ 82 w 122"/>
                  <a:gd name="T81" fmla="*/ 96 h 121"/>
                  <a:gd name="T82" fmla="*/ 76 w 122"/>
                  <a:gd name="T83" fmla="*/ 101 h 121"/>
                  <a:gd name="T84" fmla="*/ 71 w 122"/>
                  <a:gd name="T85" fmla="*/ 101 h 121"/>
                  <a:gd name="T86" fmla="*/ 71 w 122"/>
                  <a:gd name="T87" fmla="*/ 106 h 121"/>
                  <a:gd name="T88" fmla="*/ 66 w 122"/>
                  <a:gd name="T89" fmla="*/ 111 h 121"/>
                  <a:gd name="T90" fmla="*/ 66 w 122"/>
                  <a:gd name="T91" fmla="*/ 116 h 121"/>
                  <a:gd name="T92" fmla="*/ 51 w 122"/>
                  <a:gd name="T93" fmla="*/ 121 h 121"/>
                  <a:gd name="T94" fmla="*/ 36 w 122"/>
                  <a:gd name="T95" fmla="*/ 116 h 121"/>
                  <a:gd name="T96" fmla="*/ 36 w 122"/>
                  <a:gd name="T97" fmla="*/ 111 h 121"/>
                  <a:gd name="T98" fmla="*/ 16 w 122"/>
                  <a:gd name="T99" fmla="*/ 116 h 121"/>
                  <a:gd name="T100" fmla="*/ 0 w 122"/>
                  <a:gd name="T101" fmla="*/ 96 h 121"/>
                  <a:gd name="T102" fmla="*/ 0 w 122"/>
                  <a:gd name="T103" fmla="*/ 86 h 121"/>
                  <a:gd name="T104" fmla="*/ 6 w 122"/>
                  <a:gd name="T105" fmla="*/ 76 h 121"/>
                  <a:gd name="T106" fmla="*/ 11 w 122"/>
                  <a:gd name="T107" fmla="*/ 66 h 121"/>
                  <a:gd name="T108" fmla="*/ 16 w 122"/>
                  <a:gd name="T109" fmla="*/ 55 h 121"/>
                  <a:gd name="T110" fmla="*/ 16 w 122"/>
                  <a:gd name="T111" fmla="*/ 55 h 121"/>
                  <a:gd name="T112" fmla="*/ 21 w 122"/>
                  <a:gd name="T113" fmla="*/ 55 h 121"/>
                  <a:gd name="T114" fmla="*/ 26 w 122"/>
                  <a:gd name="T115" fmla="*/ 45 h 121"/>
                  <a:gd name="T116" fmla="*/ 31 w 122"/>
                  <a:gd name="T117" fmla="*/ 4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2" h="121">
                    <a:moveTo>
                      <a:pt x="26" y="40"/>
                    </a:moveTo>
                    <a:lnTo>
                      <a:pt x="26" y="40"/>
                    </a:lnTo>
                    <a:lnTo>
                      <a:pt x="26" y="35"/>
                    </a:lnTo>
                    <a:lnTo>
                      <a:pt x="26" y="30"/>
                    </a:lnTo>
                    <a:lnTo>
                      <a:pt x="31" y="30"/>
                    </a:lnTo>
                    <a:lnTo>
                      <a:pt x="31" y="30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35"/>
                    </a:lnTo>
                    <a:lnTo>
                      <a:pt x="36" y="35"/>
                    </a:lnTo>
                    <a:lnTo>
                      <a:pt x="36" y="35"/>
                    </a:lnTo>
                    <a:lnTo>
                      <a:pt x="36" y="35"/>
                    </a:lnTo>
                    <a:lnTo>
                      <a:pt x="36" y="35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41" y="30"/>
                    </a:lnTo>
                    <a:lnTo>
                      <a:pt x="41" y="30"/>
                    </a:lnTo>
                    <a:lnTo>
                      <a:pt x="41" y="30"/>
                    </a:lnTo>
                    <a:lnTo>
                      <a:pt x="41" y="35"/>
                    </a:lnTo>
                    <a:lnTo>
                      <a:pt x="41" y="35"/>
                    </a:lnTo>
                    <a:lnTo>
                      <a:pt x="46" y="35"/>
                    </a:lnTo>
                    <a:lnTo>
                      <a:pt x="46" y="35"/>
                    </a:lnTo>
                    <a:lnTo>
                      <a:pt x="46" y="35"/>
                    </a:lnTo>
                    <a:lnTo>
                      <a:pt x="51" y="35"/>
                    </a:lnTo>
                    <a:lnTo>
                      <a:pt x="51" y="30"/>
                    </a:lnTo>
                    <a:lnTo>
                      <a:pt x="51" y="30"/>
                    </a:lnTo>
                    <a:lnTo>
                      <a:pt x="51" y="30"/>
                    </a:lnTo>
                    <a:lnTo>
                      <a:pt x="51" y="25"/>
                    </a:lnTo>
                    <a:lnTo>
                      <a:pt x="51" y="25"/>
                    </a:lnTo>
                    <a:lnTo>
                      <a:pt x="51" y="25"/>
                    </a:lnTo>
                    <a:lnTo>
                      <a:pt x="51" y="20"/>
                    </a:lnTo>
                    <a:lnTo>
                      <a:pt x="56" y="20"/>
                    </a:lnTo>
                    <a:lnTo>
                      <a:pt x="56" y="15"/>
                    </a:lnTo>
                    <a:lnTo>
                      <a:pt x="66" y="10"/>
                    </a:lnTo>
                    <a:lnTo>
                      <a:pt x="71" y="5"/>
                    </a:lnTo>
                    <a:lnTo>
                      <a:pt x="71" y="5"/>
                    </a:lnTo>
                    <a:lnTo>
                      <a:pt x="76" y="0"/>
                    </a:lnTo>
                    <a:lnTo>
                      <a:pt x="82" y="0"/>
                    </a:lnTo>
                    <a:lnTo>
                      <a:pt x="87" y="0"/>
                    </a:lnTo>
                    <a:lnTo>
                      <a:pt x="87" y="10"/>
                    </a:lnTo>
                    <a:lnTo>
                      <a:pt x="92" y="10"/>
                    </a:lnTo>
                    <a:lnTo>
                      <a:pt x="92" y="10"/>
                    </a:lnTo>
                    <a:lnTo>
                      <a:pt x="92" y="10"/>
                    </a:lnTo>
                    <a:lnTo>
                      <a:pt x="92" y="10"/>
                    </a:lnTo>
                    <a:lnTo>
                      <a:pt x="97" y="15"/>
                    </a:lnTo>
                    <a:lnTo>
                      <a:pt x="97" y="15"/>
                    </a:lnTo>
                    <a:lnTo>
                      <a:pt x="97" y="15"/>
                    </a:lnTo>
                    <a:lnTo>
                      <a:pt x="97" y="20"/>
                    </a:lnTo>
                    <a:lnTo>
                      <a:pt x="92" y="20"/>
                    </a:lnTo>
                    <a:lnTo>
                      <a:pt x="92" y="20"/>
                    </a:lnTo>
                    <a:lnTo>
                      <a:pt x="92" y="20"/>
                    </a:lnTo>
                    <a:lnTo>
                      <a:pt x="92" y="20"/>
                    </a:lnTo>
                    <a:lnTo>
                      <a:pt x="92" y="20"/>
                    </a:lnTo>
                    <a:lnTo>
                      <a:pt x="92" y="20"/>
                    </a:lnTo>
                    <a:lnTo>
                      <a:pt x="92" y="25"/>
                    </a:lnTo>
                    <a:lnTo>
                      <a:pt x="92" y="25"/>
                    </a:lnTo>
                    <a:lnTo>
                      <a:pt x="92" y="25"/>
                    </a:lnTo>
                    <a:lnTo>
                      <a:pt x="92" y="25"/>
                    </a:lnTo>
                    <a:lnTo>
                      <a:pt x="92" y="25"/>
                    </a:lnTo>
                    <a:lnTo>
                      <a:pt x="97" y="25"/>
                    </a:lnTo>
                    <a:lnTo>
                      <a:pt x="97" y="25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7" y="25"/>
                    </a:lnTo>
                    <a:lnTo>
                      <a:pt x="107" y="30"/>
                    </a:lnTo>
                    <a:lnTo>
                      <a:pt x="107" y="30"/>
                    </a:lnTo>
                    <a:lnTo>
                      <a:pt x="107" y="35"/>
                    </a:lnTo>
                    <a:lnTo>
                      <a:pt x="107" y="35"/>
                    </a:lnTo>
                    <a:lnTo>
                      <a:pt x="107" y="35"/>
                    </a:lnTo>
                    <a:lnTo>
                      <a:pt x="107" y="40"/>
                    </a:lnTo>
                    <a:lnTo>
                      <a:pt x="112" y="40"/>
                    </a:lnTo>
                    <a:lnTo>
                      <a:pt x="117" y="50"/>
                    </a:lnTo>
                    <a:lnTo>
                      <a:pt x="122" y="50"/>
                    </a:lnTo>
                    <a:lnTo>
                      <a:pt x="122" y="55"/>
                    </a:lnTo>
                    <a:lnTo>
                      <a:pt x="122" y="55"/>
                    </a:lnTo>
                    <a:lnTo>
                      <a:pt x="122" y="55"/>
                    </a:lnTo>
                    <a:lnTo>
                      <a:pt x="122" y="55"/>
                    </a:lnTo>
                    <a:lnTo>
                      <a:pt x="122" y="55"/>
                    </a:lnTo>
                    <a:lnTo>
                      <a:pt x="122" y="61"/>
                    </a:lnTo>
                    <a:lnTo>
                      <a:pt x="122" y="61"/>
                    </a:lnTo>
                    <a:lnTo>
                      <a:pt x="122" y="61"/>
                    </a:lnTo>
                    <a:lnTo>
                      <a:pt x="122" y="61"/>
                    </a:lnTo>
                    <a:lnTo>
                      <a:pt x="117" y="66"/>
                    </a:lnTo>
                    <a:lnTo>
                      <a:pt x="117" y="66"/>
                    </a:lnTo>
                    <a:lnTo>
                      <a:pt x="117" y="66"/>
                    </a:lnTo>
                    <a:lnTo>
                      <a:pt x="117" y="66"/>
                    </a:lnTo>
                    <a:lnTo>
                      <a:pt x="117" y="66"/>
                    </a:lnTo>
                    <a:lnTo>
                      <a:pt x="112" y="66"/>
                    </a:lnTo>
                    <a:lnTo>
                      <a:pt x="112" y="66"/>
                    </a:lnTo>
                    <a:lnTo>
                      <a:pt x="112" y="66"/>
                    </a:lnTo>
                    <a:lnTo>
                      <a:pt x="107" y="66"/>
                    </a:lnTo>
                    <a:lnTo>
                      <a:pt x="107" y="66"/>
                    </a:lnTo>
                    <a:lnTo>
                      <a:pt x="107" y="66"/>
                    </a:lnTo>
                    <a:lnTo>
                      <a:pt x="107" y="66"/>
                    </a:lnTo>
                    <a:lnTo>
                      <a:pt x="102" y="71"/>
                    </a:lnTo>
                    <a:lnTo>
                      <a:pt x="102" y="71"/>
                    </a:lnTo>
                    <a:lnTo>
                      <a:pt x="102" y="71"/>
                    </a:lnTo>
                    <a:lnTo>
                      <a:pt x="102" y="71"/>
                    </a:lnTo>
                    <a:lnTo>
                      <a:pt x="97" y="71"/>
                    </a:lnTo>
                    <a:lnTo>
                      <a:pt x="97" y="71"/>
                    </a:lnTo>
                    <a:lnTo>
                      <a:pt x="97" y="76"/>
                    </a:lnTo>
                    <a:lnTo>
                      <a:pt x="92" y="76"/>
                    </a:lnTo>
                    <a:lnTo>
                      <a:pt x="92" y="81"/>
                    </a:lnTo>
                    <a:lnTo>
                      <a:pt x="92" y="81"/>
                    </a:lnTo>
                    <a:lnTo>
                      <a:pt x="92" y="81"/>
                    </a:lnTo>
                    <a:lnTo>
                      <a:pt x="87" y="81"/>
                    </a:lnTo>
                    <a:lnTo>
                      <a:pt x="82" y="86"/>
                    </a:lnTo>
                    <a:lnTo>
                      <a:pt x="82" y="86"/>
                    </a:lnTo>
                    <a:lnTo>
                      <a:pt x="82" y="86"/>
                    </a:lnTo>
                    <a:lnTo>
                      <a:pt x="82" y="86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82" y="91"/>
                    </a:lnTo>
                    <a:lnTo>
                      <a:pt x="82" y="91"/>
                    </a:lnTo>
                    <a:lnTo>
                      <a:pt x="82" y="91"/>
                    </a:lnTo>
                    <a:lnTo>
                      <a:pt x="82" y="91"/>
                    </a:lnTo>
                    <a:lnTo>
                      <a:pt x="82" y="96"/>
                    </a:lnTo>
                    <a:lnTo>
                      <a:pt x="82" y="96"/>
                    </a:lnTo>
                    <a:lnTo>
                      <a:pt x="82" y="96"/>
                    </a:lnTo>
                    <a:lnTo>
                      <a:pt x="76" y="101"/>
                    </a:lnTo>
                    <a:lnTo>
                      <a:pt x="76" y="101"/>
                    </a:lnTo>
                    <a:lnTo>
                      <a:pt x="76" y="101"/>
                    </a:lnTo>
                    <a:lnTo>
                      <a:pt x="71" y="101"/>
                    </a:lnTo>
                    <a:lnTo>
                      <a:pt x="71" y="101"/>
                    </a:lnTo>
                    <a:lnTo>
                      <a:pt x="71" y="106"/>
                    </a:lnTo>
                    <a:lnTo>
                      <a:pt x="71" y="106"/>
                    </a:lnTo>
                    <a:lnTo>
                      <a:pt x="66" y="111"/>
                    </a:lnTo>
                    <a:lnTo>
                      <a:pt x="66" y="111"/>
                    </a:lnTo>
                    <a:lnTo>
                      <a:pt x="66" y="111"/>
                    </a:lnTo>
                    <a:lnTo>
                      <a:pt x="66" y="111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61" y="116"/>
                    </a:lnTo>
                    <a:lnTo>
                      <a:pt x="61" y="121"/>
                    </a:lnTo>
                    <a:lnTo>
                      <a:pt x="51" y="121"/>
                    </a:lnTo>
                    <a:lnTo>
                      <a:pt x="46" y="116"/>
                    </a:lnTo>
                    <a:lnTo>
                      <a:pt x="36" y="116"/>
                    </a:lnTo>
                    <a:lnTo>
                      <a:pt x="36" y="116"/>
                    </a:lnTo>
                    <a:lnTo>
                      <a:pt x="36" y="116"/>
                    </a:lnTo>
                    <a:lnTo>
                      <a:pt x="36" y="111"/>
                    </a:lnTo>
                    <a:lnTo>
                      <a:pt x="36" y="111"/>
                    </a:lnTo>
                    <a:lnTo>
                      <a:pt x="31" y="111"/>
                    </a:lnTo>
                    <a:lnTo>
                      <a:pt x="21" y="111"/>
                    </a:lnTo>
                    <a:lnTo>
                      <a:pt x="16" y="116"/>
                    </a:lnTo>
                    <a:lnTo>
                      <a:pt x="6" y="116"/>
                    </a:lnTo>
                    <a:lnTo>
                      <a:pt x="6" y="106"/>
                    </a:lnTo>
                    <a:lnTo>
                      <a:pt x="0" y="96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0" y="81"/>
                    </a:lnTo>
                    <a:lnTo>
                      <a:pt x="6" y="76"/>
                    </a:lnTo>
                    <a:lnTo>
                      <a:pt x="6" y="76"/>
                    </a:lnTo>
                    <a:lnTo>
                      <a:pt x="6" y="71"/>
                    </a:lnTo>
                    <a:lnTo>
                      <a:pt x="11" y="66"/>
                    </a:lnTo>
                    <a:lnTo>
                      <a:pt x="11" y="61"/>
                    </a:lnTo>
                    <a:lnTo>
                      <a:pt x="16" y="61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5"/>
                    </a:lnTo>
                    <a:lnTo>
                      <a:pt x="21" y="50"/>
                    </a:lnTo>
                    <a:lnTo>
                      <a:pt x="21" y="55"/>
                    </a:lnTo>
                    <a:lnTo>
                      <a:pt x="21" y="50"/>
                    </a:lnTo>
                    <a:lnTo>
                      <a:pt x="21" y="50"/>
                    </a:lnTo>
                    <a:lnTo>
                      <a:pt x="26" y="45"/>
                    </a:lnTo>
                    <a:lnTo>
                      <a:pt x="31" y="45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26" y="40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ADCC7E0-DC13-49D4-8BEE-C41C1B4BDDBC}"/>
                </a:ext>
              </a:extLst>
            </p:cNvPr>
            <p:cNvGrpSpPr/>
            <p:nvPr/>
          </p:nvGrpSpPr>
          <p:grpSpPr>
            <a:xfrm>
              <a:off x="3444325" y="3736796"/>
              <a:ext cx="2881015" cy="2287957"/>
              <a:chOff x="3446637" y="3730406"/>
              <a:chExt cx="2881015" cy="2287957"/>
            </a:xfrm>
            <a:solidFill>
              <a:srgbClr val="ED7D31"/>
            </a:solidFill>
          </p:grpSpPr>
          <p:sp>
            <p:nvSpPr>
              <p:cNvPr id="63" name="Freeform 8">
                <a:extLst>
                  <a:ext uri="{FF2B5EF4-FFF2-40B4-BE49-F238E27FC236}">
                    <a16:creationId xmlns:a16="http://schemas.microsoft.com/office/drawing/2014/main" id="{FFC4D167-DB66-4845-80C9-ABA0A1857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896" y="3730406"/>
                <a:ext cx="1385358" cy="785485"/>
              </a:xfrm>
              <a:custGeom>
                <a:avLst/>
                <a:gdLst>
                  <a:gd name="T0" fmla="*/ 202 w 314"/>
                  <a:gd name="T1" fmla="*/ 152 h 172"/>
                  <a:gd name="T2" fmla="*/ 182 w 314"/>
                  <a:gd name="T3" fmla="*/ 142 h 172"/>
                  <a:gd name="T4" fmla="*/ 182 w 314"/>
                  <a:gd name="T5" fmla="*/ 132 h 172"/>
                  <a:gd name="T6" fmla="*/ 182 w 314"/>
                  <a:gd name="T7" fmla="*/ 122 h 172"/>
                  <a:gd name="T8" fmla="*/ 146 w 314"/>
                  <a:gd name="T9" fmla="*/ 162 h 172"/>
                  <a:gd name="T10" fmla="*/ 116 w 314"/>
                  <a:gd name="T11" fmla="*/ 167 h 172"/>
                  <a:gd name="T12" fmla="*/ 111 w 314"/>
                  <a:gd name="T13" fmla="*/ 162 h 172"/>
                  <a:gd name="T14" fmla="*/ 101 w 314"/>
                  <a:gd name="T15" fmla="*/ 162 h 172"/>
                  <a:gd name="T16" fmla="*/ 81 w 314"/>
                  <a:gd name="T17" fmla="*/ 152 h 172"/>
                  <a:gd name="T18" fmla="*/ 65 w 314"/>
                  <a:gd name="T19" fmla="*/ 142 h 172"/>
                  <a:gd name="T20" fmla="*/ 71 w 314"/>
                  <a:gd name="T21" fmla="*/ 147 h 172"/>
                  <a:gd name="T22" fmla="*/ 40 w 314"/>
                  <a:gd name="T23" fmla="*/ 162 h 172"/>
                  <a:gd name="T24" fmla="*/ 0 w 314"/>
                  <a:gd name="T25" fmla="*/ 167 h 172"/>
                  <a:gd name="T26" fmla="*/ 60 w 314"/>
                  <a:gd name="T27" fmla="*/ 127 h 172"/>
                  <a:gd name="T28" fmla="*/ 65 w 314"/>
                  <a:gd name="T29" fmla="*/ 117 h 172"/>
                  <a:gd name="T30" fmla="*/ 86 w 314"/>
                  <a:gd name="T31" fmla="*/ 117 h 172"/>
                  <a:gd name="T32" fmla="*/ 91 w 314"/>
                  <a:gd name="T33" fmla="*/ 107 h 172"/>
                  <a:gd name="T34" fmla="*/ 91 w 314"/>
                  <a:gd name="T35" fmla="*/ 102 h 172"/>
                  <a:gd name="T36" fmla="*/ 101 w 314"/>
                  <a:gd name="T37" fmla="*/ 91 h 172"/>
                  <a:gd name="T38" fmla="*/ 116 w 314"/>
                  <a:gd name="T39" fmla="*/ 71 h 172"/>
                  <a:gd name="T40" fmla="*/ 101 w 314"/>
                  <a:gd name="T41" fmla="*/ 56 h 172"/>
                  <a:gd name="T42" fmla="*/ 116 w 314"/>
                  <a:gd name="T43" fmla="*/ 41 h 172"/>
                  <a:gd name="T44" fmla="*/ 141 w 314"/>
                  <a:gd name="T45" fmla="*/ 5 h 172"/>
                  <a:gd name="T46" fmla="*/ 167 w 314"/>
                  <a:gd name="T47" fmla="*/ 15 h 172"/>
                  <a:gd name="T48" fmla="*/ 177 w 314"/>
                  <a:gd name="T49" fmla="*/ 10 h 172"/>
                  <a:gd name="T50" fmla="*/ 187 w 314"/>
                  <a:gd name="T51" fmla="*/ 10 h 172"/>
                  <a:gd name="T52" fmla="*/ 192 w 314"/>
                  <a:gd name="T53" fmla="*/ 10 h 172"/>
                  <a:gd name="T54" fmla="*/ 187 w 314"/>
                  <a:gd name="T55" fmla="*/ 15 h 172"/>
                  <a:gd name="T56" fmla="*/ 187 w 314"/>
                  <a:gd name="T57" fmla="*/ 21 h 172"/>
                  <a:gd name="T58" fmla="*/ 207 w 314"/>
                  <a:gd name="T59" fmla="*/ 36 h 172"/>
                  <a:gd name="T60" fmla="*/ 207 w 314"/>
                  <a:gd name="T61" fmla="*/ 41 h 172"/>
                  <a:gd name="T62" fmla="*/ 207 w 314"/>
                  <a:gd name="T63" fmla="*/ 51 h 172"/>
                  <a:gd name="T64" fmla="*/ 207 w 314"/>
                  <a:gd name="T65" fmla="*/ 51 h 172"/>
                  <a:gd name="T66" fmla="*/ 207 w 314"/>
                  <a:gd name="T67" fmla="*/ 56 h 172"/>
                  <a:gd name="T68" fmla="*/ 207 w 314"/>
                  <a:gd name="T69" fmla="*/ 66 h 172"/>
                  <a:gd name="T70" fmla="*/ 212 w 314"/>
                  <a:gd name="T71" fmla="*/ 61 h 172"/>
                  <a:gd name="T72" fmla="*/ 222 w 314"/>
                  <a:gd name="T73" fmla="*/ 66 h 172"/>
                  <a:gd name="T74" fmla="*/ 233 w 314"/>
                  <a:gd name="T75" fmla="*/ 61 h 172"/>
                  <a:gd name="T76" fmla="*/ 238 w 314"/>
                  <a:gd name="T77" fmla="*/ 56 h 172"/>
                  <a:gd name="T78" fmla="*/ 258 w 314"/>
                  <a:gd name="T79" fmla="*/ 51 h 172"/>
                  <a:gd name="T80" fmla="*/ 273 w 314"/>
                  <a:gd name="T81" fmla="*/ 61 h 172"/>
                  <a:gd name="T82" fmla="*/ 278 w 314"/>
                  <a:gd name="T83" fmla="*/ 71 h 172"/>
                  <a:gd name="T84" fmla="*/ 293 w 314"/>
                  <a:gd name="T85" fmla="*/ 71 h 172"/>
                  <a:gd name="T86" fmla="*/ 314 w 314"/>
                  <a:gd name="T87" fmla="*/ 76 h 172"/>
                  <a:gd name="T88" fmla="*/ 314 w 314"/>
                  <a:gd name="T89" fmla="*/ 81 h 172"/>
                  <a:gd name="T90" fmla="*/ 293 w 314"/>
                  <a:gd name="T91" fmla="*/ 91 h 172"/>
                  <a:gd name="T92" fmla="*/ 288 w 314"/>
                  <a:gd name="T93" fmla="*/ 107 h 172"/>
                  <a:gd name="T94" fmla="*/ 278 w 314"/>
                  <a:gd name="T95" fmla="*/ 117 h 172"/>
                  <a:gd name="T96" fmla="*/ 263 w 314"/>
                  <a:gd name="T97" fmla="*/ 142 h 172"/>
                  <a:gd name="T98" fmla="*/ 258 w 314"/>
                  <a:gd name="T99" fmla="*/ 152 h 172"/>
                  <a:gd name="T100" fmla="*/ 253 w 314"/>
                  <a:gd name="T101" fmla="*/ 157 h 172"/>
                  <a:gd name="T102" fmla="*/ 243 w 314"/>
                  <a:gd name="T103" fmla="*/ 157 h 172"/>
                  <a:gd name="T104" fmla="*/ 238 w 314"/>
                  <a:gd name="T105" fmla="*/ 162 h 172"/>
                  <a:gd name="T106" fmla="*/ 227 w 314"/>
                  <a:gd name="T107" fmla="*/ 1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4" h="172">
                    <a:moveTo>
                      <a:pt x="222" y="157"/>
                    </a:moveTo>
                    <a:lnTo>
                      <a:pt x="222" y="157"/>
                    </a:lnTo>
                    <a:lnTo>
                      <a:pt x="217" y="157"/>
                    </a:lnTo>
                    <a:lnTo>
                      <a:pt x="212" y="157"/>
                    </a:lnTo>
                    <a:lnTo>
                      <a:pt x="202" y="152"/>
                    </a:lnTo>
                    <a:lnTo>
                      <a:pt x="197" y="147"/>
                    </a:lnTo>
                    <a:lnTo>
                      <a:pt x="187" y="147"/>
                    </a:lnTo>
                    <a:lnTo>
                      <a:pt x="182" y="147"/>
                    </a:lnTo>
                    <a:lnTo>
                      <a:pt x="182" y="147"/>
                    </a:lnTo>
                    <a:lnTo>
                      <a:pt x="182" y="142"/>
                    </a:lnTo>
                    <a:lnTo>
                      <a:pt x="182" y="142"/>
                    </a:lnTo>
                    <a:lnTo>
                      <a:pt x="182" y="142"/>
                    </a:lnTo>
                    <a:lnTo>
                      <a:pt x="182" y="137"/>
                    </a:lnTo>
                    <a:lnTo>
                      <a:pt x="182" y="132"/>
                    </a:lnTo>
                    <a:lnTo>
                      <a:pt x="182" y="132"/>
                    </a:lnTo>
                    <a:lnTo>
                      <a:pt x="182" y="127"/>
                    </a:lnTo>
                    <a:lnTo>
                      <a:pt x="182" y="127"/>
                    </a:lnTo>
                    <a:lnTo>
                      <a:pt x="187" y="122"/>
                    </a:lnTo>
                    <a:lnTo>
                      <a:pt x="187" y="122"/>
                    </a:lnTo>
                    <a:lnTo>
                      <a:pt x="182" y="122"/>
                    </a:lnTo>
                    <a:lnTo>
                      <a:pt x="177" y="127"/>
                    </a:lnTo>
                    <a:lnTo>
                      <a:pt x="172" y="127"/>
                    </a:lnTo>
                    <a:lnTo>
                      <a:pt x="172" y="132"/>
                    </a:lnTo>
                    <a:lnTo>
                      <a:pt x="162" y="142"/>
                    </a:lnTo>
                    <a:lnTo>
                      <a:pt x="146" y="162"/>
                    </a:lnTo>
                    <a:lnTo>
                      <a:pt x="141" y="162"/>
                    </a:lnTo>
                    <a:lnTo>
                      <a:pt x="126" y="162"/>
                    </a:lnTo>
                    <a:lnTo>
                      <a:pt x="121" y="167"/>
                    </a:lnTo>
                    <a:lnTo>
                      <a:pt x="121" y="167"/>
                    </a:lnTo>
                    <a:lnTo>
                      <a:pt x="116" y="167"/>
                    </a:lnTo>
                    <a:lnTo>
                      <a:pt x="116" y="172"/>
                    </a:lnTo>
                    <a:lnTo>
                      <a:pt x="111" y="167"/>
                    </a:lnTo>
                    <a:lnTo>
                      <a:pt x="111" y="167"/>
                    </a:lnTo>
                    <a:lnTo>
                      <a:pt x="111" y="167"/>
                    </a:lnTo>
                    <a:lnTo>
                      <a:pt x="111" y="162"/>
                    </a:lnTo>
                    <a:lnTo>
                      <a:pt x="116" y="162"/>
                    </a:lnTo>
                    <a:lnTo>
                      <a:pt x="121" y="157"/>
                    </a:lnTo>
                    <a:lnTo>
                      <a:pt x="121" y="157"/>
                    </a:lnTo>
                    <a:lnTo>
                      <a:pt x="116" y="157"/>
                    </a:lnTo>
                    <a:lnTo>
                      <a:pt x="101" y="162"/>
                    </a:lnTo>
                    <a:lnTo>
                      <a:pt x="91" y="162"/>
                    </a:lnTo>
                    <a:lnTo>
                      <a:pt x="86" y="157"/>
                    </a:lnTo>
                    <a:lnTo>
                      <a:pt x="86" y="157"/>
                    </a:lnTo>
                    <a:lnTo>
                      <a:pt x="81" y="152"/>
                    </a:lnTo>
                    <a:lnTo>
                      <a:pt x="81" y="152"/>
                    </a:lnTo>
                    <a:lnTo>
                      <a:pt x="76" y="152"/>
                    </a:lnTo>
                    <a:lnTo>
                      <a:pt x="76" y="147"/>
                    </a:lnTo>
                    <a:lnTo>
                      <a:pt x="76" y="142"/>
                    </a:lnTo>
                    <a:lnTo>
                      <a:pt x="76" y="142"/>
                    </a:lnTo>
                    <a:lnTo>
                      <a:pt x="65" y="142"/>
                    </a:lnTo>
                    <a:lnTo>
                      <a:pt x="65" y="142"/>
                    </a:lnTo>
                    <a:lnTo>
                      <a:pt x="71" y="142"/>
                    </a:lnTo>
                    <a:lnTo>
                      <a:pt x="71" y="147"/>
                    </a:lnTo>
                    <a:lnTo>
                      <a:pt x="71" y="147"/>
                    </a:lnTo>
                    <a:lnTo>
                      <a:pt x="71" y="147"/>
                    </a:lnTo>
                    <a:lnTo>
                      <a:pt x="55" y="152"/>
                    </a:lnTo>
                    <a:lnTo>
                      <a:pt x="50" y="157"/>
                    </a:lnTo>
                    <a:lnTo>
                      <a:pt x="45" y="157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35" y="162"/>
                    </a:lnTo>
                    <a:lnTo>
                      <a:pt x="35" y="162"/>
                    </a:lnTo>
                    <a:lnTo>
                      <a:pt x="30" y="167"/>
                    </a:lnTo>
                    <a:lnTo>
                      <a:pt x="0" y="167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10" y="157"/>
                    </a:lnTo>
                    <a:lnTo>
                      <a:pt x="20" y="157"/>
                    </a:lnTo>
                    <a:lnTo>
                      <a:pt x="60" y="127"/>
                    </a:lnTo>
                    <a:lnTo>
                      <a:pt x="60" y="127"/>
                    </a:lnTo>
                    <a:lnTo>
                      <a:pt x="60" y="122"/>
                    </a:lnTo>
                    <a:lnTo>
                      <a:pt x="60" y="122"/>
                    </a:lnTo>
                    <a:lnTo>
                      <a:pt x="65" y="117"/>
                    </a:lnTo>
                    <a:lnTo>
                      <a:pt x="65" y="117"/>
                    </a:lnTo>
                    <a:lnTo>
                      <a:pt x="71" y="117"/>
                    </a:lnTo>
                    <a:lnTo>
                      <a:pt x="76" y="117"/>
                    </a:lnTo>
                    <a:lnTo>
                      <a:pt x="76" y="117"/>
                    </a:lnTo>
                    <a:lnTo>
                      <a:pt x="81" y="117"/>
                    </a:lnTo>
                    <a:lnTo>
                      <a:pt x="86" y="117"/>
                    </a:lnTo>
                    <a:lnTo>
                      <a:pt x="86" y="117"/>
                    </a:lnTo>
                    <a:lnTo>
                      <a:pt x="86" y="112"/>
                    </a:lnTo>
                    <a:lnTo>
                      <a:pt x="86" y="112"/>
                    </a:lnTo>
                    <a:lnTo>
                      <a:pt x="91" y="107"/>
                    </a:lnTo>
                    <a:lnTo>
                      <a:pt x="91" y="107"/>
                    </a:lnTo>
                    <a:lnTo>
                      <a:pt x="91" y="107"/>
                    </a:lnTo>
                    <a:lnTo>
                      <a:pt x="91" y="107"/>
                    </a:lnTo>
                    <a:lnTo>
                      <a:pt x="91" y="107"/>
                    </a:lnTo>
                    <a:lnTo>
                      <a:pt x="91" y="102"/>
                    </a:lnTo>
                    <a:lnTo>
                      <a:pt x="91" y="102"/>
                    </a:lnTo>
                    <a:lnTo>
                      <a:pt x="91" y="102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101" y="91"/>
                    </a:lnTo>
                    <a:lnTo>
                      <a:pt x="101" y="91"/>
                    </a:lnTo>
                    <a:lnTo>
                      <a:pt x="101" y="86"/>
                    </a:lnTo>
                    <a:lnTo>
                      <a:pt x="101" y="86"/>
                    </a:lnTo>
                    <a:lnTo>
                      <a:pt x="101" y="86"/>
                    </a:lnTo>
                    <a:lnTo>
                      <a:pt x="101" y="81"/>
                    </a:lnTo>
                    <a:lnTo>
                      <a:pt x="116" y="71"/>
                    </a:lnTo>
                    <a:lnTo>
                      <a:pt x="121" y="66"/>
                    </a:lnTo>
                    <a:lnTo>
                      <a:pt x="116" y="66"/>
                    </a:lnTo>
                    <a:lnTo>
                      <a:pt x="101" y="61"/>
                    </a:lnTo>
                    <a:lnTo>
                      <a:pt x="96" y="61"/>
                    </a:lnTo>
                    <a:lnTo>
                      <a:pt x="101" y="56"/>
                    </a:lnTo>
                    <a:lnTo>
                      <a:pt x="106" y="56"/>
                    </a:lnTo>
                    <a:lnTo>
                      <a:pt x="111" y="46"/>
                    </a:lnTo>
                    <a:lnTo>
                      <a:pt x="111" y="46"/>
                    </a:lnTo>
                    <a:lnTo>
                      <a:pt x="116" y="41"/>
                    </a:lnTo>
                    <a:lnTo>
                      <a:pt x="116" y="41"/>
                    </a:lnTo>
                    <a:lnTo>
                      <a:pt x="126" y="21"/>
                    </a:lnTo>
                    <a:lnTo>
                      <a:pt x="131" y="21"/>
                    </a:lnTo>
                    <a:lnTo>
                      <a:pt x="136" y="15"/>
                    </a:lnTo>
                    <a:lnTo>
                      <a:pt x="136" y="10"/>
                    </a:lnTo>
                    <a:lnTo>
                      <a:pt x="141" y="5"/>
                    </a:lnTo>
                    <a:lnTo>
                      <a:pt x="146" y="0"/>
                    </a:lnTo>
                    <a:lnTo>
                      <a:pt x="152" y="5"/>
                    </a:lnTo>
                    <a:lnTo>
                      <a:pt x="157" y="15"/>
                    </a:lnTo>
                    <a:lnTo>
                      <a:pt x="162" y="15"/>
                    </a:lnTo>
                    <a:lnTo>
                      <a:pt x="167" y="15"/>
                    </a:lnTo>
                    <a:lnTo>
                      <a:pt x="167" y="15"/>
                    </a:lnTo>
                    <a:lnTo>
                      <a:pt x="172" y="15"/>
                    </a:lnTo>
                    <a:lnTo>
                      <a:pt x="177" y="15"/>
                    </a:lnTo>
                    <a:lnTo>
                      <a:pt x="177" y="10"/>
                    </a:lnTo>
                    <a:lnTo>
                      <a:pt x="177" y="10"/>
                    </a:lnTo>
                    <a:lnTo>
                      <a:pt x="167" y="5"/>
                    </a:lnTo>
                    <a:lnTo>
                      <a:pt x="167" y="0"/>
                    </a:lnTo>
                    <a:lnTo>
                      <a:pt x="177" y="0"/>
                    </a:lnTo>
                    <a:lnTo>
                      <a:pt x="182" y="5"/>
                    </a:lnTo>
                    <a:lnTo>
                      <a:pt x="187" y="10"/>
                    </a:lnTo>
                    <a:lnTo>
                      <a:pt x="192" y="10"/>
                    </a:lnTo>
                    <a:lnTo>
                      <a:pt x="192" y="10"/>
                    </a:lnTo>
                    <a:lnTo>
                      <a:pt x="192" y="10"/>
                    </a:lnTo>
                    <a:lnTo>
                      <a:pt x="192" y="10"/>
                    </a:lnTo>
                    <a:lnTo>
                      <a:pt x="192" y="10"/>
                    </a:lnTo>
                    <a:lnTo>
                      <a:pt x="192" y="10"/>
                    </a:lnTo>
                    <a:lnTo>
                      <a:pt x="187" y="10"/>
                    </a:lnTo>
                    <a:lnTo>
                      <a:pt x="187" y="15"/>
                    </a:lnTo>
                    <a:lnTo>
                      <a:pt x="187" y="15"/>
                    </a:lnTo>
                    <a:lnTo>
                      <a:pt x="187" y="15"/>
                    </a:lnTo>
                    <a:lnTo>
                      <a:pt x="187" y="15"/>
                    </a:lnTo>
                    <a:lnTo>
                      <a:pt x="187" y="15"/>
                    </a:lnTo>
                    <a:lnTo>
                      <a:pt x="187" y="21"/>
                    </a:lnTo>
                    <a:lnTo>
                      <a:pt x="187" y="21"/>
                    </a:lnTo>
                    <a:lnTo>
                      <a:pt x="187" y="21"/>
                    </a:lnTo>
                    <a:lnTo>
                      <a:pt x="187" y="21"/>
                    </a:lnTo>
                    <a:lnTo>
                      <a:pt x="187" y="21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207" y="36"/>
                    </a:lnTo>
                    <a:lnTo>
                      <a:pt x="207" y="41"/>
                    </a:lnTo>
                    <a:lnTo>
                      <a:pt x="207" y="41"/>
                    </a:lnTo>
                    <a:lnTo>
                      <a:pt x="207" y="41"/>
                    </a:lnTo>
                    <a:lnTo>
                      <a:pt x="207" y="41"/>
                    </a:lnTo>
                    <a:lnTo>
                      <a:pt x="207" y="41"/>
                    </a:lnTo>
                    <a:lnTo>
                      <a:pt x="207" y="46"/>
                    </a:lnTo>
                    <a:lnTo>
                      <a:pt x="207" y="46"/>
                    </a:lnTo>
                    <a:lnTo>
                      <a:pt x="207" y="46"/>
                    </a:lnTo>
                    <a:lnTo>
                      <a:pt x="207" y="46"/>
                    </a:lnTo>
                    <a:lnTo>
                      <a:pt x="207" y="51"/>
                    </a:lnTo>
                    <a:lnTo>
                      <a:pt x="207" y="51"/>
                    </a:lnTo>
                    <a:lnTo>
                      <a:pt x="207" y="51"/>
                    </a:lnTo>
                    <a:lnTo>
                      <a:pt x="207" y="51"/>
                    </a:lnTo>
                    <a:lnTo>
                      <a:pt x="207" y="51"/>
                    </a:lnTo>
                    <a:lnTo>
                      <a:pt x="207" y="51"/>
                    </a:lnTo>
                    <a:lnTo>
                      <a:pt x="207" y="56"/>
                    </a:lnTo>
                    <a:lnTo>
                      <a:pt x="207" y="56"/>
                    </a:lnTo>
                    <a:lnTo>
                      <a:pt x="207" y="56"/>
                    </a:lnTo>
                    <a:lnTo>
                      <a:pt x="207" y="56"/>
                    </a:lnTo>
                    <a:lnTo>
                      <a:pt x="207" y="56"/>
                    </a:lnTo>
                    <a:lnTo>
                      <a:pt x="207" y="61"/>
                    </a:lnTo>
                    <a:lnTo>
                      <a:pt x="207" y="61"/>
                    </a:lnTo>
                    <a:lnTo>
                      <a:pt x="207" y="61"/>
                    </a:lnTo>
                    <a:lnTo>
                      <a:pt x="207" y="61"/>
                    </a:lnTo>
                    <a:lnTo>
                      <a:pt x="207" y="66"/>
                    </a:lnTo>
                    <a:lnTo>
                      <a:pt x="212" y="66"/>
                    </a:lnTo>
                    <a:lnTo>
                      <a:pt x="212" y="66"/>
                    </a:lnTo>
                    <a:lnTo>
                      <a:pt x="212" y="66"/>
                    </a:lnTo>
                    <a:lnTo>
                      <a:pt x="212" y="61"/>
                    </a:lnTo>
                    <a:lnTo>
                      <a:pt x="212" y="61"/>
                    </a:lnTo>
                    <a:lnTo>
                      <a:pt x="217" y="61"/>
                    </a:lnTo>
                    <a:lnTo>
                      <a:pt x="217" y="66"/>
                    </a:lnTo>
                    <a:lnTo>
                      <a:pt x="217" y="66"/>
                    </a:lnTo>
                    <a:lnTo>
                      <a:pt x="217" y="66"/>
                    </a:lnTo>
                    <a:lnTo>
                      <a:pt x="222" y="66"/>
                    </a:lnTo>
                    <a:lnTo>
                      <a:pt x="222" y="66"/>
                    </a:lnTo>
                    <a:lnTo>
                      <a:pt x="222" y="66"/>
                    </a:lnTo>
                    <a:lnTo>
                      <a:pt x="227" y="61"/>
                    </a:lnTo>
                    <a:lnTo>
                      <a:pt x="233" y="61"/>
                    </a:lnTo>
                    <a:lnTo>
                      <a:pt x="233" y="61"/>
                    </a:lnTo>
                    <a:lnTo>
                      <a:pt x="233" y="56"/>
                    </a:lnTo>
                    <a:lnTo>
                      <a:pt x="233" y="56"/>
                    </a:lnTo>
                    <a:lnTo>
                      <a:pt x="233" y="56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38" y="51"/>
                    </a:lnTo>
                    <a:lnTo>
                      <a:pt x="243" y="51"/>
                    </a:lnTo>
                    <a:lnTo>
                      <a:pt x="243" y="51"/>
                    </a:lnTo>
                    <a:lnTo>
                      <a:pt x="248" y="51"/>
                    </a:lnTo>
                    <a:lnTo>
                      <a:pt x="258" y="51"/>
                    </a:lnTo>
                    <a:lnTo>
                      <a:pt x="263" y="51"/>
                    </a:lnTo>
                    <a:lnTo>
                      <a:pt x="263" y="51"/>
                    </a:lnTo>
                    <a:lnTo>
                      <a:pt x="268" y="56"/>
                    </a:lnTo>
                    <a:lnTo>
                      <a:pt x="273" y="61"/>
                    </a:lnTo>
                    <a:lnTo>
                      <a:pt x="273" y="61"/>
                    </a:lnTo>
                    <a:lnTo>
                      <a:pt x="273" y="61"/>
                    </a:lnTo>
                    <a:lnTo>
                      <a:pt x="278" y="66"/>
                    </a:lnTo>
                    <a:lnTo>
                      <a:pt x="278" y="66"/>
                    </a:lnTo>
                    <a:lnTo>
                      <a:pt x="278" y="66"/>
                    </a:lnTo>
                    <a:lnTo>
                      <a:pt x="278" y="71"/>
                    </a:lnTo>
                    <a:lnTo>
                      <a:pt x="283" y="71"/>
                    </a:lnTo>
                    <a:lnTo>
                      <a:pt x="288" y="71"/>
                    </a:lnTo>
                    <a:lnTo>
                      <a:pt x="288" y="71"/>
                    </a:lnTo>
                    <a:lnTo>
                      <a:pt x="293" y="71"/>
                    </a:lnTo>
                    <a:lnTo>
                      <a:pt x="293" y="71"/>
                    </a:lnTo>
                    <a:lnTo>
                      <a:pt x="298" y="76"/>
                    </a:lnTo>
                    <a:lnTo>
                      <a:pt x="303" y="76"/>
                    </a:lnTo>
                    <a:lnTo>
                      <a:pt x="309" y="71"/>
                    </a:lnTo>
                    <a:lnTo>
                      <a:pt x="314" y="76"/>
                    </a:lnTo>
                    <a:lnTo>
                      <a:pt x="314" y="76"/>
                    </a:lnTo>
                    <a:lnTo>
                      <a:pt x="314" y="76"/>
                    </a:lnTo>
                    <a:lnTo>
                      <a:pt x="314" y="76"/>
                    </a:lnTo>
                    <a:lnTo>
                      <a:pt x="314" y="76"/>
                    </a:lnTo>
                    <a:lnTo>
                      <a:pt x="314" y="81"/>
                    </a:lnTo>
                    <a:lnTo>
                      <a:pt x="314" y="81"/>
                    </a:lnTo>
                    <a:lnTo>
                      <a:pt x="303" y="91"/>
                    </a:lnTo>
                    <a:lnTo>
                      <a:pt x="303" y="91"/>
                    </a:lnTo>
                    <a:lnTo>
                      <a:pt x="303" y="96"/>
                    </a:lnTo>
                    <a:lnTo>
                      <a:pt x="293" y="91"/>
                    </a:lnTo>
                    <a:lnTo>
                      <a:pt x="293" y="91"/>
                    </a:lnTo>
                    <a:lnTo>
                      <a:pt x="293" y="91"/>
                    </a:lnTo>
                    <a:lnTo>
                      <a:pt x="288" y="96"/>
                    </a:lnTo>
                    <a:lnTo>
                      <a:pt x="288" y="102"/>
                    </a:lnTo>
                    <a:lnTo>
                      <a:pt x="288" y="102"/>
                    </a:lnTo>
                    <a:lnTo>
                      <a:pt x="288" y="107"/>
                    </a:lnTo>
                    <a:lnTo>
                      <a:pt x="283" y="112"/>
                    </a:lnTo>
                    <a:lnTo>
                      <a:pt x="283" y="112"/>
                    </a:lnTo>
                    <a:lnTo>
                      <a:pt x="283" y="112"/>
                    </a:lnTo>
                    <a:lnTo>
                      <a:pt x="283" y="112"/>
                    </a:lnTo>
                    <a:lnTo>
                      <a:pt x="278" y="117"/>
                    </a:lnTo>
                    <a:lnTo>
                      <a:pt x="278" y="127"/>
                    </a:lnTo>
                    <a:lnTo>
                      <a:pt x="273" y="132"/>
                    </a:lnTo>
                    <a:lnTo>
                      <a:pt x="273" y="137"/>
                    </a:lnTo>
                    <a:lnTo>
                      <a:pt x="263" y="142"/>
                    </a:lnTo>
                    <a:lnTo>
                      <a:pt x="263" y="142"/>
                    </a:lnTo>
                    <a:lnTo>
                      <a:pt x="263" y="147"/>
                    </a:lnTo>
                    <a:lnTo>
                      <a:pt x="263" y="152"/>
                    </a:lnTo>
                    <a:lnTo>
                      <a:pt x="263" y="152"/>
                    </a:lnTo>
                    <a:lnTo>
                      <a:pt x="263" y="152"/>
                    </a:lnTo>
                    <a:lnTo>
                      <a:pt x="258" y="152"/>
                    </a:lnTo>
                    <a:lnTo>
                      <a:pt x="258" y="152"/>
                    </a:lnTo>
                    <a:lnTo>
                      <a:pt x="258" y="152"/>
                    </a:lnTo>
                    <a:lnTo>
                      <a:pt x="258" y="152"/>
                    </a:lnTo>
                    <a:lnTo>
                      <a:pt x="258" y="157"/>
                    </a:lnTo>
                    <a:lnTo>
                      <a:pt x="253" y="157"/>
                    </a:lnTo>
                    <a:lnTo>
                      <a:pt x="253" y="157"/>
                    </a:lnTo>
                    <a:lnTo>
                      <a:pt x="248" y="157"/>
                    </a:lnTo>
                    <a:lnTo>
                      <a:pt x="248" y="157"/>
                    </a:lnTo>
                    <a:lnTo>
                      <a:pt x="243" y="157"/>
                    </a:lnTo>
                    <a:lnTo>
                      <a:pt x="243" y="157"/>
                    </a:lnTo>
                    <a:lnTo>
                      <a:pt x="243" y="157"/>
                    </a:lnTo>
                    <a:lnTo>
                      <a:pt x="243" y="157"/>
                    </a:lnTo>
                    <a:lnTo>
                      <a:pt x="243" y="157"/>
                    </a:lnTo>
                    <a:lnTo>
                      <a:pt x="243" y="157"/>
                    </a:lnTo>
                    <a:lnTo>
                      <a:pt x="238" y="162"/>
                    </a:lnTo>
                    <a:lnTo>
                      <a:pt x="238" y="162"/>
                    </a:lnTo>
                    <a:lnTo>
                      <a:pt x="233" y="162"/>
                    </a:lnTo>
                    <a:lnTo>
                      <a:pt x="233" y="162"/>
                    </a:lnTo>
                    <a:lnTo>
                      <a:pt x="227" y="162"/>
                    </a:lnTo>
                    <a:lnTo>
                      <a:pt x="227" y="157"/>
                    </a:lnTo>
                    <a:lnTo>
                      <a:pt x="227" y="157"/>
                    </a:lnTo>
                    <a:lnTo>
                      <a:pt x="222" y="157"/>
                    </a:lnTo>
                    <a:lnTo>
                      <a:pt x="222" y="157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65" name="Freeform 10">
                <a:extLst>
                  <a:ext uri="{FF2B5EF4-FFF2-40B4-BE49-F238E27FC236}">
                    <a16:creationId xmlns:a16="http://schemas.microsoft.com/office/drawing/2014/main" id="{3304FAB1-D4F2-4571-892A-044245C0DA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5467" y="4840135"/>
                <a:ext cx="1963324" cy="1178228"/>
              </a:xfrm>
              <a:custGeom>
                <a:avLst/>
                <a:gdLst>
                  <a:gd name="T0" fmla="*/ 50 w 445"/>
                  <a:gd name="T1" fmla="*/ 198 h 258"/>
                  <a:gd name="T2" fmla="*/ 435 w 445"/>
                  <a:gd name="T3" fmla="*/ 137 h 258"/>
                  <a:gd name="T4" fmla="*/ 420 w 445"/>
                  <a:gd name="T5" fmla="*/ 112 h 258"/>
                  <a:gd name="T6" fmla="*/ 410 w 445"/>
                  <a:gd name="T7" fmla="*/ 86 h 258"/>
                  <a:gd name="T8" fmla="*/ 410 w 445"/>
                  <a:gd name="T9" fmla="*/ 66 h 258"/>
                  <a:gd name="T10" fmla="*/ 395 w 445"/>
                  <a:gd name="T11" fmla="*/ 41 h 258"/>
                  <a:gd name="T12" fmla="*/ 374 w 445"/>
                  <a:gd name="T13" fmla="*/ 36 h 258"/>
                  <a:gd name="T14" fmla="*/ 364 w 445"/>
                  <a:gd name="T15" fmla="*/ 31 h 258"/>
                  <a:gd name="T16" fmla="*/ 329 w 445"/>
                  <a:gd name="T17" fmla="*/ 36 h 258"/>
                  <a:gd name="T18" fmla="*/ 319 w 445"/>
                  <a:gd name="T19" fmla="*/ 21 h 258"/>
                  <a:gd name="T20" fmla="*/ 308 w 445"/>
                  <a:gd name="T21" fmla="*/ 10 h 258"/>
                  <a:gd name="T22" fmla="*/ 273 w 445"/>
                  <a:gd name="T23" fmla="*/ 5 h 258"/>
                  <a:gd name="T24" fmla="*/ 268 w 445"/>
                  <a:gd name="T25" fmla="*/ 15 h 258"/>
                  <a:gd name="T26" fmla="*/ 248 w 445"/>
                  <a:gd name="T27" fmla="*/ 21 h 258"/>
                  <a:gd name="T28" fmla="*/ 207 w 445"/>
                  <a:gd name="T29" fmla="*/ 15 h 258"/>
                  <a:gd name="T30" fmla="*/ 192 w 445"/>
                  <a:gd name="T31" fmla="*/ 41 h 258"/>
                  <a:gd name="T32" fmla="*/ 202 w 445"/>
                  <a:gd name="T33" fmla="*/ 81 h 258"/>
                  <a:gd name="T34" fmla="*/ 197 w 445"/>
                  <a:gd name="T35" fmla="*/ 96 h 258"/>
                  <a:gd name="T36" fmla="*/ 212 w 445"/>
                  <a:gd name="T37" fmla="*/ 107 h 258"/>
                  <a:gd name="T38" fmla="*/ 187 w 445"/>
                  <a:gd name="T39" fmla="*/ 117 h 258"/>
                  <a:gd name="T40" fmla="*/ 177 w 445"/>
                  <a:gd name="T41" fmla="*/ 127 h 258"/>
                  <a:gd name="T42" fmla="*/ 172 w 445"/>
                  <a:gd name="T43" fmla="*/ 147 h 258"/>
                  <a:gd name="T44" fmla="*/ 151 w 445"/>
                  <a:gd name="T45" fmla="*/ 157 h 258"/>
                  <a:gd name="T46" fmla="*/ 131 w 445"/>
                  <a:gd name="T47" fmla="*/ 162 h 258"/>
                  <a:gd name="T48" fmla="*/ 101 w 445"/>
                  <a:gd name="T49" fmla="*/ 172 h 258"/>
                  <a:gd name="T50" fmla="*/ 75 w 445"/>
                  <a:gd name="T51" fmla="*/ 188 h 258"/>
                  <a:gd name="T52" fmla="*/ 70 w 445"/>
                  <a:gd name="T53" fmla="*/ 177 h 258"/>
                  <a:gd name="T54" fmla="*/ 65 w 445"/>
                  <a:gd name="T55" fmla="*/ 167 h 258"/>
                  <a:gd name="T56" fmla="*/ 40 w 445"/>
                  <a:gd name="T57" fmla="*/ 167 h 258"/>
                  <a:gd name="T58" fmla="*/ 20 w 445"/>
                  <a:gd name="T59" fmla="*/ 188 h 258"/>
                  <a:gd name="T60" fmla="*/ 5 w 445"/>
                  <a:gd name="T61" fmla="*/ 203 h 258"/>
                  <a:gd name="T62" fmla="*/ 25 w 445"/>
                  <a:gd name="T63" fmla="*/ 208 h 258"/>
                  <a:gd name="T64" fmla="*/ 81 w 445"/>
                  <a:gd name="T65" fmla="*/ 193 h 258"/>
                  <a:gd name="T66" fmla="*/ 121 w 445"/>
                  <a:gd name="T67" fmla="*/ 172 h 258"/>
                  <a:gd name="T68" fmla="*/ 126 w 445"/>
                  <a:gd name="T69" fmla="*/ 183 h 258"/>
                  <a:gd name="T70" fmla="*/ 131 w 445"/>
                  <a:gd name="T71" fmla="*/ 198 h 258"/>
                  <a:gd name="T72" fmla="*/ 65 w 445"/>
                  <a:gd name="T73" fmla="*/ 223 h 258"/>
                  <a:gd name="T74" fmla="*/ 86 w 445"/>
                  <a:gd name="T75" fmla="*/ 233 h 258"/>
                  <a:gd name="T76" fmla="*/ 60 w 445"/>
                  <a:gd name="T77" fmla="*/ 253 h 258"/>
                  <a:gd name="T78" fmla="*/ 81 w 445"/>
                  <a:gd name="T79" fmla="*/ 253 h 258"/>
                  <a:gd name="T80" fmla="*/ 106 w 445"/>
                  <a:gd name="T81" fmla="*/ 243 h 258"/>
                  <a:gd name="T82" fmla="*/ 141 w 445"/>
                  <a:gd name="T83" fmla="*/ 238 h 258"/>
                  <a:gd name="T84" fmla="*/ 157 w 445"/>
                  <a:gd name="T85" fmla="*/ 238 h 258"/>
                  <a:gd name="T86" fmla="*/ 146 w 445"/>
                  <a:gd name="T87" fmla="*/ 253 h 258"/>
                  <a:gd name="T88" fmla="*/ 157 w 445"/>
                  <a:gd name="T89" fmla="*/ 258 h 258"/>
                  <a:gd name="T90" fmla="*/ 172 w 445"/>
                  <a:gd name="T91" fmla="*/ 258 h 258"/>
                  <a:gd name="T92" fmla="*/ 187 w 445"/>
                  <a:gd name="T93" fmla="*/ 248 h 258"/>
                  <a:gd name="T94" fmla="*/ 212 w 445"/>
                  <a:gd name="T95" fmla="*/ 243 h 258"/>
                  <a:gd name="T96" fmla="*/ 232 w 445"/>
                  <a:gd name="T97" fmla="*/ 248 h 258"/>
                  <a:gd name="T98" fmla="*/ 263 w 445"/>
                  <a:gd name="T99" fmla="*/ 238 h 258"/>
                  <a:gd name="T100" fmla="*/ 273 w 445"/>
                  <a:gd name="T101" fmla="*/ 233 h 258"/>
                  <a:gd name="T102" fmla="*/ 303 w 445"/>
                  <a:gd name="T103" fmla="*/ 228 h 258"/>
                  <a:gd name="T104" fmla="*/ 313 w 445"/>
                  <a:gd name="T105" fmla="*/ 213 h 258"/>
                  <a:gd name="T106" fmla="*/ 319 w 445"/>
                  <a:gd name="T107" fmla="*/ 213 h 258"/>
                  <a:gd name="T108" fmla="*/ 329 w 445"/>
                  <a:gd name="T109" fmla="*/ 213 h 258"/>
                  <a:gd name="T110" fmla="*/ 354 w 445"/>
                  <a:gd name="T111" fmla="*/ 188 h 258"/>
                  <a:gd name="T112" fmla="*/ 359 w 445"/>
                  <a:gd name="T113" fmla="*/ 177 h 258"/>
                  <a:gd name="T114" fmla="*/ 354 w 445"/>
                  <a:gd name="T115" fmla="*/ 157 h 258"/>
                  <a:gd name="T116" fmla="*/ 379 w 445"/>
                  <a:gd name="T117" fmla="*/ 157 h 258"/>
                  <a:gd name="T118" fmla="*/ 374 w 445"/>
                  <a:gd name="T119" fmla="*/ 172 h 258"/>
                  <a:gd name="T120" fmla="*/ 369 w 445"/>
                  <a:gd name="T121" fmla="*/ 183 h 258"/>
                  <a:gd name="T122" fmla="*/ 430 w 445"/>
                  <a:gd name="T123" fmla="*/ 167 h 258"/>
                  <a:gd name="T124" fmla="*/ 445 w 445"/>
                  <a:gd name="T125" fmla="*/ 142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45" h="258">
                    <a:moveTo>
                      <a:pt x="70" y="203"/>
                    </a:moveTo>
                    <a:lnTo>
                      <a:pt x="70" y="203"/>
                    </a:lnTo>
                    <a:lnTo>
                      <a:pt x="70" y="203"/>
                    </a:lnTo>
                    <a:lnTo>
                      <a:pt x="70" y="203"/>
                    </a:lnTo>
                    <a:lnTo>
                      <a:pt x="65" y="203"/>
                    </a:lnTo>
                    <a:lnTo>
                      <a:pt x="50" y="208"/>
                    </a:lnTo>
                    <a:lnTo>
                      <a:pt x="50" y="208"/>
                    </a:lnTo>
                    <a:lnTo>
                      <a:pt x="50" y="203"/>
                    </a:lnTo>
                    <a:lnTo>
                      <a:pt x="50" y="203"/>
                    </a:lnTo>
                    <a:lnTo>
                      <a:pt x="50" y="198"/>
                    </a:lnTo>
                    <a:lnTo>
                      <a:pt x="55" y="198"/>
                    </a:lnTo>
                    <a:lnTo>
                      <a:pt x="60" y="198"/>
                    </a:lnTo>
                    <a:lnTo>
                      <a:pt x="65" y="203"/>
                    </a:lnTo>
                    <a:lnTo>
                      <a:pt x="65" y="203"/>
                    </a:lnTo>
                    <a:lnTo>
                      <a:pt x="70" y="203"/>
                    </a:lnTo>
                    <a:moveTo>
                      <a:pt x="435" y="137"/>
                    </a:moveTo>
                    <a:lnTo>
                      <a:pt x="435" y="137"/>
                    </a:lnTo>
                    <a:lnTo>
                      <a:pt x="435" y="137"/>
                    </a:lnTo>
                    <a:lnTo>
                      <a:pt x="435" y="137"/>
                    </a:lnTo>
                    <a:lnTo>
                      <a:pt x="435" y="137"/>
                    </a:lnTo>
                    <a:lnTo>
                      <a:pt x="435" y="132"/>
                    </a:lnTo>
                    <a:lnTo>
                      <a:pt x="435" y="127"/>
                    </a:lnTo>
                    <a:lnTo>
                      <a:pt x="430" y="127"/>
                    </a:lnTo>
                    <a:lnTo>
                      <a:pt x="425" y="122"/>
                    </a:lnTo>
                    <a:lnTo>
                      <a:pt x="425" y="122"/>
                    </a:lnTo>
                    <a:lnTo>
                      <a:pt x="425" y="117"/>
                    </a:lnTo>
                    <a:lnTo>
                      <a:pt x="425" y="117"/>
                    </a:lnTo>
                    <a:lnTo>
                      <a:pt x="420" y="117"/>
                    </a:lnTo>
                    <a:lnTo>
                      <a:pt x="420" y="112"/>
                    </a:lnTo>
                    <a:lnTo>
                      <a:pt x="420" y="112"/>
                    </a:lnTo>
                    <a:lnTo>
                      <a:pt x="420" y="102"/>
                    </a:lnTo>
                    <a:lnTo>
                      <a:pt x="415" y="102"/>
                    </a:lnTo>
                    <a:lnTo>
                      <a:pt x="415" y="96"/>
                    </a:lnTo>
                    <a:lnTo>
                      <a:pt x="415" y="91"/>
                    </a:lnTo>
                    <a:lnTo>
                      <a:pt x="410" y="91"/>
                    </a:lnTo>
                    <a:lnTo>
                      <a:pt x="415" y="91"/>
                    </a:lnTo>
                    <a:lnTo>
                      <a:pt x="410" y="86"/>
                    </a:lnTo>
                    <a:lnTo>
                      <a:pt x="410" y="86"/>
                    </a:lnTo>
                    <a:lnTo>
                      <a:pt x="410" y="86"/>
                    </a:lnTo>
                    <a:lnTo>
                      <a:pt x="410" y="86"/>
                    </a:lnTo>
                    <a:lnTo>
                      <a:pt x="405" y="86"/>
                    </a:lnTo>
                    <a:lnTo>
                      <a:pt x="400" y="86"/>
                    </a:lnTo>
                    <a:lnTo>
                      <a:pt x="400" y="86"/>
                    </a:lnTo>
                    <a:lnTo>
                      <a:pt x="400" y="86"/>
                    </a:lnTo>
                    <a:lnTo>
                      <a:pt x="395" y="81"/>
                    </a:lnTo>
                    <a:lnTo>
                      <a:pt x="400" y="81"/>
                    </a:lnTo>
                    <a:lnTo>
                      <a:pt x="400" y="76"/>
                    </a:lnTo>
                    <a:lnTo>
                      <a:pt x="405" y="71"/>
                    </a:lnTo>
                    <a:lnTo>
                      <a:pt x="405" y="71"/>
                    </a:lnTo>
                    <a:lnTo>
                      <a:pt x="410" y="66"/>
                    </a:lnTo>
                    <a:lnTo>
                      <a:pt x="410" y="61"/>
                    </a:lnTo>
                    <a:lnTo>
                      <a:pt x="410" y="61"/>
                    </a:lnTo>
                    <a:lnTo>
                      <a:pt x="410" y="61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400" y="56"/>
                    </a:lnTo>
                    <a:lnTo>
                      <a:pt x="400" y="51"/>
                    </a:lnTo>
                    <a:lnTo>
                      <a:pt x="400" y="51"/>
                    </a:lnTo>
                    <a:lnTo>
                      <a:pt x="400" y="46"/>
                    </a:lnTo>
                    <a:lnTo>
                      <a:pt x="395" y="41"/>
                    </a:lnTo>
                    <a:lnTo>
                      <a:pt x="395" y="41"/>
                    </a:lnTo>
                    <a:lnTo>
                      <a:pt x="389" y="41"/>
                    </a:lnTo>
                    <a:lnTo>
                      <a:pt x="389" y="41"/>
                    </a:lnTo>
                    <a:lnTo>
                      <a:pt x="379" y="41"/>
                    </a:lnTo>
                    <a:lnTo>
                      <a:pt x="379" y="41"/>
                    </a:lnTo>
                    <a:lnTo>
                      <a:pt x="379" y="41"/>
                    </a:lnTo>
                    <a:lnTo>
                      <a:pt x="374" y="36"/>
                    </a:lnTo>
                    <a:lnTo>
                      <a:pt x="374" y="36"/>
                    </a:lnTo>
                    <a:lnTo>
                      <a:pt x="374" y="36"/>
                    </a:lnTo>
                    <a:lnTo>
                      <a:pt x="374" y="36"/>
                    </a:lnTo>
                    <a:lnTo>
                      <a:pt x="374" y="31"/>
                    </a:lnTo>
                    <a:lnTo>
                      <a:pt x="374" y="31"/>
                    </a:lnTo>
                    <a:lnTo>
                      <a:pt x="374" y="31"/>
                    </a:lnTo>
                    <a:lnTo>
                      <a:pt x="374" y="31"/>
                    </a:lnTo>
                    <a:lnTo>
                      <a:pt x="374" y="31"/>
                    </a:lnTo>
                    <a:lnTo>
                      <a:pt x="369" y="26"/>
                    </a:lnTo>
                    <a:lnTo>
                      <a:pt x="369" y="26"/>
                    </a:lnTo>
                    <a:lnTo>
                      <a:pt x="364" y="31"/>
                    </a:lnTo>
                    <a:lnTo>
                      <a:pt x="364" y="31"/>
                    </a:lnTo>
                    <a:lnTo>
                      <a:pt x="364" y="31"/>
                    </a:lnTo>
                    <a:lnTo>
                      <a:pt x="364" y="31"/>
                    </a:lnTo>
                    <a:lnTo>
                      <a:pt x="359" y="31"/>
                    </a:lnTo>
                    <a:lnTo>
                      <a:pt x="359" y="36"/>
                    </a:lnTo>
                    <a:lnTo>
                      <a:pt x="359" y="36"/>
                    </a:lnTo>
                    <a:lnTo>
                      <a:pt x="349" y="36"/>
                    </a:lnTo>
                    <a:lnTo>
                      <a:pt x="339" y="36"/>
                    </a:lnTo>
                    <a:lnTo>
                      <a:pt x="339" y="36"/>
                    </a:lnTo>
                    <a:lnTo>
                      <a:pt x="334" y="36"/>
                    </a:lnTo>
                    <a:lnTo>
                      <a:pt x="334" y="36"/>
                    </a:lnTo>
                    <a:lnTo>
                      <a:pt x="329" y="36"/>
                    </a:lnTo>
                    <a:lnTo>
                      <a:pt x="329" y="31"/>
                    </a:lnTo>
                    <a:lnTo>
                      <a:pt x="329" y="26"/>
                    </a:lnTo>
                    <a:lnTo>
                      <a:pt x="324" y="26"/>
                    </a:lnTo>
                    <a:lnTo>
                      <a:pt x="324" y="26"/>
                    </a:lnTo>
                    <a:lnTo>
                      <a:pt x="324" y="26"/>
                    </a:lnTo>
                    <a:lnTo>
                      <a:pt x="319" y="26"/>
                    </a:lnTo>
                    <a:lnTo>
                      <a:pt x="319" y="26"/>
                    </a:lnTo>
                    <a:lnTo>
                      <a:pt x="319" y="21"/>
                    </a:lnTo>
                    <a:lnTo>
                      <a:pt x="319" y="21"/>
                    </a:lnTo>
                    <a:lnTo>
                      <a:pt x="319" y="21"/>
                    </a:lnTo>
                    <a:lnTo>
                      <a:pt x="319" y="15"/>
                    </a:lnTo>
                    <a:lnTo>
                      <a:pt x="319" y="15"/>
                    </a:lnTo>
                    <a:lnTo>
                      <a:pt x="319" y="15"/>
                    </a:lnTo>
                    <a:lnTo>
                      <a:pt x="313" y="15"/>
                    </a:lnTo>
                    <a:lnTo>
                      <a:pt x="313" y="15"/>
                    </a:lnTo>
                    <a:lnTo>
                      <a:pt x="313" y="15"/>
                    </a:lnTo>
                    <a:lnTo>
                      <a:pt x="313" y="10"/>
                    </a:lnTo>
                    <a:lnTo>
                      <a:pt x="313" y="10"/>
                    </a:lnTo>
                    <a:lnTo>
                      <a:pt x="308" y="10"/>
                    </a:lnTo>
                    <a:lnTo>
                      <a:pt x="308" y="10"/>
                    </a:lnTo>
                    <a:lnTo>
                      <a:pt x="308" y="10"/>
                    </a:lnTo>
                    <a:lnTo>
                      <a:pt x="308" y="5"/>
                    </a:lnTo>
                    <a:lnTo>
                      <a:pt x="308" y="5"/>
                    </a:lnTo>
                    <a:lnTo>
                      <a:pt x="308" y="5"/>
                    </a:lnTo>
                    <a:lnTo>
                      <a:pt x="303" y="5"/>
                    </a:lnTo>
                    <a:lnTo>
                      <a:pt x="298" y="5"/>
                    </a:lnTo>
                    <a:lnTo>
                      <a:pt x="288" y="0"/>
                    </a:lnTo>
                    <a:lnTo>
                      <a:pt x="283" y="0"/>
                    </a:lnTo>
                    <a:lnTo>
                      <a:pt x="278" y="5"/>
                    </a:lnTo>
                    <a:lnTo>
                      <a:pt x="273" y="5"/>
                    </a:lnTo>
                    <a:lnTo>
                      <a:pt x="273" y="5"/>
                    </a:lnTo>
                    <a:lnTo>
                      <a:pt x="273" y="10"/>
                    </a:lnTo>
                    <a:lnTo>
                      <a:pt x="273" y="10"/>
                    </a:lnTo>
                    <a:lnTo>
                      <a:pt x="268" y="10"/>
                    </a:lnTo>
                    <a:lnTo>
                      <a:pt x="268" y="10"/>
                    </a:lnTo>
                    <a:lnTo>
                      <a:pt x="268" y="10"/>
                    </a:lnTo>
                    <a:lnTo>
                      <a:pt x="268" y="10"/>
                    </a:lnTo>
                    <a:lnTo>
                      <a:pt x="268" y="10"/>
                    </a:lnTo>
                    <a:lnTo>
                      <a:pt x="268" y="15"/>
                    </a:lnTo>
                    <a:lnTo>
                      <a:pt x="268" y="15"/>
                    </a:lnTo>
                    <a:lnTo>
                      <a:pt x="268" y="15"/>
                    </a:lnTo>
                    <a:lnTo>
                      <a:pt x="263" y="15"/>
                    </a:lnTo>
                    <a:lnTo>
                      <a:pt x="253" y="21"/>
                    </a:lnTo>
                    <a:lnTo>
                      <a:pt x="253" y="21"/>
                    </a:lnTo>
                    <a:lnTo>
                      <a:pt x="248" y="21"/>
                    </a:lnTo>
                    <a:lnTo>
                      <a:pt x="248" y="21"/>
                    </a:lnTo>
                    <a:lnTo>
                      <a:pt x="248" y="21"/>
                    </a:lnTo>
                    <a:lnTo>
                      <a:pt x="253" y="21"/>
                    </a:lnTo>
                    <a:lnTo>
                      <a:pt x="248" y="21"/>
                    </a:lnTo>
                    <a:lnTo>
                      <a:pt x="248" y="21"/>
                    </a:lnTo>
                    <a:lnTo>
                      <a:pt x="243" y="21"/>
                    </a:lnTo>
                    <a:lnTo>
                      <a:pt x="243" y="15"/>
                    </a:lnTo>
                    <a:lnTo>
                      <a:pt x="243" y="15"/>
                    </a:lnTo>
                    <a:lnTo>
                      <a:pt x="232" y="10"/>
                    </a:lnTo>
                    <a:lnTo>
                      <a:pt x="227" y="10"/>
                    </a:lnTo>
                    <a:lnTo>
                      <a:pt x="222" y="10"/>
                    </a:lnTo>
                    <a:lnTo>
                      <a:pt x="222" y="10"/>
                    </a:lnTo>
                    <a:lnTo>
                      <a:pt x="222" y="10"/>
                    </a:lnTo>
                    <a:lnTo>
                      <a:pt x="212" y="15"/>
                    </a:lnTo>
                    <a:lnTo>
                      <a:pt x="207" y="15"/>
                    </a:lnTo>
                    <a:lnTo>
                      <a:pt x="207" y="21"/>
                    </a:lnTo>
                    <a:lnTo>
                      <a:pt x="202" y="21"/>
                    </a:lnTo>
                    <a:lnTo>
                      <a:pt x="197" y="26"/>
                    </a:lnTo>
                    <a:lnTo>
                      <a:pt x="197" y="3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2" y="41"/>
                    </a:lnTo>
                    <a:lnTo>
                      <a:pt x="192" y="41"/>
                    </a:lnTo>
                    <a:lnTo>
                      <a:pt x="197" y="41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197" y="51"/>
                    </a:lnTo>
                    <a:lnTo>
                      <a:pt x="197" y="66"/>
                    </a:lnTo>
                    <a:lnTo>
                      <a:pt x="202" y="81"/>
                    </a:lnTo>
                    <a:lnTo>
                      <a:pt x="202" y="81"/>
                    </a:lnTo>
                    <a:lnTo>
                      <a:pt x="202" y="81"/>
                    </a:lnTo>
                    <a:lnTo>
                      <a:pt x="202" y="81"/>
                    </a:lnTo>
                    <a:lnTo>
                      <a:pt x="202" y="81"/>
                    </a:lnTo>
                    <a:lnTo>
                      <a:pt x="202" y="81"/>
                    </a:lnTo>
                    <a:lnTo>
                      <a:pt x="202" y="81"/>
                    </a:lnTo>
                    <a:lnTo>
                      <a:pt x="202" y="86"/>
                    </a:lnTo>
                    <a:lnTo>
                      <a:pt x="202" y="86"/>
                    </a:lnTo>
                    <a:lnTo>
                      <a:pt x="202" y="86"/>
                    </a:lnTo>
                    <a:lnTo>
                      <a:pt x="202" y="86"/>
                    </a:lnTo>
                    <a:lnTo>
                      <a:pt x="202" y="86"/>
                    </a:lnTo>
                    <a:lnTo>
                      <a:pt x="197" y="86"/>
                    </a:lnTo>
                    <a:lnTo>
                      <a:pt x="197" y="91"/>
                    </a:lnTo>
                    <a:lnTo>
                      <a:pt x="197" y="96"/>
                    </a:lnTo>
                    <a:lnTo>
                      <a:pt x="197" y="96"/>
                    </a:lnTo>
                    <a:lnTo>
                      <a:pt x="197" y="102"/>
                    </a:lnTo>
                    <a:lnTo>
                      <a:pt x="197" y="102"/>
                    </a:lnTo>
                    <a:lnTo>
                      <a:pt x="197" y="102"/>
                    </a:lnTo>
                    <a:lnTo>
                      <a:pt x="202" y="102"/>
                    </a:lnTo>
                    <a:lnTo>
                      <a:pt x="202" y="102"/>
                    </a:lnTo>
                    <a:lnTo>
                      <a:pt x="202" y="107"/>
                    </a:lnTo>
                    <a:lnTo>
                      <a:pt x="207" y="107"/>
                    </a:lnTo>
                    <a:lnTo>
                      <a:pt x="212" y="107"/>
                    </a:lnTo>
                    <a:lnTo>
                      <a:pt x="212" y="107"/>
                    </a:lnTo>
                    <a:lnTo>
                      <a:pt x="212" y="107"/>
                    </a:lnTo>
                    <a:lnTo>
                      <a:pt x="212" y="112"/>
                    </a:lnTo>
                    <a:lnTo>
                      <a:pt x="212" y="112"/>
                    </a:lnTo>
                    <a:lnTo>
                      <a:pt x="212" y="112"/>
                    </a:lnTo>
                    <a:lnTo>
                      <a:pt x="212" y="112"/>
                    </a:lnTo>
                    <a:lnTo>
                      <a:pt x="207" y="112"/>
                    </a:lnTo>
                    <a:lnTo>
                      <a:pt x="207" y="112"/>
                    </a:lnTo>
                    <a:lnTo>
                      <a:pt x="207" y="112"/>
                    </a:lnTo>
                    <a:lnTo>
                      <a:pt x="202" y="112"/>
                    </a:lnTo>
                    <a:lnTo>
                      <a:pt x="187" y="117"/>
                    </a:lnTo>
                    <a:lnTo>
                      <a:pt x="187" y="117"/>
                    </a:lnTo>
                    <a:lnTo>
                      <a:pt x="187" y="117"/>
                    </a:lnTo>
                    <a:lnTo>
                      <a:pt x="182" y="122"/>
                    </a:lnTo>
                    <a:lnTo>
                      <a:pt x="182" y="122"/>
                    </a:lnTo>
                    <a:lnTo>
                      <a:pt x="177" y="122"/>
                    </a:lnTo>
                    <a:lnTo>
                      <a:pt x="177" y="122"/>
                    </a:lnTo>
                    <a:lnTo>
                      <a:pt x="177" y="122"/>
                    </a:lnTo>
                    <a:lnTo>
                      <a:pt x="177" y="122"/>
                    </a:lnTo>
                    <a:lnTo>
                      <a:pt x="177" y="127"/>
                    </a:lnTo>
                    <a:lnTo>
                      <a:pt x="177" y="127"/>
                    </a:lnTo>
                    <a:lnTo>
                      <a:pt x="177" y="127"/>
                    </a:lnTo>
                    <a:lnTo>
                      <a:pt x="177" y="127"/>
                    </a:lnTo>
                    <a:lnTo>
                      <a:pt x="177" y="132"/>
                    </a:lnTo>
                    <a:lnTo>
                      <a:pt x="177" y="132"/>
                    </a:lnTo>
                    <a:lnTo>
                      <a:pt x="177" y="137"/>
                    </a:lnTo>
                    <a:lnTo>
                      <a:pt x="177" y="137"/>
                    </a:lnTo>
                    <a:lnTo>
                      <a:pt x="177" y="142"/>
                    </a:lnTo>
                    <a:lnTo>
                      <a:pt x="177" y="142"/>
                    </a:lnTo>
                    <a:lnTo>
                      <a:pt x="177" y="142"/>
                    </a:lnTo>
                    <a:lnTo>
                      <a:pt x="172" y="147"/>
                    </a:lnTo>
                    <a:lnTo>
                      <a:pt x="172" y="147"/>
                    </a:lnTo>
                    <a:lnTo>
                      <a:pt x="167" y="152"/>
                    </a:lnTo>
                    <a:lnTo>
                      <a:pt x="167" y="152"/>
                    </a:lnTo>
                    <a:lnTo>
                      <a:pt x="167" y="152"/>
                    </a:lnTo>
                    <a:lnTo>
                      <a:pt x="162" y="152"/>
                    </a:lnTo>
                    <a:lnTo>
                      <a:pt x="162" y="152"/>
                    </a:lnTo>
                    <a:lnTo>
                      <a:pt x="162" y="152"/>
                    </a:lnTo>
                    <a:lnTo>
                      <a:pt x="157" y="152"/>
                    </a:lnTo>
                    <a:lnTo>
                      <a:pt x="157" y="152"/>
                    </a:lnTo>
                    <a:lnTo>
                      <a:pt x="151" y="157"/>
                    </a:lnTo>
                    <a:lnTo>
                      <a:pt x="146" y="157"/>
                    </a:lnTo>
                    <a:lnTo>
                      <a:pt x="146" y="157"/>
                    </a:lnTo>
                    <a:lnTo>
                      <a:pt x="146" y="162"/>
                    </a:lnTo>
                    <a:lnTo>
                      <a:pt x="146" y="162"/>
                    </a:lnTo>
                    <a:lnTo>
                      <a:pt x="141" y="162"/>
                    </a:lnTo>
                    <a:lnTo>
                      <a:pt x="141" y="162"/>
                    </a:lnTo>
                    <a:lnTo>
                      <a:pt x="141" y="162"/>
                    </a:lnTo>
                    <a:lnTo>
                      <a:pt x="136" y="162"/>
                    </a:lnTo>
                    <a:lnTo>
                      <a:pt x="131" y="162"/>
                    </a:lnTo>
                    <a:lnTo>
                      <a:pt x="131" y="162"/>
                    </a:lnTo>
                    <a:lnTo>
                      <a:pt x="131" y="162"/>
                    </a:lnTo>
                    <a:lnTo>
                      <a:pt x="126" y="162"/>
                    </a:lnTo>
                    <a:lnTo>
                      <a:pt x="126" y="162"/>
                    </a:lnTo>
                    <a:lnTo>
                      <a:pt x="111" y="162"/>
                    </a:lnTo>
                    <a:lnTo>
                      <a:pt x="111" y="162"/>
                    </a:lnTo>
                    <a:lnTo>
                      <a:pt x="111" y="167"/>
                    </a:lnTo>
                    <a:lnTo>
                      <a:pt x="106" y="172"/>
                    </a:lnTo>
                    <a:lnTo>
                      <a:pt x="101" y="172"/>
                    </a:lnTo>
                    <a:lnTo>
                      <a:pt x="101" y="172"/>
                    </a:lnTo>
                    <a:lnTo>
                      <a:pt x="101" y="172"/>
                    </a:lnTo>
                    <a:lnTo>
                      <a:pt x="101" y="172"/>
                    </a:lnTo>
                    <a:lnTo>
                      <a:pt x="96" y="172"/>
                    </a:lnTo>
                    <a:lnTo>
                      <a:pt x="91" y="172"/>
                    </a:lnTo>
                    <a:lnTo>
                      <a:pt x="91" y="172"/>
                    </a:lnTo>
                    <a:lnTo>
                      <a:pt x="91" y="172"/>
                    </a:lnTo>
                    <a:lnTo>
                      <a:pt x="91" y="177"/>
                    </a:lnTo>
                    <a:lnTo>
                      <a:pt x="81" y="188"/>
                    </a:lnTo>
                    <a:lnTo>
                      <a:pt x="75" y="188"/>
                    </a:lnTo>
                    <a:lnTo>
                      <a:pt x="75" y="188"/>
                    </a:lnTo>
                    <a:lnTo>
                      <a:pt x="75" y="188"/>
                    </a:lnTo>
                    <a:lnTo>
                      <a:pt x="75" y="188"/>
                    </a:lnTo>
                    <a:lnTo>
                      <a:pt x="70" y="188"/>
                    </a:lnTo>
                    <a:lnTo>
                      <a:pt x="70" y="188"/>
                    </a:lnTo>
                    <a:lnTo>
                      <a:pt x="70" y="188"/>
                    </a:lnTo>
                    <a:lnTo>
                      <a:pt x="70" y="183"/>
                    </a:lnTo>
                    <a:lnTo>
                      <a:pt x="70" y="183"/>
                    </a:lnTo>
                    <a:lnTo>
                      <a:pt x="70" y="183"/>
                    </a:lnTo>
                    <a:lnTo>
                      <a:pt x="70" y="183"/>
                    </a:lnTo>
                    <a:lnTo>
                      <a:pt x="70" y="177"/>
                    </a:lnTo>
                    <a:lnTo>
                      <a:pt x="70" y="177"/>
                    </a:lnTo>
                    <a:lnTo>
                      <a:pt x="70" y="177"/>
                    </a:lnTo>
                    <a:lnTo>
                      <a:pt x="65" y="177"/>
                    </a:lnTo>
                    <a:lnTo>
                      <a:pt x="70" y="177"/>
                    </a:lnTo>
                    <a:lnTo>
                      <a:pt x="70" y="172"/>
                    </a:lnTo>
                    <a:lnTo>
                      <a:pt x="70" y="172"/>
                    </a:lnTo>
                    <a:lnTo>
                      <a:pt x="70" y="172"/>
                    </a:lnTo>
                    <a:lnTo>
                      <a:pt x="65" y="167"/>
                    </a:lnTo>
                    <a:lnTo>
                      <a:pt x="65" y="167"/>
                    </a:lnTo>
                    <a:lnTo>
                      <a:pt x="65" y="167"/>
                    </a:lnTo>
                    <a:lnTo>
                      <a:pt x="65" y="167"/>
                    </a:lnTo>
                    <a:lnTo>
                      <a:pt x="65" y="167"/>
                    </a:lnTo>
                    <a:lnTo>
                      <a:pt x="60" y="167"/>
                    </a:lnTo>
                    <a:lnTo>
                      <a:pt x="60" y="167"/>
                    </a:lnTo>
                    <a:lnTo>
                      <a:pt x="55" y="167"/>
                    </a:lnTo>
                    <a:lnTo>
                      <a:pt x="55" y="167"/>
                    </a:lnTo>
                    <a:lnTo>
                      <a:pt x="60" y="162"/>
                    </a:lnTo>
                    <a:lnTo>
                      <a:pt x="60" y="162"/>
                    </a:lnTo>
                    <a:lnTo>
                      <a:pt x="55" y="162"/>
                    </a:lnTo>
                    <a:lnTo>
                      <a:pt x="45" y="167"/>
                    </a:lnTo>
                    <a:lnTo>
                      <a:pt x="40" y="167"/>
                    </a:lnTo>
                    <a:lnTo>
                      <a:pt x="35" y="172"/>
                    </a:lnTo>
                    <a:lnTo>
                      <a:pt x="45" y="177"/>
                    </a:lnTo>
                    <a:lnTo>
                      <a:pt x="45" y="177"/>
                    </a:lnTo>
                    <a:lnTo>
                      <a:pt x="35" y="183"/>
                    </a:lnTo>
                    <a:lnTo>
                      <a:pt x="30" y="188"/>
                    </a:lnTo>
                    <a:lnTo>
                      <a:pt x="25" y="183"/>
                    </a:lnTo>
                    <a:lnTo>
                      <a:pt x="20" y="183"/>
                    </a:lnTo>
                    <a:lnTo>
                      <a:pt x="15" y="188"/>
                    </a:lnTo>
                    <a:lnTo>
                      <a:pt x="20" y="188"/>
                    </a:lnTo>
                    <a:lnTo>
                      <a:pt x="20" y="188"/>
                    </a:lnTo>
                    <a:lnTo>
                      <a:pt x="25" y="193"/>
                    </a:lnTo>
                    <a:lnTo>
                      <a:pt x="20" y="198"/>
                    </a:lnTo>
                    <a:lnTo>
                      <a:pt x="20" y="198"/>
                    </a:lnTo>
                    <a:lnTo>
                      <a:pt x="20" y="198"/>
                    </a:lnTo>
                    <a:lnTo>
                      <a:pt x="25" y="198"/>
                    </a:lnTo>
                    <a:lnTo>
                      <a:pt x="20" y="198"/>
                    </a:lnTo>
                    <a:lnTo>
                      <a:pt x="20" y="198"/>
                    </a:lnTo>
                    <a:lnTo>
                      <a:pt x="5" y="203"/>
                    </a:lnTo>
                    <a:lnTo>
                      <a:pt x="5" y="203"/>
                    </a:lnTo>
                    <a:lnTo>
                      <a:pt x="5" y="203"/>
                    </a:lnTo>
                    <a:lnTo>
                      <a:pt x="5" y="203"/>
                    </a:lnTo>
                    <a:lnTo>
                      <a:pt x="5" y="208"/>
                    </a:lnTo>
                    <a:lnTo>
                      <a:pt x="0" y="208"/>
                    </a:lnTo>
                    <a:lnTo>
                      <a:pt x="5" y="208"/>
                    </a:lnTo>
                    <a:lnTo>
                      <a:pt x="5" y="208"/>
                    </a:lnTo>
                    <a:lnTo>
                      <a:pt x="10" y="208"/>
                    </a:lnTo>
                    <a:lnTo>
                      <a:pt x="20" y="208"/>
                    </a:lnTo>
                    <a:lnTo>
                      <a:pt x="20" y="208"/>
                    </a:lnTo>
                    <a:lnTo>
                      <a:pt x="25" y="208"/>
                    </a:lnTo>
                    <a:lnTo>
                      <a:pt x="25" y="208"/>
                    </a:lnTo>
                    <a:lnTo>
                      <a:pt x="30" y="208"/>
                    </a:lnTo>
                    <a:lnTo>
                      <a:pt x="45" y="203"/>
                    </a:lnTo>
                    <a:lnTo>
                      <a:pt x="45" y="203"/>
                    </a:lnTo>
                    <a:lnTo>
                      <a:pt x="45" y="203"/>
                    </a:lnTo>
                    <a:lnTo>
                      <a:pt x="45" y="203"/>
                    </a:lnTo>
                    <a:lnTo>
                      <a:pt x="45" y="198"/>
                    </a:lnTo>
                    <a:lnTo>
                      <a:pt x="45" y="198"/>
                    </a:lnTo>
                    <a:lnTo>
                      <a:pt x="50" y="198"/>
                    </a:lnTo>
                    <a:lnTo>
                      <a:pt x="55" y="193"/>
                    </a:lnTo>
                    <a:lnTo>
                      <a:pt x="81" y="193"/>
                    </a:lnTo>
                    <a:lnTo>
                      <a:pt x="91" y="193"/>
                    </a:lnTo>
                    <a:lnTo>
                      <a:pt x="101" y="193"/>
                    </a:lnTo>
                    <a:lnTo>
                      <a:pt x="106" y="193"/>
                    </a:lnTo>
                    <a:lnTo>
                      <a:pt x="111" y="188"/>
                    </a:lnTo>
                    <a:lnTo>
                      <a:pt x="116" y="183"/>
                    </a:lnTo>
                    <a:lnTo>
                      <a:pt x="116" y="183"/>
                    </a:lnTo>
                    <a:lnTo>
                      <a:pt x="121" y="183"/>
                    </a:lnTo>
                    <a:lnTo>
                      <a:pt x="121" y="177"/>
                    </a:lnTo>
                    <a:lnTo>
                      <a:pt x="121" y="177"/>
                    </a:lnTo>
                    <a:lnTo>
                      <a:pt x="121" y="172"/>
                    </a:lnTo>
                    <a:lnTo>
                      <a:pt x="121" y="167"/>
                    </a:lnTo>
                    <a:lnTo>
                      <a:pt x="121" y="172"/>
                    </a:lnTo>
                    <a:lnTo>
                      <a:pt x="126" y="172"/>
                    </a:lnTo>
                    <a:lnTo>
                      <a:pt x="126" y="172"/>
                    </a:lnTo>
                    <a:lnTo>
                      <a:pt x="126" y="172"/>
                    </a:lnTo>
                    <a:lnTo>
                      <a:pt x="126" y="177"/>
                    </a:lnTo>
                    <a:lnTo>
                      <a:pt x="126" y="177"/>
                    </a:lnTo>
                    <a:lnTo>
                      <a:pt x="126" y="183"/>
                    </a:lnTo>
                    <a:lnTo>
                      <a:pt x="126" y="183"/>
                    </a:lnTo>
                    <a:lnTo>
                      <a:pt x="126" y="183"/>
                    </a:lnTo>
                    <a:lnTo>
                      <a:pt x="131" y="188"/>
                    </a:lnTo>
                    <a:lnTo>
                      <a:pt x="136" y="183"/>
                    </a:lnTo>
                    <a:lnTo>
                      <a:pt x="136" y="183"/>
                    </a:lnTo>
                    <a:lnTo>
                      <a:pt x="141" y="183"/>
                    </a:lnTo>
                    <a:lnTo>
                      <a:pt x="141" y="188"/>
                    </a:lnTo>
                    <a:lnTo>
                      <a:pt x="141" y="188"/>
                    </a:lnTo>
                    <a:lnTo>
                      <a:pt x="136" y="188"/>
                    </a:lnTo>
                    <a:lnTo>
                      <a:pt x="136" y="193"/>
                    </a:lnTo>
                    <a:lnTo>
                      <a:pt x="136" y="198"/>
                    </a:lnTo>
                    <a:lnTo>
                      <a:pt x="131" y="198"/>
                    </a:lnTo>
                    <a:lnTo>
                      <a:pt x="121" y="198"/>
                    </a:lnTo>
                    <a:lnTo>
                      <a:pt x="116" y="203"/>
                    </a:lnTo>
                    <a:lnTo>
                      <a:pt x="111" y="203"/>
                    </a:lnTo>
                    <a:lnTo>
                      <a:pt x="106" y="203"/>
                    </a:lnTo>
                    <a:lnTo>
                      <a:pt x="81" y="213"/>
                    </a:lnTo>
                    <a:lnTo>
                      <a:pt x="75" y="218"/>
                    </a:lnTo>
                    <a:lnTo>
                      <a:pt x="70" y="218"/>
                    </a:lnTo>
                    <a:lnTo>
                      <a:pt x="70" y="223"/>
                    </a:lnTo>
                    <a:lnTo>
                      <a:pt x="70" y="223"/>
                    </a:lnTo>
                    <a:lnTo>
                      <a:pt x="65" y="223"/>
                    </a:lnTo>
                    <a:lnTo>
                      <a:pt x="60" y="228"/>
                    </a:lnTo>
                    <a:lnTo>
                      <a:pt x="70" y="228"/>
                    </a:lnTo>
                    <a:lnTo>
                      <a:pt x="111" y="213"/>
                    </a:lnTo>
                    <a:lnTo>
                      <a:pt x="116" y="213"/>
                    </a:lnTo>
                    <a:lnTo>
                      <a:pt x="111" y="218"/>
                    </a:lnTo>
                    <a:lnTo>
                      <a:pt x="106" y="218"/>
                    </a:lnTo>
                    <a:lnTo>
                      <a:pt x="101" y="223"/>
                    </a:lnTo>
                    <a:lnTo>
                      <a:pt x="91" y="228"/>
                    </a:lnTo>
                    <a:lnTo>
                      <a:pt x="91" y="233"/>
                    </a:lnTo>
                    <a:lnTo>
                      <a:pt x="86" y="233"/>
                    </a:lnTo>
                    <a:lnTo>
                      <a:pt x="75" y="233"/>
                    </a:lnTo>
                    <a:lnTo>
                      <a:pt x="75" y="238"/>
                    </a:lnTo>
                    <a:lnTo>
                      <a:pt x="65" y="243"/>
                    </a:lnTo>
                    <a:lnTo>
                      <a:pt x="60" y="243"/>
                    </a:lnTo>
                    <a:lnTo>
                      <a:pt x="60" y="248"/>
                    </a:lnTo>
                    <a:lnTo>
                      <a:pt x="60" y="248"/>
                    </a:lnTo>
                    <a:lnTo>
                      <a:pt x="60" y="248"/>
                    </a:lnTo>
                    <a:lnTo>
                      <a:pt x="60" y="248"/>
                    </a:lnTo>
                    <a:lnTo>
                      <a:pt x="60" y="253"/>
                    </a:lnTo>
                    <a:lnTo>
                      <a:pt x="60" y="253"/>
                    </a:lnTo>
                    <a:lnTo>
                      <a:pt x="60" y="253"/>
                    </a:lnTo>
                    <a:lnTo>
                      <a:pt x="60" y="258"/>
                    </a:lnTo>
                    <a:lnTo>
                      <a:pt x="60" y="258"/>
                    </a:lnTo>
                    <a:lnTo>
                      <a:pt x="60" y="258"/>
                    </a:lnTo>
                    <a:lnTo>
                      <a:pt x="65" y="253"/>
                    </a:lnTo>
                    <a:lnTo>
                      <a:pt x="70" y="253"/>
                    </a:lnTo>
                    <a:lnTo>
                      <a:pt x="70" y="258"/>
                    </a:lnTo>
                    <a:lnTo>
                      <a:pt x="81" y="253"/>
                    </a:lnTo>
                    <a:lnTo>
                      <a:pt x="81" y="253"/>
                    </a:lnTo>
                    <a:lnTo>
                      <a:pt x="81" y="253"/>
                    </a:lnTo>
                    <a:lnTo>
                      <a:pt x="81" y="248"/>
                    </a:lnTo>
                    <a:lnTo>
                      <a:pt x="91" y="243"/>
                    </a:lnTo>
                    <a:lnTo>
                      <a:pt x="91" y="238"/>
                    </a:lnTo>
                    <a:lnTo>
                      <a:pt x="96" y="243"/>
                    </a:lnTo>
                    <a:lnTo>
                      <a:pt x="96" y="243"/>
                    </a:lnTo>
                    <a:lnTo>
                      <a:pt x="96" y="248"/>
                    </a:lnTo>
                    <a:lnTo>
                      <a:pt x="101" y="248"/>
                    </a:lnTo>
                    <a:lnTo>
                      <a:pt x="101" y="248"/>
                    </a:lnTo>
                    <a:lnTo>
                      <a:pt x="106" y="243"/>
                    </a:lnTo>
                    <a:lnTo>
                      <a:pt x="106" y="243"/>
                    </a:lnTo>
                    <a:lnTo>
                      <a:pt x="111" y="248"/>
                    </a:lnTo>
                    <a:lnTo>
                      <a:pt x="111" y="243"/>
                    </a:lnTo>
                    <a:lnTo>
                      <a:pt x="111" y="243"/>
                    </a:lnTo>
                    <a:lnTo>
                      <a:pt x="111" y="243"/>
                    </a:lnTo>
                    <a:lnTo>
                      <a:pt x="126" y="238"/>
                    </a:lnTo>
                    <a:lnTo>
                      <a:pt x="131" y="238"/>
                    </a:lnTo>
                    <a:lnTo>
                      <a:pt x="131" y="233"/>
                    </a:lnTo>
                    <a:lnTo>
                      <a:pt x="136" y="233"/>
                    </a:lnTo>
                    <a:lnTo>
                      <a:pt x="136" y="233"/>
                    </a:lnTo>
                    <a:lnTo>
                      <a:pt x="141" y="238"/>
                    </a:lnTo>
                    <a:lnTo>
                      <a:pt x="141" y="238"/>
                    </a:lnTo>
                    <a:lnTo>
                      <a:pt x="141" y="243"/>
                    </a:lnTo>
                    <a:lnTo>
                      <a:pt x="136" y="243"/>
                    </a:lnTo>
                    <a:lnTo>
                      <a:pt x="136" y="248"/>
                    </a:lnTo>
                    <a:lnTo>
                      <a:pt x="141" y="253"/>
                    </a:lnTo>
                    <a:lnTo>
                      <a:pt x="146" y="248"/>
                    </a:lnTo>
                    <a:lnTo>
                      <a:pt x="146" y="248"/>
                    </a:lnTo>
                    <a:lnTo>
                      <a:pt x="146" y="243"/>
                    </a:lnTo>
                    <a:lnTo>
                      <a:pt x="151" y="243"/>
                    </a:lnTo>
                    <a:lnTo>
                      <a:pt x="157" y="238"/>
                    </a:lnTo>
                    <a:lnTo>
                      <a:pt x="157" y="243"/>
                    </a:lnTo>
                    <a:lnTo>
                      <a:pt x="157" y="243"/>
                    </a:lnTo>
                    <a:lnTo>
                      <a:pt x="157" y="243"/>
                    </a:lnTo>
                    <a:lnTo>
                      <a:pt x="157" y="243"/>
                    </a:lnTo>
                    <a:lnTo>
                      <a:pt x="151" y="243"/>
                    </a:lnTo>
                    <a:lnTo>
                      <a:pt x="146" y="248"/>
                    </a:lnTo>
                    <a:lnTo>
                      <a:pt x="146" y="248"/>
                    </a:lnTo>
                    <a:lnTo>
                      <a:pt x="146" y="253"/>
                    </a:lnTo>
                    <a:lnTo>
                      <a:pt x="146" y="253"/>
                    </a:lnTo>
                    <a:lnTo>
                      <a:pt x="146" y="253"/>
                    </a:lnTo>
                    <a:lnTo>
                      <a:pt x="151" y="253"/>
                    </a:lnTo>
                    <a:lnTo>
                      <a:pt x="146" y="253"/>
                    </a:lnTo>
                    <a:lnTo>
                      <a:pt x="146" y="258"/>
                    </a:lnTo>
                    <a:lnTo>
                      <a:pt x="146" y="258"/>
                    </a:lnTo>
                    <a:lnTo>
                      <a:pt x="141" y="258"/>
                    </a:lnTo>
                    <a:lnTo>
                      <a:pt x="146" y="258"/>
                    </a:lnTo>
                    <a:lnTo>
                      <a:pt x="151" y="258"/>
                    </a:lnTo>
                    <a:lnTo>
                      <a:pt x="151" y="258"/>
                    </a:lnTo>
                    <a:lnTo>
                      <a:pt x="157" y="258"/>
                    </a:lnTo>
                    <a:lnTo>
                      <a:pt x="157" y="258"/>
                    </a:lnTo>
                    <a:lnTo>
                      <a:pt x="157" y="258"/>
                    </a:lnTo>
                    <a:lnTo>
                      <a:pt x="157" y="253"/>
                    </a:lnTo>
                    <a:lnTo>
                      <a:pt x="167" y="253"/>
                    </a:lnTo>
                    <a:lnTo>
                      <a:pt x="167" y="253"/>
                    </a:lnTo>
                    <a:lnTo>
                      <a:pt x="167" y="253"/>
                    </a:lnTo>
                    <a:lnTo>
                      <a:pt x="167" y="258"/>
                    </a:lnTo>
                    <a:lnTo>
                      <a:pt x="167" y="258"/>
                    </a:lnTo>
                    <a:lnTo>
                      <a:pt x="167" y="258"/>
                    </a:lnTo>
                    <a:lnTo>
                      <a:pt x="167" y="258"/>
                    </a:lnTo>
                    <a:lnTo>
                      <a:pt x="172" y="258"/>
                    </a:lnTo>
                    <a:lnTo>
                      <a:pt x="172" y="258"/>
                    </a:lnTo>
                    <a:lnTo>
                      <a:pt x="177" y="258"/>
                    </a:lnTo>
                    <a:lnTo>
                      <a:pt x="177" y="253"/>
                    </a:lnTo>
                    <a:lnTo>
                      <a:pt x="177" y="253"/>
                    </a:lnTo>
                    <a:lnTo>
                      <a:pt x="182" y="253"/>
                    </a:lnTo>
                    <a:lnTo>
                      <a:pt x="182" y="253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87" y="248"/>
                    </a:lnTo>
                    <a:lnTo>
                      <a:pt x="187" y="248"/>
                    </a:lnTo>
                    <a:lnTo>
                      <a:pt x="192" y="248"/>
                    </a:lnTo>
                    <a:lnTo>
                      <a:pt x="197" y="248"/>
                    </a:lnTo>
                    <a:lnTo>
                      <a:pt x="197" y="243"/>
                    </a:lnTo>
                    <a:lnTo>
                      <a:pt x="197" y="243"/>
                    </a:lnTo>
                    <a:lnTo>
                      <a:pt x="192" y="243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2" y="243"/>
                    </a:lnTo>
                    <a:lnTo>
                      <a:pt x="202" y="243"/>
                    </a:lnTo>
                    <a:lnTo>
                      <a:pt x="212" y="243"/>
                    </a:lnTo>
                    <a:lnTo>
                      <a:pt x="217" y="243"/>
                    </a:lnTo>
                    <a:lnTo>
                      <a:pt x="217" y="243"/>
                    </a:lnTo>
                    <a:lnTo>
                      <a:pt x="222" y="243"/>
                    </a:lnTo>
                    <a:lnTo>
                      <a:pt x="222" y="243"/>
                    </a:lnTo>
                    <a:lnTo>
                      <a:pt x="227" y="248"/>
                    </a:lnTo>
                    <a:lnTo>
                      <a:pt x="227" y="248"/>
                    </a:lnTo>
                    <a:lnTo>
                      <a:pt x="227" y="248"/>
                    </a:lnTo>
                    <a:lnTo>
                      <a:pt x="227" y="253"/>
                    </a:lnTo>
                    <a:lnTo>
                      <a:pt x="232" y="248"/>
                    </a:lnTo>
                    <a:lnTo>
                      <a:pt x="232" y="248"/>
                    </a:lnTo>
                    <a:lnTo>
                      <a:pt x="238" y="248"/>
                    </a:lnTo>
                    <a:lnTo>
                      <a:pt x="243" y="243"/>
                    </a:lnTo>
                    <a:lnTo>
                      <a:pt x="243" y="238"/>
                    </a:lnTo>
                    <a:lnTo>
                      <a:pt x="248" y="233"/>
                    </a:lnTo>
                    <a:lnTo>
                      <a:pt x="248" y="238"/>
                    </a:lnTo>
                    <a:lnTo>
                      <a:pt x="253" y="233"/>
                    </a:lnTo>
                    <a:lnTo>
                      <a:pt x="253" y="233"/>
                    </a:lnTo>
                    <a:lnTo>
                      <a:pt x="253" y="238"/>
                    </a:lnTo>
                    <a:lnTo>
                      <a:pt x="258" y="238"/>
                    </a:lnTo>
                    <a:lnTo>
                      <a:pt x="263" y="238"/>
                    </a:lnTo>
                    <a:lnTo>
                      <a:pt x="263" y="238"/>
                    </a:lnTo>
                    <a:lnTo>
                      <a:pt x="263" y="243"/>
                    </a:lnTo>
                    <a:lnTo>
                      <a:pt x="268" y="243"/>
                    </a:lnTo>
                    <a:lnTo>
                      <a:pt x="268" y="243"/>
                    </a:lnTo>
                    <a:lnTo>
                      <a:pt x="273" y="243"/>
                    </a:lnTo>
                    <a:lnTo>
                      <a:pt x="273" y="238"/>
                    </a:lnTo>
                    <a:lnTo>
                      <a:pt x="273" y="238"/>
                    </a:lnTo>
                    <a:lnTo>
                      <a:pt x="278" y="233"/>
                    </a:lnTo>
                    <a:lnTo>
                      <a:pt x="278" y="233"/>
                    </a:lnTo>
                    <a:lnTo>
                      <a:pt x="273" y="233"/>
                    </a:lnTo>
                    <a:lnTo>
                      <a:pt x="278" y="228"/>
                    </a:lnTo>
                    <a:lnTo>
                      <a:pt x="278" y="228"/>
                    </a:lnTo>
                    <a:lnTo>
                      <a:pt x="278" y="228"/>
                    </a:lnTo>
                    <a:lnTo>
                      <a:pt x="273" y="228"/>
                    </a:lnTo>
                    <a:lnTo>
                      <a:pt x="268" y="223"/>
                    </a:lnTo>
                    <a:lnTo>
                      <a:pt x="268" y="223"/>
                    </a:lnTo>
                    <a:lnTo>
                      <a:pt x="288" y="228"/>
                    </a:lnTo>
                    <a:lnTo>
                      <a:pt x="298" y="223"/>
                    </a:lnTo>
                    <a:lnTo>
                      <a:pt x="298" y="223"/>
                    </a:lnTo>
                    <a:lnTo>
                      <a:pt x="303" y="228"/>
                    </a:lnTo>
                    <a:lnTo>
                      <a:pt x="303" y="233"/>
                    </a:lnTo>
                    <a:lnTo>
                      <a:pt x="308" y="238"/>
                    </a:lnTo>
                    <a:lnTo>
                      <a:pt x="308" y="233"/>
                    </a:lnTo>
                    <a:lnTo>
                      <a:pt x="308" y="228"/>
                    </a:lnTo>
                    <a:lnTo>
                      <a:pt x="308" y="223"/>
                    </a:lnTo>
                    <a:lnTo>
                      <a:pt x="308" y="223"/>
                    </a:lnTo>
                    <a:lnTo>
                      <a:pt x="313" y="218"/>
                    </a:lnTo>
                    <a:lnTo>
                      <a:pt x="313" y="218"/>
                    </a:lnTo>
                    <a:lnTo>
                      <a:pt x="313" y="218"/>
                    </a:lnTo>
                    <a:lnTo>
                      <a:pt x="313" y="213"/>
                    </a:lnTo>
                    <a:lnTo>
                      <a:pt x="313" y="213"/>
                    </a:lnTo>
                    <a:lnTo>
                      <a:pt x="313" y="208"/>
                    </a:lnTo>
                    <a:lnTo>
                      <a:pt x="313" y="213"/>
                    </a:lnTo>
                    <a:lnTo>
                      <a:pt x="313" y="213"/>
                    </a:lnTo>
                    <a:lnTo>
                      <a:pt x="308" y="213"/>
                    </a:lnTo>
                    <a:lnTo>
                      <a:pt x="308" y="213"/>
                    </a:lnTo>
                    <a:lnTo>
                      <a:pt x="303" y="208"/>
                    </a:lnTo>
                    <a:lnTo>
                      <a:pt x="303" y="208"/>
                    </a:lnTo>
                    <a:lnTo>
                      <a:pt x="313" y="208"/>
                    </a:lnTo>
                    <a:lnTo>
                      <a:pt x="319" y="213"/>
                    </a:lnTo>
                    <a:lnTo>
                      <a:pt x="319" y="218"/>
                    </a:lnTo>
                    <a:lnTo>
                      <a:pt x="319" y="218"/>
                    </a:lnTo>
                    <a:lnTo>
                      <a:pt x="324" y="213"/>
                    </a:lnTo>
                    <a:lnTo>
                      <a:pt x="324" y="208"/>
                    </a:lnTo>
                    <a:lnTo>
                      <a:pt x="319" y="208"/>
                    </a:lnTo>
                    <a:lnTo>
                      <a:pt x="324" y="208"/>
                    </a:lnTo>
                    <a:lnTo>
                      <a:pt x="324" y="208"/>
                    </a:lnTo>
                    <a:lnTo>
                      <a:pt x="329" y="213"/>
                    </a:lnTo>
                    <a:lnTo>
                      <a:pt x="329" y="213"/>
                    </a:lnTo>
                    <a:lnTo>
                      <a:pt x="329" y="213"/>
                    </a:lnTo>
                    <a:lnTo>
                      <a:pt x="334" y="208"/>
                    </a:lnTo>
                    <a:lnTo>
                      <a:pt x="339" y="208"/>
                    </a:lnTo>
                    <a:lnTo>
                      <a:pt x="344" y="208"/>
                    </a:lnTo>
                    <a:lnTo>
                      <a:pt x="349" y="203"/>
                    </a:lnTo>
                    <a:lnTo>
                      <a:pt x="354" y="198"/>
                    </a:lnTo>
                    <a:lnTo>
                      <a:pt x="354" y="193"/>
                    </a:lnTo>
                    <a:lnTo>
                      <a:pt x="354" y="193"/>
                    </a:lnTo>
                    <a:lnTo>
                      <a:pt x="354" y="193"/>
                    </a:lnTo>
                    <a:lnTo>
                      <a:pt x="354" y="188"/>
                    </a:lnTo>
                    <a:lnTo>
                      <a:pt x="354" y="188"/>
                    </a:lnTo>
                    <a:lnTo>
                      <a:pt x="359" y="183"/>
                    </a:lnTo>
                    <a:lnTo>
                      <a:pt x="354" y="183"/>
                    </a:lnTo>
                    <a:lnTo>
                      <a:pt x="354" y="183"/>
                    </a:lnTo>
                    <a:lnTo>
                      <a:pt x="354" y="183"/>
                    </a:lnTo>
                    <a:lnTo>
                      <a:pt x="359" y="183"/>
                    </a:lnTo>
                    <a:lnTo>
                      <a:pt x="359" y="183"/>
                    </a:lnTo>
                    <a:lnTo>
                      <a:pt x="354" y="177"/>
                    </a:lnTo>
                    <a:lnTo>
                      <a:pt x="354" y="177"/>
                    </a:lnTo>
                    <a:lnTo>
                      <a:pt x="359" y="177"/>
                    </a:lnTo>
                    <a:lnTo>
                      <a:pt x="359" y="177"/>
                    </a:lnTo>
                    <a:lnTo>
                      <a:pt x="354" y="172"/>
                    </a:lnTo>
                    <a:lnTo>
                      <a:pt x="349" y="172"/>
                    </a:lnTo>
                    <a:lnTo>
                      <a:pt x="354" y="167"/>
                    </a:lnTo>
                    <a:lnTo>
                      <a:pt x="349" y="162"/>
                    </a:lnTo>
                    <a:lnTo>
                      <a:pt x="344" y="157"/>
                    </a:lnTo>
                    <a:lnTo>
                      <a:pt x="334" y="157"/>
                    </a:lnTo>
                    <a:lnTo>
                      <a:pt x="339" y="152"/>
                    </a:lnTo>
                    <a:lnTo>
                      <a:pt x="344" y="152"/>
                    </a:lnTo>
                    <a:lnTo>
                      <a:pt x="349" y="157"/>
                    </a:lnTo>
                    <a:lnTo>
                      <a:pt x="354" y="157"/>
                    </a:lnTo>
                    <a:lnTo>
                      <a:pt x="359" y="152"/>
                    </a:lnTo>
                    <a:lnTo>
                      <a:pt x="359" y="152"/>
                    </a:lnTo>
                    <a:lnTo>
                      <a:pt x="364" y="157"/>
                    </a:lnTo>
                    <a:lnTo>
                      <a:pt x="364" y="157"/>
                    </a:lnTo>
                    <a:lnTo>
                      <a:pt x="369" y="157"/>
                    </a:lnTo>
                    <a:lnTo>
                      <a:pt x="374" y="157"/>
                    </a:lnTo>
                    <a:lnTo>
                      <a:pt x="374" y="162"/>
                    </a:lnTo>
                    <a:lnTo>
                      <a:pt x="379" y="157"/>
                    </a:lnTo>
                    <a:lnTo>
                      <a:pt x="379" y="157"/>
                    </a:lnTo>
                    <a:lnTo>
                      <a:pt x="379" y="157"/>
                    </a:lnTo>
                    <a:lnTo>
                      <a:pt x="379" y="162"/>
                    </a:lnTo>
                    <a:lnTo>
                      <a:pt x="379" y="162"/>
                    </a:lnTo>
                    <a:lnTo>
                      <a:pt x="379" y="162"/>
                    </a:lnTo>
                    <a:lnTo>
                      <a:pt x="379" y="167"/>
                    </a:lnTo>
                    <a:lnTo>
                      <a:pt x="379" y="167"/>
                    </a:lnTo>
                    <a:lnTo>
                      <a:pt x="379" y="167"/>
                    </a:lnTo>
                    <a:lnTo>
                      <a:pt x="379" y="167"/>
                    </a:lnTo>
                    <a:lnTo>
                      <a:pt x="379" y="167"/>
                    </a:lnTo>
                    <a:lnTo>
                      <a:pt x="379" y="172"/>
                    </a:lnTo>
                    <a:lnTo>
                      <a:pt x="374" y="172"/>
                    </a:lnTo>
                    <a:lnTo>
                      <a:pt x="374" y="172"/>
                    </a:lnTo>
                    <a:lnTo>
                      <a:pt x="369" y="172"/>
                    </a:lnTo>
                    <a:lnTo>
                      <a:pt x="369" y="177"/>
                    </a:lnTo>
                    <a:lnTo>
                      <a:pt x="374" y="177"/>
                    </a:lnTo>
                    <a:lnTo>
                      <a:pt x="369" y="177"/>
                    </a:lnTo>
                    <a:lnTo>
                      <a:pt x="369" y="177"/>
                    </a:lnTo>
                    <a:lnTo>
                      <a:pt x="369" y="183"/>
                    </a:lnTo>
                    <a:lnTo>
                      <a:pt x="364" y="183"/>
                    </a:lnTo>
                    <a:lnTo>
                      <a:pt x="369" y="183"/>
                    </a:lnTo>
                    <a:lnTo>
                      <a:pt x="369" y="183"/>
                    </a:lnTo>
                    <a:lnTo>
                      <a:pt x="369" y="183"/>
                    </a:lnTo>
                    <a:lnTo>
                      <a:pt x="374" y="188"/>
                    </a:lnTo>
                    <a:lnTo>
                      <a:pt x="389" y="188"/>
                    </a:lnTo>
                    <a:lnTo>
                      <a:pt x="395" y="183"/>
                    </a:lnTo>
                    <a:lnTo>
                      <a:pt x="410" y="183"/>
                    </a:lnTo>
                    <a:lnTo>
                      <a:pt x="415" y="183"/>
                    </a:lnTo>
                    <a:lnTo>
                      <a:pt x="410" y="177"/>
                    </a:lnTo>
                    <a:lnTo>
                      <a:pt x="415" y="172"/>
                    </a:lnTo>
                    <a:lnTo>
                      <a:pt x="425" y="167"/>
                    </a:lnTo>
                    <a:lnTo>
                      <a:pt x="430" y="167"/>
                    </a:lnTo>
                    <a:lnTo>
                      <a:pt x="435" y="167"/>
                    </a:lnTo>
                    <a:lnTo>
                      <a:pt x="440" y="162"/>
                    </a:lnTo>
                    <a:lnTo>
                      <a:pt x="435" y="162"/>
                    </a:lnTo>
                    <a:lnTo>
                      <a:pt x="430" y="157"/>
                    </a:lnTo>
                    <a:lnTo>
                      <a:pt x="435" y="157"/>
                    </a:lnTo>
                    <a:lnTo>
                      <a:pt x="440" y="157"/>
                    </a:lnTo>
                    <a:lnTo>
                      <a:pt x="440" y="152"/>
                    </a:lnTo>
                    <a:lnTo>
                      <a:pt x="445" y="147"/>
                    </a:lnTo>
                    <a:lnTo>
                      <a:pt x="445" y="147"/>
                    </a:lnTo>
                    <a:lnTo>
                      <a:pt x="445" y="142"/>
                    </a:lnTo>
                    <a:lnTo>
                      <a:pt x="445" y="137"/>
                    </a:lnTo>
                    <a:lnTo>
                      <a:pt x="445" y="137"/>
                    </a:lnTo>
                    <a:lnTo>
                      <a:pt x="435" y="137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69" name="Freeform 14">
                <a:extLst>
                  <a:ext uri="{FF2B5EF4-FFF2-40B4-BE49-F238E27FC236}">
                    <a16:creationId xmlns:a16="http://schemas.microsoft.com/office/drawing/2014/main" id="{E7AC19C6-7C0A-4DFA-8295-9D997A6E0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2294" y="4447390"/>
                <a:ext cx="22060" cy="0"/>
              </a:xfrm>
              <a:custGeom>
                <a:avLst/>
                <a:gdLst>
                  <a:gd name="T0" fmla="*/ 5 w 5"/>
                  <a:gd name="T1" fmla="*/ 5 w 5"/>
                  <a:gd name="T2" fmla="*/ 0 w 5"/>
                  <a:gd name="T3" fmla="*/ 5 w 5"/>
                  <a:gd name="T4" fmla="*/ 5 w 5"/>
                  <a:gd name="T5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70" name="Freeform 15">
                <a:extLst>
                  <a:ext uri="{FF2B5EF4-FFF2-40B4-BE49-F238E27FC236}">
                    <a16:creationId xmlns:a16="http://schemas.microsoft.com/office/drawing/2014/main" id="{F77E08C8-9681-4449-A0A4-A1CCCBD57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2294" y="4447390"/>
                <a:ext cx="22060" cy="0"/>
              </a:xfrm>
              <a:custGeom>
                <a:avLst/>
                <a:gdLst>
                  <a:gd name="T0" fmla="*/ 0 w 5"/>
                  <a:gd name="T1" fmla="*/ 0 w 5"/>
                  <a:gd name="T2" fmla="*/ 5 w 5"/>
                  <a:gd name="T3" fmla="*/ 0 w 5"/>
                  <a:gd name="T4" fmla="*/ 0 w 5"/>
                  <a:gd name="T5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71" name="Rectangle 16">
                <a:extLst>
                  <a:ext uri="{FF2B5EF4-FFF2-40B4-BE49-F238E27FC236}">
                    <a16:creationId xmlns:a16="http://schemas.microsoft.com/office/drawing/2014/main" id="{A9E9FC6B-50C5-4984-B0C1-20948741E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353" y="4447390"/>
                <a:ext cx="4414" cy="4568"/>
              </a:xfrm>
              <a:prstGeom prst="rect">
                <a:avLst/>
              </a:pr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72" name="Rectangle 17">
                <a:extLst>
                  <a:ext uri="{FF2B5EF4-FFF2-40B4-BE49-F238E27FC236}">
                    <a16:creationId xmlns:a16="http://schemas.microsoft.com/office/drawing/2014/main" id="{105F37F6-5395-447F-9E90-A4B331577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353" y="4447390"/>
                <a:ext cx="4414" cy="4568"/>
              </a:xfrm>
              <a:prstGeom prst="rect">
                <a:avLst/>
              </a:pr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73" name="Freeform 18">
                <a:extLst>
                  <a:ext uri="{FF2B5EF4-FFF2-40B4-BE49-F238E27FC236}">
                    <a16:creationId xmlns:a16="http://schemas.microsoft.com/office/drawing/2014/main" id="{BCC5D1EE-AA35-47A5-96A8-38FF8B0ED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234" y="4447390"/>
                <a:ext cx="22060" cy="0"/>
              </a:xfrm>
              <a:custGeom>
                <a:avLst/>
                <a:gdLst>
                  <a:gd name="T0" fmla="*/ 5 w 5"/>
                  <a:gd name="T1" fmla="*/ 5 w 5"/>
                  <a:gd name="T2" fmla="*/ 5 w 5"/>
                  <a:gd name="T3" fmla="*/ 5 w 5"/>
                  <a:gd name="T4" fmla="*/ 5 w 5"/>
                  <a:gd name="T5" fmla="*/ 0 w 5"/>
                  <a:gd name="T6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5" y="0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4" name="Freeform 29">
                <a:extLst>
                  <a:ext uri="{FF2B5EF4-FFF2-40B4-BE49-F238E27FC236}">
                    <a16:creationId xmlns:a16="http://schemas.microsoft.com/office/drawing/2014/main" id="{F09764CD-2E8A-4B47-8080-97C3E8633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9366" y="3826310"/>
                <a:ext cx="825040" cy="1315233"/>
              </a:xfrm>
              <a:custGeom>
                <a:avLst/>
                <a:gdLst>
                  <a:gd name="T0" fmla="*/ 152 w 187"/>
                  <a:gd name="T1" fmla="*/ 136 h 288"/>
                  <a:gd name="T2" fmla="*/ 167 w 187"/>
                  <a:gd name="T3" fmla="*/ 151 h 288"/>
                  <a:gd name="T4" fmla="*/ 177 w 187"/>
                  <a:gd name="T5" fmla="*/ 182 h 288"/>
                  <a:gd name="T6" fmla="*/ 177 w 187"/>
                  <a:gd name="T7" fmla="*/ 207 h 288"/>
                  <a:gd name="T8" fmla="*/ 182 w 187"/>
                  <a:gd name="T9" fmla="*/ 212 h 288"/>
                  <a:gd name="T10" fmla="*/ 177 w 187"/>
                  <a:gd name="T11" fmla="*/ 217 h 288"/>
                  <a:gd name="T12" fmla="*/ 187 w 187"/>
                  <a:gd name="T13" fmla="*/ 232 h 288"/>
                  <a:gd name="T14" fmla="*/ 187 w 187"/>
                  <a:gd name="T15" fmla="*/ 263 h 288"/>
                  <a:gd name="T16" fmla="*/ 111 w 187"/>
                  <a:gd name="T17" fmla="*/ 253 h 288"/>
                  <a:gd name="T18" fmla="*/ 111 w 187"/>
                  <a:gd name="T19" fmla="*/ 273 h 288"/>
                  <a:gd name="T20" fmla="*/ 117 w 187"/>
                  <a:gd name="T21" fmla="*/ 283 h 288"/>
                  <a:gd name="T22" fmla="*/ 81 w 187"/>
                  <a:gd name="T23" fmla="*/ 283 h 288"/>
                  <a:gd name="T24" fmla="*/ 71 w 187"/>
                  <a:gd name="T25" fmla="*/ 283 h 288"/>
                  <a:gd name="T26" fmla="*/ 51 w 187"/>
                  <a:gd name="T27" fmla="*/ 283 h 288"/>
                  <a:gd name="T28" fmla="*/ 41 w 187"/>
                  <a:gd name="T29" fmla="*/ 268 h 288"/>
                  <a:gd name="T30" fmla="*/ 41 w 187"/>
                  <a:gd name="T31" fmla="*/ 253 h 288"/>
                  <a:gd name="T32" fmla="*/ 36 w 187"/>
                  <a:gd name="T33" fmla="*/ 237 h 288"/>
                  <a:gd name="T34" fmla="*/ 25 w 187"/>
                  <a:gd name="T35" fmla="*/ 222 h 288"/>
                  <a:gd name="T36" fmla="*/ 10 w 187"/>
                  <a:gd name="T37" fmla="*/ 212 h 288"/>
                  <a:gd name="T38" fmla="*/ 5 w 187"/>
                  <a:gd name="T39" fmla="*/ 207 h 288"/>
                  <a:gd name="T40" fmla="*/ 10 w 187"/>
                  <a:gd name="T41" fmla="*/ 197 h 288"/>
                  <a:gd name="T42" fmla="*/ 15 w 187"/>
                  <a:gd name="T43" fmla="*/ 197 h 288"/>
                  <a:gd name="T44" fmla="*/ 15 w 187"/>
                  <a:gd name="T45" fmla="*/ 202 h 288"/>
                  <a:gd name="T46" fmla="*/ 25 w 187"/>
                  <a:gd name="T47" fmla="*/ 192 h 288"/>
                  <a:gd name="T48" fmla="*/ 36 w 187"/>
                  <a:gd name="T49" fmla="*/ 192 h 288"/>
                  <a:gd name="T50" fmla="*/ 36 w 187"/>
                  <a:gd name="T51" fmla="*/ 187 h 288"/>
                  <a:gd name="T52" fmla="*/ 41 w 187"/>
                  <a:gd name="T53" fmla="*/ 172 h 288"/>
                  <a:gd name="T54" fmla="*/ 41 w 187"/>
                  <a:gd name="T55" fmla="*/ 146 h 288"/>
                  <a:gd name="T56" fmla="*/ 30 w 187"/>
                  <a:gd name="T57" fmla="*/ 136 h 288"/>
                  <a:gd name="T58" fmla="*/ 0 w 187"/>
                  <a:gd name="T59" fmla="*/ 126 h 288"/>
                  <a:gd name="T60" fmla="*/ 5 w 187"/>
                  <a:gd name="T61" fmla="*/ 106 h 288"/>
                  <a:gd name="T62" fmla="*/ 15 w 187"/>
                  <a:gd name="T63" fmla="*/ 81 h 288"/>
                  <a:gd name="T64" fmla="*/ 30 w 187"/>
                  <a:gd name="T65" fmla="*/ 70 h 288"/>
                  <a:gd name="T66" fmla="*/ 41 w 187"/>
                  <a:gd name="T67" fmla="*/ 55 h 288"/>
                  <a:gd name="T68" fmla="*/ 51 w 187"/>
                  <a:gd name="T69" fmla="*/ 35 h 288"/>
                  <a:gd name="T70" fmla="*/ 76 w 187"/>
                  <a:gd name="T71" fmla="*/ 5 h 288"/>
                  <a:gd name="T72" fmla="*/ 111 w 187"/>
                  <a:gd name="T73" fmla="*/ 20 h 288"/>
                  <a:gd name="T74" fmla="*/ 111 w 187"/>
                  <a:gd name="T75" fmla="*/ 30 h 288"/>
                  <a:gd name="T76" fmla="*/ 106 w 187"/>
                  <a:gd name="T77" fmla="*/ 40 h 288"/>
                  <a:gd name="T78" fmla="*/ 101 w 187"/>
                  <a:gd name="T79" fmla="*/ 45 h 288"/>
                  <a:gd name="T80" fmla="*/ 101 w 187"/>
                  <a:gd name="T81" fmla="*/ 50 h 288"/>
                  <a:gd name="T82" fmla="*/ 96 w 187"/>
                  <a:gd name="T83" fmla="*/ 55 h 288"/>
                  <a:gd name="T84" fmla="*/ 96 w 187"/>
                  <a:gd name="T85" fmla="*/ 60 h 288"/>
                  <a:gd name="T86" fmla="*/ 96 w 187"/>
                  <a:gd name="T87" fmla="*/ 70 h 288"/>
                  <a:gd name="T88" fmla="*/ 91 w 187"/>
                  <a:gd name="T89" fmla="*/ 75 h 288"/>
                  <a:gd name="T90" fmla="*/ 86 w 187"/>
                  <a:gd name="T91" fmla="*/ 75 h 288"/>
                  <a:gd name="T92" fmla="*/ 86 w 187"/>
                  <a:gd name="T93" fmla="*/ 81 h 288"/>
                  <a:gd name="T94" fmla="*/ 91 w 187"/>
                  <a:gd name="T95" fmla="*/ 91 h 288"/>
                  <a:gd name="T96" fmla="*/ 101 w 187"/>
                  <a:gd name="T97" fmla="*/ 91 h 288"/>
                  <a:gd name="T98" fmla="*/ 101 w 187"/>
                  <a:gd name="T99" fmla="*/ 91 h 288"/>
                  <a:gd name="T100" fmla="*/ 117 w 187"/>
                  <a:gd name="T101" fmla="*/ 75 h 288"/>
                  <a:gd name="T102" fmla="*/ 117 w 187"/>
                  <a:gd name="T103" fmla="*/ 70 h 288"/>
                  <a:gd name="T104" fmla="*/ 142 w 187"/>
                  <a:gd name="T105" fmla="*/ 75 h 288"/>
                  <a:gd name="T106" fmla="*/ 152 w 187"/>
                  <a:gd name="T107" fmla="*/ 81 h 288"/>
                  <a:gd name="T108" fmla="*/ 142 w 187"/>
                  <a:gd name="T109" fmla="*/ 91 h 288"/>
                  <a:gd name="T110" fmla="*/ 142 w 187"/>
                  <a:gd name="T111" fmla="*/ 106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7" h="288">
                    <a:moveTo>
                      <a:pt x="147" y="111"/>
                    </a:moveTo>
                    <a:lnTo>
                      <a:pt x="147" y="111"/>
                    </a:lnTo>
                    <a:lnTo>
                      <a:pt x="147" y="111"/>
                    </a:lnTo>
                    <a:lnTo>
                      <a:pt x="147" y="121"/>
                    </a:lnTo>
                    <a:lnTo>
                      <a:pt x="147" y="131"/>
                    </a:lnTo>
                    <a:lnTo>
                      <a:pt x="147" y="131"/>
                    </a:lnTo>
                    <a:lnTo>
                      <a:pt x="152" y="136"/>
                    </a:lnTo>
                    <a:lnTo>
                      <a:pt x="157" y="141"/>
                    </a:lnTo>
                    <a:lnTo>
                      <a:pt x="157" y="141"/>
                    </a:lnTo>
                    <a:lnTo>
                      <a:pt x="162" y="141"/>
                    </a:lnTo>
                    <a:lnTo>
                      <a:pt x="162" y="146"/>
                    </a:lnTo>
                    <a:lnTo>
                      <a:pt x="162" y="146"/>
                    </a:lnTo>
                    <a:lnTo>
                      <a:pt x="167" y="146"/>
                    </a:lnTo>
                    <a:lnTo>
                      <a:pt x="167" y="151"/>
                    </a:lnTo>
                    <a:lnTo>
                      <a:pt x="172" y="167"/>
                    </a:lnTo>
                    <a:lnTo>
                      <a:pt x="177" y="177"/>
                    </a:lnTo>
                    <a:lnTo>
                      <a:pt x="177" y="177"/>
                    </a:lnTo>
                    <a:lnTo>
                      <a:pt x="177" y="177"/>
                    </a:lnTo>
                    <a:lnTo>
                      <a:pt x="177" y="182"/>
                    </a:lnTo>
                    <a:lnTo>
                      <a:pt x="177" y="182"/>
                    </a:lnTo>
                    <a:lnTo>
                      <a:pt x="177" y="182"/>
                    </a:lnTo>
                    <a:lnTo>
                      <a:pt x="182" y="187"/>
                    </a:lnTo>
                    <a:lnTo>
                      <a:pt x="182" y="187"/>
                    </a:lnTo>
                    <a:lnTo>
                      <a:pt x="182" y="187"/>
                    </a:lnTo>
                    <a:lnTo>
                      <a:pt x="182" y="192"/>
                    </a:lnTo>
                    <a:lnTo>
                      <a:pt x="177" y="197"/>
                    </a:lnTo>
                    <a:lnTo>
                      <a:pt x="177" y="202"/>
                    </a:lnTo>
                    <a:lnTo>
                      <a:pt x="177" y="207"/>
                    </a:lnTo>
                    <a:lnTo>
                      <a:pt x="177" y="207"/>
                    </a:lnTo>
                    <a:lnTo>
                      <a:pt x="182" y="207"/>
                    </a:lnTo>
                    <a:lnTo>
                      <a:pt x="182" y="207"/>
                    </a:lnTo>
                    <a:lnTo>
                      <a:pt x="182" y="207"/>
                    </a:lnTo>
                    <a:lnTo>
                      <a:pt x="182" y="207"/>
                    </a:lnTo>
                    <a:lnTo>
                      <a:pt x="182" y="212"/>
                    </a:lnTo>
                    <a:lnTo>
                      <a:pt x="182" y="212"/>
                    </a:lnTo>
                    <a:lnTo>
                      <a:pt x="182" y="212"/>
                    </a:lnTo>
                    <a:lnTo>
                      <a:pt x="182" y="212"/>
                    </a:lnTo>
                    <a:lnTo>
                      <a:pt x="182" y="212"/>
                    </a:lnTo>
                    <a:lnTo>
                      <a:pt x="182" y="212"/>
                    </a:lnTo>
                    <a:lnTo>
                      <a:pt x="177" y="217"/>
                    </a:lnTo>
                    <a:lnTo>
                      <a:pt x="177" y="217"/>
                    </a:lnTo>
                    <a:lnTo>
                      <a:pt x="177" y="217"/>
                    </a:lnTo>
                    <a:lnTo>
                      <a:pt x="177" y="217"/>
                    </a:lnTo>
                    <a:lnTo>
                      <a:pt x="177" y="217"/>
                    </a:lnTo>
                    <a:lnTo>
                      <a:pt x="177" y="222"/>
                    </a:lnTo>
                    <a:lnTo>
                      <a:pt x="182" y="222"/>
                    </a:lnTo>
                    <a:lnTo>
                      <a:pt x="182" y="227"/>
                    </a:lnTo>
                    <a:lnTo>
                      <a:pt x="182" y="227"/>
                    </a:lnTo>
                    <a:lnTo>
                      <a:pt x="187" y="232"/>
                    </a:lnTo>
                    <a:lnTo>
                      <a:pt x="187" y="232"/>
                    </a:lnTo>
                    <a:lnTo>
                      <a:pt x="187" y="237"/>
                    </a:lnTo>
                    <a:lnTo>
                      <a:pt x="187" y="243"/>
                    </a:lnTo>
                    <a:lnTo>
                      <a:pt x="187" y="243"/>
                    </a:lnTo>
                    <a:lnTo>
                      <a:pt x="187" y="248"/>
                    </a:lnTo>
                    <a:lnTo>
                      <a:pt x="187" y="253"/>
                    </a:lnTo>
                    <a:lnTo>
                      <a:pt x="187" y="263"/>
                    </a:lnTo>
                    <a:lnTo>
                      <a:pt x="167" y="258"/>
                    </a:lnTo>
                    <a:lnTo>
                      <a:pt x="162" y="253"/>
                    </a:lnTo>
                    <a:lnTo>
                      <a:pt x="147" y="253"/>
                    </a:lnTo>
                    <a:lnTo>
                      <a:pt x="122" y="253"/>
                    </a:lnTo>
                    <a:lnTo>
                      <a:pt x="117" y="253"/>
                    </a:lnTo>
                    <a:lnTo>
                      <a:pt x="111" y="253"/>
                    </a:lnTo>
                    <a:lnTo>
                      <a:pt x="111" y="253"/>
                    </a:lnTo>
                    <a:lnTo>
                      <a:pt x="111" y="258"/>
                    </a:lnTo>
                    <a:lnTo>
                      <a:pt x="111" y="258"/>
                    </a:lnTo>
                    <a:lnTo>
                      <a:pt x="111" y="258"/>
                    </a:lnTo>
                    <a:lnTo>
                      <a:pt x="111" y="263"/>
                    </a:lnTo>
                    <a:lnTo>
                      <a:pt x="106" y="268"/>
                    </a:lnTo>
                    <a:lnTo>
                      <a:pt x="106" y="273"/>
                    </a:lnTo>
                    <a:lnTo>
                      <a:pt x="111" y="273"/>
                    </a:lnTo>
                    <a:lnTo>
                      <a:pt x="111" y="273"/>
                    </a:lnTo>
                    <a:lnTo>
                      <a:pt x="111" y="278"/>
                    </a:lnTo>
                    <a:lnTo>
                      <a:pt x="111" y="278"/>
                    </a:lnTo>
                    <a:lnTo>
                      <a:pt x="111" y="278"/>
                    </a:lnTo>
                    <a:lnTo>
                      <a:pt x="117" y="278"/>
                    </a:lnTo>
                    <a:lnTo>
                      <a:pt x="117" y="278"/>
                    </a:lnTo>
                    <a:lnTo>
                      <a:pt x="117" y="283"/>
                    </a:lnTo>
                    <a:lnTo>
                      <a:pt x="117" y="288"/>
                    </a:lnTo>
                    <a:lnTo>
                      <a:pt x="111" y="288"/>
                    </a:lnTo>
                    <a:lnTo>
                      <a:pt x="111" y="288"/>
                    </a:lnTo>
                    <a:lnTo>
                      <a:pt x="86" y="283"/>
                    </a:lnTo>
                    <a:lnTo>
                      <a:pt x="86" y="283"/>
                    </a:lnTo>
                    <a:lnTo>
                      <a:pt x="81" y="283"/>
                    </a:lnTo>
                    <a:lnTo>
                      <a:pt x="81" y="283"/>
                    </a:lnTo>
                    <a:lnTo>
                      <a:pt x="81" y="278"/>
                    </a:lnTo>
                    <a:lnTo>
                      <a:pt x="76" y="278"/>
                    </a:lnTo>
                    <a:lnTo>
                      <a:pt x="71" y="278"/>
                    </a:lnTo>
                    <a:lnTo>
                      <a:pt x="71" y="278"/>
                    </a:lnTo>
                    <a:lnTo>
                      <a:pt x="71" y="283"/>
                    </a:lnTo>
                    <a:lnTo>
                      <a:pt x="71" y="283"/>
                    </a:lnTo>
                    <a:lnTo>
                      <a:pt x="71" y="283"/>
                    </a:lnTo>
                    <a:lnTo>
                      <a:pt x="71" y="288"/>
                    </a:lnTo>
                    <a:lnTo>
                      <a:pt x="71" y="288"/>
                    </a:lnTo>
                    <a:lnTo>
                      <a:pt x="66" y="288"/>
                    </a:lnTo>
                    <a:lnTo>
                      <a:pt x="66" y="288"/>
                    </a:lnTo>
                    <a:lnTo>
                      <a:pt x="51" y="288"/>
                    </a:lnTo>
                    <a:lnTo>
                      <a:pt x="51" y="283"/>
                    </a:lnTo>
                    <a:lnTo>
                      <a:pt x="51" y="283"/>
                    </a:lnTo>
                    <a:lnTo>
                      <a:pt x="51" y="283"/>
                    </a:lnTo>
                    <a:lnTo>
                      <a:pt x="46" y="278"/>
                    </a:lnTo>
                    <a:lnTo>
                      <a:pt x="41" y="278"/>
                    </a:lnTo>
                    <a:lnTo>
                      <a:pt x="41" y="278"/>
                    </a:lnTo>
                    <a:lnTo>
                      <a:pt x="41" y="273"/>
                    </a:lnTo>
                    <a:lnTo>
                      <a:pt x="41" y="273"/>
                    </a:lnTo>
                    <a:lnTo>
                      <a:pt x="41" y="268"/>
                    </a:lnTo>
                    <a:lnTo>
                      <a:pt x="36" y="263"/>
                    </a:lnTo>
                    <a:lnTo>
                      <a:pt x="41" y="258"/>
                    </a:lnTo>
                    <a:lnTo>
                      <a:pt x="41" y="258"/>
                    </a:lnTo>
                    <a:lnTo>
                      <a:pt x="41" y="253"/>
                    </a:lnTo>
                    <a:lnTo>
                      <a:pt x="41" y="253"/>
                    </a:lnTo>
                    <a:lnTo>
                      <a:pt x="41" y="253"/>
                    </a:lnTo>
                    <a:lnTo>
                      <a:pt x="41" y="253"/>
                    </a:lnTo>
                    <a:lnTo>
                      <a:pt x="41" y="253"/>
                    </a:lnTo>
                    <a:lnTo>
                      <a:pt x="41" y="253"/>
                    </a:lnTo>
                    <a:lnTo>
                      <a:pt x="41" y="248"/>
                    </a:lnTo>
                    <a:lnTo>
                      <a:pt x="41" y="243"/>
                    </a:lnTo>
                    <a:lnTo>
                      <a:pt x="41" y="237"/>
                    </a:lnTo>
                    <a:lnTo>
                      <a:pt x="41" y="237"/>
                    </a:lnTo>
                    <a:lnTo>
                      <a:pt x="36" y="237"/>
                    </a:lnTo>
                    <a:lnTo>
                      <a:pt x="36" y="237"/>
                    </a:lnTo>
                    <a:lnTo>
                      <a:pt x="36" y="232"/>
                    </a:lnTo>
                    <a:lnTo>
                      <a:pt x="30" y="227"/>
                    </a:lnTo>
                    <a:lnTo>
                      <a:pt x="30" y="227"/>
                    </a:lnTo>
                    <a:lnTo>
                      <a:pt x="30" y="222"/>
                    </a:lnTo>
                    <a:lnTo>
                      <a:pt x="25" y="222"/>
                    </a:lnTo>
                    <a:lnTo>
                      <a:pt x="25" y="222"/>
                    </a:lnTo>
                    <a:lnTo>
                      <a:pt x="15" y="217"/>
                    </a:lnTo>
                    <a:lnTo>
                      <a:pt x="15" y="217"/>
                    </a:lnTo>
                    <a:lnTo>
                      <a:pt x="15" y="217"/>
                    </a:lnTo>
                    <a:lnTo>
                      <a:pt x="10" y="217"/>
                    </a:lnTo>
                    <a:lnTo>
                      <a:pt x="10" y="212"/>
                    </a:lnTo>
                    <a:lnTo>
                      <a:pt x="10" y="212"/>
                    </a:lnTo>
                    <a:lnTo>
                      <a:pt x="10" y="212"/>
                    </a:lnTo>
                    <a:lnTo>
                      <a:pt x="5" y="212"/>
                    </a:lnTo>
                    <a:lnTo>
                      <a:pt x="5" y="212"/>
                    </a:lnTo>
                    <a:lnTo>
                      <a:pt x="5" y="212"/>
                    </a:lnTo>
                    <a:lnTo>
                      <a:pt x="5" y="212"/>
                    </a:lnTo>
                    <a:lnTo>
                      <a:pt x="5" y="212"/>
                    </a:lnTo>
                    <a:lnTo>
                      <a:pt x="5" y="207"/>
                    </a:lnTo>
                    <a:lnTo>
                      <a:pt x="5" y="207"/>
                    </a:lnTo>
                    <a:lnTo>
                      <a:pt x="5" y="207"/>
                    </a:lnTo>
                    <a:lnTo>
                      <a:pt x="5" y="202"/>
                    </a:lnTo>
                    <a:lnTo>
                      <a:pt x="5" y="202"/>
                    </a:lnTo>
                    <a:lnTo>
                      <a:pt x="5" y="202"/>
                    </a:lnTo>
                    <a:lnTo>
                      <a:pt x="5" y="197"/>
                    </a:lnTo>
                    <a:lnTo>
                      <a:pt x="5" y="197"/>
                    </a:lnTo>
                    <a:lnTo>
                      <a:pt x="10" y="197"/>
                    </a:lnTo>
                    <a:lnTo>
                      <a:pt x="10" y="197"/>
                    </a:lnTo>
                    <a:lnTo>
                      <a:pt x="10" y="192"/>
                    </a:lnTo>
                    <a:lnTo>
                      <a:pt x="10" y="192"/>
                    </a:lnTo>
                    <a:lnTo>
                      <a:pt x="15" y="192"/>
                    </a:lnTo>
                    <a:lnTo>
                      <a:pt x="15" y="192"/>
                    </a:lnTo>
                    <a:lnTo>
                      <a:pt x="15" y="197"/>
                    </a:lnTo>
                    <a:lnTo>
                      <a:pt x="15" y="197"/>
                    </a:lnTo>
                    <a:lnTo>
                      <a:pt x="15" y="197"/>
                    </a:lnTo>
                    <a:lnTo>
                      <a:pt x="15" y="197"/>
                    </a:lnTo>
                    <a:lnTo>
                      <a:pt x="15" y="197"/>
                    </a:lnTo>
                    <a:lnTo>
                      <a:pt x="15" y="197"/>
                    </a:lnTo>
                    <a:lnTo>
                      <a:pt x="15" y="202"/>
                    </a:lnTo>
                    <a:lnTo>
                      <a:pt x="15" y="202"/>
                    </a:lnTo>
                    <a:lnTo>
                      <a:pt x="15" y="202"/>
                    </a:lnTo>
                    <a:lnTo>
                      <a:pt x="15" y="202"/>
                    </a:lnTo>
                    <a:lnTo>
                      <a:pt x="15" y="202"/>
                    </a:lnTo>
                    <a:lnTo>
                      <a:pt x="20" y="202"/>
                    </a:lnTo>
                    <a:lnTo>
                      <a:pt x="20" y="197"/>
                    </a:lnTo>
                    <a:lnTo>
                      <a:pt x="20" y="197"/>
                    </a:lnTo>
                    <a:lnTo>
                      <a:pt x="20" y="197"/>
                    </a:lnTo>
                    <a:lnTo>
                      <a:pt x="25" y="192"/>
                    </a:lnTo>
                    <a:lnTo>
                      <a:pt x="25" y="192"/>
                    </a:lnTo>
                    <a:lnTo>
                      <a:pt x="30" y="192"/>
                    </a:lnTo>
                    <a:lnTo>
                      <a:pt x="30" y="192"/>
                    </a:lnTo>
                    <a:lnTo>
                      <a:pt x="30" y="192"/>
                    </a:lnTo>
                    <a:lnTo>
                      <a:pt x="30" y="192"/>
                    </a:lnTo>
                    <a:lnTo>
                      <a:pt x="36" y="192"/>
                    </a:lnTo>
                    <a:lnTo>
                      <a:pt x="36" y="192"/>
                    </a:lnTo>
                    <a:lnTo>
                      <a:pt x="36" y="192"/>
                    </a:lnTo>
                    <a:lnTo>
                      <a:pt x="36" y="192"/>
                    </a:lnTo>
                    <a:lnTo>
                      <a:pt x="36" y="192"/>
                    </a:lnTo>
                    <a:lnTo>
                      <a:pt x="36" y="192"/>
                    </a:lnTo>
                    <a:lnTo>
                      <a:pt x="36" y="192"/>
                    </a:lnTo>
                    <a:lnTo>
                      <a:pt x="36" y="187"/>
                    </a:lnTo>
                    <a:lnTo>
                      <a:pt x="36" y="187"/>
                    </a:lnTo>
                    <a:lnTo>
                      <a:pt x="36" y="182"/>
                    </a:lnTo>
                    <a:lnTo>
                      <a:pt x="36" y="177"/>
                    </a:lnTo>
                    <a:lnTo>
                      <a:pt x="36" y="177"/>
                    </a:lnTo>
                    <a:lnTo>
                      <a:pt x="36" y="172"/>
                    </a:lnTo>
                    <a:lnTo>
                      <a:pt x="41" y="172"/>
                    </a:lnTo>
                    <a:lnTo>
                      <a:pt x="41" y="172"/>
                    </a:lnTo>
                    <a:lnTo>
                      <a:pt x="41" y="172"/>
                    </a:lnTo>
                    <a:lnTo>
                      <a:pt x="41" y="167"/>
                    </a:lnTo>
                    <a:lnTo>
                      <a:pt x="41" y="162"/>
                    </a:lnTo>
                    <a:lnTo>
                      <a:pt x="46" y="162"/>
                    </a:lnTo>
                    <a:lnTo>
                      <a:pt x="46" y="156"/>
                    </a:lnTo>
                    <a:lnTo>
                      <a:pt x="46" y="151"/>
                    </a:lnTo>
                    <a:lnTo>
                      <a:pt x="51" y="146"/>
                    </a:lnTo>
                    <a:lnTo>
                      <a:pt x="41" y="146"/>
                    </a:lnTo>
                    <a:lnTo>
                      <a:pt x="36" y="146"/>
                    </a:lnTo>
                    <a:lnTo>
                      <a:pt x="36" y="146"/>
                    </a:lnTo>
                    <a:lnTo>
                      <a:pt x="36" y="146"/>
                    </a:lnTo>
                    <a:lnTo>
                      <a:pt x="36" y="141"/>
                    </a:lnTo>
                    <a:lnTo>
                      <a:pt x="30" y="141"/>
                    </a:lnTo>
                    <a:lnTo>
                      <a:pt x="30" y="141"/>
                    </a:lnTo>
                    <a:lnTo>
                      <a:pt x="30" y="136"/>
                    </a:lnTo>
                    <a:lnTo>
                      <a:pt x="20" y="141"/>
                    </a:lnTo>
                    <a:lnTo>
                      <a:pt x="5" y="136"/>
                    </a:lnTo>
                    <a:lnTo>
                      <a:pt x="5" y="136"/>
                    </a:lnTo>
                    <a:lnTo>
                      <a:pt x="0" y="136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0" y="116"/>
                    </a:lnTo>
                    <a:lnTo>
                      <a:pt x="0" y="111"/>
                    </a:lnTo>
                    <a:lnTo>
                      <a:pt x="5" y="106"/>
                    </a:lnTo>
                    <a:lnTo>
                      <a:pt x="5" y="96"/>
                    </a:lnTo>
                    <a:lnTo>
                      <a:pt x="10" y="91"/>
                    </a:lnTo>
                    <a:lnTo>
                      <a:pt x="10" y="91"/>
                    </a:lnTo>
                    <a:lnTo>
                      <a:pt x="10" y="91"/>
                    </a:lnTo>
                    <a:lnTo>
                      <a:pt x="10" y="91"/>
                    </a:lnTo>
                    <a:lnTo>
                      <a:pt x="15" y="86"/>
                    </a:lnTo>
                    <a:lnTo>
                      <a:pt x="15" y="81"/>
                    </a:lnTo>
                    <a:lnTo>
                      <a:pt x="15" y="81"/>
                    </a:lnTo>
                    <a:lnTo>
                      <a:pt x="15" y="75"/>
                    </a:lnTo>
                    <a:lnTo>
                      <a:pt x="20" y="70"/>
                    </a:lnTo>
                    <a:lnTo>
                      <a:pt x="20" y="70"/>
                    </a:lnTo>
                    <a:lnTo>
                      <a:pt x="20" y="70"/>
                    </a:lnTo>
                    <a:lnTo>
                      <a:pt x="30" y="75"/>
                    </a:lnTo>
                    <a:lnTo>
                      <a:pt x="30" y="70"/>
                    </a:lnTo>
                    <a:lnTo>
                      <a:pt x="30" y="70"/>
                    </a:lnTo>
                    <a:lnTo>
                      <a:pt x="41" y="60"/>
                    </a:lnTo>
                    <a:lnTo>
                      <a:pt x="41" y="60"/>
                    </a:lnTo>
                    <a:lnTo>
                      <a:pt x="41" y="55"/>
                    </a:lnTo>
                    <a:lnTo>
                      <a:pt x="41" y="55"/>
                    </a:lnTo>
                    <a:lnTo>
                      <a:pt x="41" y="55"/>
                    </a:lnTo>
                    <a:lnTo>
                      <a:pt x="41" y="55"/>
                    </a:lnTo>
                    <a:lnTo>
                      <a:pt x="41" y="55"/>
                    </a:lnTo>
                    <a:lnTo>
                      <a:pt x="36" y="50"/>
                    </a:lnTo>
                    <a:lnTo>
                      <a:pt x="41" y="50"/>
                    </a:lnTo>
                    <a:lnTo>
                      <a:pt x="46" y="40"/>
                    </a:lnTo>
                    <a:lnTo>
                      <a:pt x="46" y="35"/>
                    </a:lnTo>
                    <a:lnTo>
                      <a:pt x="51" y="35"/>
                    </a:lnTo>
                    <a:lnTo>
                      <a:pt x="51" y="35"/>
                    </a:lnTo>
                    <a:lnTo>
                      <a:pt x="51" y="30"/>
                    </a:lnTo>
                    <a:lnTo>
                      <a:pt x="56" y="30"/>
                    </a:lnTo>
                    <a:lnTo>
                      <a:pt x="61" y="25"/>
                    </a:lnTo>
                    <a:lnTo>
                      <a:pt x="61" y="25"/>
                    </a:lnTo>
                    <a:lnTo>
                      <a:pt x="66" y="20"/>
                    </a:lnTo>
                    <a:lnTo>
                      <a:pt x="71" y="10"/>
                    </a:lnTo>
                    <a:lnTo>
                      <a:pt x="76" y="5"/>
                    </a:lnTo>
                    <a:lnTo>
                      <a:pt x="76" y="0"/>
                    </a:lnTo>
                    <a:lnTo>
                      <a:pt x="81" y="0"/>
                    </a:lnTo>
                    <a:lnTo>
                      <a:pt x="86" y="0"/>
                    </a:lnTo>
                    <a:lnTo>
                      <a:pt x="96" y="10"/>
                    </a:lnTo>
                    <a:lnTo>
                      <a:pt x="106" y="15"/>
                    </a:lnTo>
                    <a:lnTo>
                      <a:pt x="111" y="20"/>
                    </a:lnTo>
                    <a:lnTo>
                      <a:pt x="111" y="20"/>
                    </a:lnTo>
                    <a:lnTo>
                      <a:pt x="111" y="20"/>
                    </a:lnTo>
                    <a:lnTo>
                      <a:pt x="111" y="25"/>
                    </a:lnTo>
                    <a:lnTo>
                      <a:pt x="111" y="25"/>
                    </a:lnTo>
                    <a:lnTo>
                      <a:pt x="111" y="30"/>
                    </a:lnTo>
                    <a:lnTo>
                      <a:pt x="111" y="30"/>
                    </a:lnTo>
                    <a:lnTo>
                      <a:pt x="111" y="30"/>
                    </a:lnTo>
                    <a:lnTo>
                      <a:pt x="111" y="30"/>
                    </a:lnTo>
                    <a:lnTo>
                      <a:pt x="111" y="30"/>
                    </a:lnTo>
                    <a:lnTo>
                      <a:pt x="111" y="35"/>
                    </a:lnTo>
                    <a:lnTo>
                      <a:pt x="111" y="35"/>
                    </a:lnTo>
                    <a:lnTo>
                      <a:pt x="111" y="35"/>
                    </a:lnTo>
                    <a:lnTo>
                      <a:pt x="111" y="40"/>
                    </a:lnTo>
                    <a:lnTo>
                      <a:pt x="111" y="40"/>
                    </a:lnTo>
                    <a:lnTo>
                      <a:pt x="106" y="40"/>
                    </a:lnTo>
                    <a:lnTo>
                      <a:pt x="106" y="40"/>
                    </a:lnTo>
                    <a:lnTo>
                      <a:pt x="106" y="40"/>
                    </a:lnTo>
                    <a:lnTo>
                      <a:pt x="106" y="40"/>
                    </a:lnTo>
                    <a:lnTo>
                      <a:pt x="101" y="4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101" y="45"/>
                    </a:lnTo>
                    <a:lnTo>
                      <a:pt x="101" y="45"/>
                    </a:lnTo>
                    <a:lnTo>
                      <a:pt x="101" y="45"/>
                    </a:lnTo>
                    <a:lnTo>
                      <a:pt x="101" y="50"/>
                    </a:lnTo>
                    <a:lnTo>
                      <a:pt x="101" y="50"/>
                    </a:lnTo>
                    <a:lnTo>
                      <a:pt x="101" y="50"/>
                    </a:lnTo>
                    <a:lnTo>
                      <a:pt x="101" y="50"/>
                    </a:lnTo>
                    <a:lnTo>
                      <a:pt x="101" y="50"/>
                    </a:lnTo>
                    <a:lnTo>
                      <a:pt x="101" y="55"/>
                    </a:lnTo>
                    <a:lnTo>
                      <a:pt x="101" y="55"/>
                    </a:lnTo>
                    <a:lnTo>
                      <a:pt x="101" y="55"/>
                    </a:lnTo>
                    <a:lnTo>
                      <a:pt x="101" y="55"/>
                    </a:lnTo>
                    <a:lnTo>
                      <a:pt x="101" y="55"/>
                    </a:lnTo>
                    <a:lnTo>
                      <a:pt x="101" y="55"/>
                    </a:lnTo>
                    <a:lnTo>
                      <a:pt x="96" y="55"/>
                    </a:lnTo>
                    <a:lnTo>
                      <a:pt x="96" y="55"/>
                    </a:lnTo>
                    <a:lnTo>
                      <a:pt x="96" y="55"/>
                    </a:lnTo>
                    <a:lnTo>
                      <a:pt x="96" y="55"/>
                    </a:lnTo>
                    <a:lnTo>
                      <a:pt x="96" y="55"/>
                    </a:lnTo>
                    <a:lnTo>
                      <a:pt x="96" y="55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96" y="65"/>
                    </a:lnTo>
                    <a:lnTo>
                      <a:pt x="96" y="65"/>
                    </a:lnTo>
                    <a:lnTo>
                      <a:pt x="96" y="65"/>
                    </a:lnTo>
                    <a:lnTo>
                      <a:pt x="96" y="65"/>
                    </a:lnTo>
                    <a:lnTo>
                      <a:pt x="96" y="70"/>
                    </a:lnTo>
                    <a:lnTo>
                      <a:pt x="96" y="70"/>
                    </a:lnTo>
                    <a:lnTo>
                      <a:pt x="96" y="70"/>
                    </a:lnTo>
                    <a:lnTo>
                      <a:pt x="96" y="70"/>
                    </a:lnTo>
                    <a:lnTo>
                      <a:pt x="96" y="70"/>
                    </a:lnTo>
                    <a:lnTo>
                      <a:pt x="91" y="75"/>
                    </a:lnTo>
                    <a:lnTo>
                      <a:pt x="91" y="75"/>
                    </a:lnTo>
                    <a:lnTo>
                      <a:pt x="91" y="75"/>
                    </a:lnTo>
                    <a:lnTo>
                      <a:pt x="91" y="75"/>
                    </a:lnTo>
                    <a:lnTo>
                      <a:pt x="91" y="75"/>
                    </a:lnTo>
                    <a:lnTo>
                      <a:pt x="86" y="70"/>
                    </a:lnTo>
                    <a:lnTo>
                      <a:pt x="86" y="70"/>
                    </a:lnTo>
                    <a:lnTo>
                      <a:pt x="86" y="70"/>
                    </a:lnTo>
                    <a:lnTo>
                      <a:pt x="86" y="70"/>
                    </a:lnTo>
                    <a:lnTo>
                      <a:pt x="86" y="70"/>
                    </a:lnTo>
                    <a:lnTo>
                      <a:pt x="81" y="70"/>
                    </a:lnTo>
                    <a:lnTo>
                      <a:pt x="86" y="75"/>
                    </a:lnTo>
                    <a:lnTo>
                      <a:pt x="86" y="75"/>
                    </a:lnTo>
                    <a:lnTo>
                      <a:pt x="86" y="75"/>
                    </a:lnTo>
                    <a:lnTo>
                      <a:pt x="86" y="75"/>
                    </a:lnTo>
                    <a:lnTo>
                      <a:pt x="86" y="81"/>
                    </a:lnTo>
                    <a:lnTo>
                      <a:pt x="86" y="81"/>
                    </a:lnTo>
                    <a:lnTo>
                      <a:pt x="86" y="81"/>
                    </a:lnTo>
                    <a:lnTo>
                      <a:pt x="86" y="81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91" y="86"/>
                    </a:lnTo>
                    <a:lnTo>
                      <a:pt x="91" y="86"/>
                    </a:lnTo>
                    <a:lnTo>
                      <a:pt x="91" y="91"/>
                    </a:lnTo>
                    <a:lnTo>
                      <a:pt x="91" y="91"/>
                    </a:lnTo>
                    <a:lnTo>
                      <a:pt x="91" y="91"/>
                    </a:lnTo>
                    <a:lnTo>
                      <a:pt x="91" y="91"/>
                    </a:lnTo>
                    <a:lnTo>
                      <a:pt x="91" y="96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96" y="96"/>
                    </a:lnTo>
                    <a:lnTo>
                      <a:pt x="101" y="91"/>
                    </a:lnTo>
                    <a:lnTo>
                      <a:pt x="101" y="91"/>
                    </a:lnTo>
                    <a:lnTo>
                      <a:pt x="96" y="86"/>
                    </a:lnTo>
                    <a:lnTo>
                      <a:pt x="101" y="86"/>
                    </a:lnTo>
                    <a:lnTo>
                      <a:pt x="101" y="86"/>
                    </a:lnTo>
                    <a:lnTo>
                      <a:pt x="101" y="86"/>
                    </a:lnTo>
                    <a:lnTo>
                      <a:pt x="101" y="86"/>
                    </a:lnTo>
                    <a:lnTo>
                      <a:pt x="101" y="91"/>
                    </a:lnTo>
                    <a:lnTo>
                      <a:pt x="101" y="91"/>
                    </a:lnTo>
                    <a:lnTo>
                      <a:pt x="106" y="86"/>
                    </a:lnTo>
                    <a:lnTo>
                      <a:pt x="106" y="86"/>
                    </a:lnTo>
                    <a:lnTo>
                      <a:pt x="111" y="81"/>
                    </a:lnTo>
                    <a:lnTo>
                      <a:pt x="117" y="75"/>
                    </a:lnTo>
                    <a:lnTo>
                      <a:pt x="117" y="75"/>
                    </a:lnTo>
                    <a:lnTo>
                      <a:pt x="117" y="75"/>
                    </a:lnTo>
                    <a:lnTo>
                      <a:pt x="122" y="75"/>
                    </a:lnTo>
                    <a:lnTo>
                      <a:pt x="122" y="75"/>
                    </a:lnTo>
                    <a:lnTo>
                      <a:pt x="122" y="70"/>
                    </a:lnTo>
                    <a:lnTo>
                      <a:pt x="117" y="70"/>
                    </a:lnTo>
                    <a:lnTo>
                      <a:pt x="117" y="70"/>
                    </a:lnTo>
                    <a:lnTo>
                      <a:pt x="117" y="70"/>
                    </a:lnTo>
                    <a:lnTo>
                      <a:pt x="117" y="70"/>
                    </a:lnTo>
                    <a:lnTo>
                      <a:pt x="122" y="70"/>
                    </a:lnTo>
                    <a:lnTo>
                      <a:pt x="122" y="70"/>
                    </a:lnTo>
                    <a:lnTo>
                      <a:pt x="127" y="65"/>
                    </a:lnTo>
                    <a:lnTo>
                      <a:pt x="127" y="65"/>
                    </a:lnTo>
                    <a:lnTo>
                      <a:pt x="132" y="65"/>
                    </a:lnTo>
                    <a:lnTo>
                      <a:pt x="142" y="70"/>
                    </a:lnTo>
                    <a:lnTo>
                      <a:pt x="142" y="75"/>
                    </a:lnTo>
                    <a:lnTo>
                      <a:pt x="142" y="75"/>
                    </a:lnTo>
                    <a:lnTo>
                      <a:pt x="147" y="75"/>
                    </a:lnTo>
                    <a:lnTo>
                      <a:pt x="147" y="75"/>
                    </a:lnTo>
                    <a:lnTo>
                      <a:pt x="147" y="75"/>
                    </a:lnTo>
                    <a:lnTo>
                      <a:pt x="152" y="81"/>
                    </a:lnTo>
                    <a:lnTo>
                      <a:pt x="152" y="81"/>
                    </a:lnTo>
                    <a:lnTo>
                      <a:pt x="152" y="81"/>
                    </a:lnTo>
                    <a:lnTo>
                      <a:pt x="152" y="81"/>
                    </a:lnTo>
                    <a:lnTo>
                      <a:pt x="152" y="81"/>
                    </a:lnTo>
                    <a:lnTo>
                      <a:pt x="152" y="81"/>
                    </a:lnTo>
                    <a:lnTo>
                      <a:pt x="147" y="86"/>
                    </a:lnTo>
                    <a:lnTo>
                      <a:pt x="147" y="86"/>
                    </a:lnTo>
                    <a:lnTo>
                      <a:pt x="147" y="86"/>
                    </a:lnTo>
                    <a:lnTo>
                      <a:pt x="142" y="91"/>
                    </a:lnTo>
                    <a:lnTo>
                      <a:pt x="142" y="91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42" y="101"/>
                    </a:lnTo>
                    <a:lnTo>
                      <a:pt x="142" y="101"/>
                    </a:lnTo>
                    <a:lnTo>
                      <a:pt x="142" y="106"/>
                    </a:lnTo>
                    <a:lnTo>
                      <a:pt x="142" y="106"/>
                    </a:lnTo>
                    <a:lnTo>
                      <a:pt x="142" y="106"/>
                    </a:lnTo>
                    <a:lnTo>
                      <a:pt x="147" y="111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85" name="Freeform 30">
                <a:extLst>
                  <a:ext uri="{FF2B5EF4-FFF2-40B4-BE49-F238E27FC236}">
                    <a16:creationId xmlns:a16="http://schemas.microsoft.com/office/drawing/2014/main" id="{286BABED-3AF3-4635-89C3-59AF80ED08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46637" y="4493060"/>
                <a:ext cx="1094168" cy="1205630"/>
              </a:xfrm>
              <a:custGeom>
                <a:avLst/>
                <a:gdLst>
                  <a:gd name="T0" fmla="*/ 5 w 248"/>
                  <a:gd name="T1" fmla="*/ 188 h 264"/>
                  <a:gd name="T2" fmla="*/ 20 w 248"/>
                  <a:gd name="T3" fmla="*/ 178 h 264"/>
                  <a:gd name="T4" fmla="*/ 106 w 248"/>
                  <a:gd name="T5" fmla="*/ 248 h 264"/>
                  <a:gd name="T6" fmla="*/ 106 w 248"/>
                  <a:gd name="T7" fmla="*/ 259 h 264"/>
                  <a:gd name="T8" fmla="*/ 111 w 248"/>
                  <a:gd name="T9" fmla="*/ 264 h 264"/>
                  <a:gd name="T10" fmla="*/ 137 w 248"/>
                  <a:gd name="T11" fmla="*/ 248 h 264"/>
                  <a:gd name="T12" fmla="*/ 162 w 248"/>
                  <a:gd name="T13" fmla="*/ 238 h 264"/>
                  <a:gd name="T14" fmla="*/ 177 w 248"/>
                  <a:gd name="T15" fmla="*/ 238 h 264"/>
                  <a:gd name="T16" fmla="*/ 198 w 248"/>
                  <a:gd name="T17" fmla="*/ 228 h 264"/>
                  <a:gd name="T18" fmla="*/ 213 w 248"/>
                  <a:gd name="T19" fmla="*/ 218 h 264"/>
                  <a:gd name="T20" fmla="*/ 213 w 248"/>
                  <a:gd name="T21" fmla="*/ 203 h 264"/>
                  <a:gd name="T22" fmla="*/ 218 w 248"/>
                  <a:gd name="T23" fmla="*/ 198 h 264"/>
                  <a:gd name="T24" fmla="*/ 248 w 248"/>
                  <a:gd name="T25" fmla="*/ 188 h 264"/>
                  <a:gd name="T26" fmla="*/ 238 w 248"/>
                  <a:gd name="T27" fmla="*/ 183 h 264"/>
                  <a:gd name="T28" fmla="*/ 233 w 248"/>
                  <a:gd name="T29" fmla="*/ 167 h 264"/>
                  <a:gd name="T30" fmla="*/ 238 w 248"/>
                  <a:gd name="T31" fmla="*/ 157 h 264"/>
                  <a:gd name="T32" fmla="*/ 233 w 248"/>
                  <a:gd name="T33" fmla="*/ 122 h 264"/>
                  <a:gd name="T34" fmla="*/ 228 w 248"/>
                  <a:gd name="T35" fmla="*/ 107 h 264"/>
                  <a:gd name="T36" fmla="*/ 238 w 248"/>
                  <a:gd name="T37" fmla="*/ 86 h 264"/>
                  <a:gd name="T38" fmla="*/ 228 w 248"/>
                  <a:gd name="T39" fmla="*/ 76 h 264"/>
                  <a:gd name="T40" fmla="*/ 228 w 248"/>
                  <a:gd name="T41" fmla="*/ 66 h 264"/>
                  <a:gd name="T42" fmla="*/ 223 w 248"/>
                  <a:gd name="T43" fmla="*/ 56 h 264"/>
                  <a:gd name="T44" fmla="*/ 228 w 248"/>
                  <a:gd name="T45" fmla="*/ 51 h 264"/>
                  <a:gd name="T46" fmla="*/ 228 w 248"/>
                  <a:gd name="T47" fmla="*/ 36 h 264"/>
                  <a:gd name="T48" fmla="*/ 233 w 248"/>
                  <a:gd name="T49" fmla="*/ 26 h 264"/>
                  <a:gd name="T50" fmla="*/ 228 w 248"/>
                  <a:gd name="T51" fmla="*/ 5 h 264"/>
                  <a:gd name="T52" fmla="*/ 203 w 248"/>
                  <a:gd name="T53" fmla="*/ 5 h 264"/>
                  <a:gd name="T54" fmla="*/ 167 w 248"/>
                  <a:gd name="T55" fmla="*/ 5 h 264"/>
                  <a:gd name="T56" fmla="*/ 162 w 248"/>
                  <a:gd name="T57" fmla="*/ 21 h 264"/>
                  <a:gd name="T58" fmla="*/ 157 w 248"/>
                  <a:gd name="T59" fmla="*/ 26 h 264"/>
                  <a:gd name="T60" fmla="*/ 111 w 248"/>
                  <a:gd name="T61" fmla="*/ 46 h 264"/>
                  <a:gd name="T62" fmla="*/ 122 w 248"/>
                  <a:gd name="T63" fmla="*/ 76 h 264"/>
                  <a:gd name="T64" fmla="*/ 117 w 248"/>
                  <a:gd name="T65" fmla="*/ 81 h 264"/>
                  <a:gd name="T66" fmla="*/ 142 w 248"/>
                  <a:gd name="T67" fmla="*/ 91 h 264"/>
                  <a:gd name="T68" fmla="*/ 122 w 248"/>
                  <a:gd name="T69" fmla="*/ 97 h 264"/>
                  <a:gd name="T70" fmla="*/ 96 w 248"/>
                  <a:gd name="T71" fmla="*/ 81 h 264"/>
                  <a:gd name="T72" fmla="*/ 76 w 248"/>
                  <a:gd name="T73" fmla="*/ 91 h 264"/>
                  <a:gd name="T74" fmla="*/ 36 w 248"/>
                  <a:gd name="T75" fmla="*/ 86 h 264"/>
                  <a:gd name="T76" fmla="*/ 25 w 248"/>
                  <a:gd name="T77" fmla="*/ 97 h 264"/>
                  <a:gd name="T78" fmla="*/ 10 w 248"/>
                  <a:gd name="T79" fmla="*/ 97 h 264"/>
                  <a:gd name="T80" fmla="*/ 5 w 248"/>
                  <a:gd name="T81" fmla="*/ 122 h 264"/>
                  <a:gd name="T82" fmla="*/ 25 w 248"/>
                  <a:gd name="T83" fmla="*/ 117 h 264"/>
                  <a:gd name="T84" fmla="*/ 41 w 248"/>
                  <a:gd name="T85" fmla="*/ 117 h 264"/>
                  <a:gd name="T86" fmla="*/ 56 w 248"/>
                  <a:gd name="T87" fmla="*/ 127 h 264"/>
                  <a:gd name="T88" fmla="*/ 96 w 248"/>
                  <a:gd name="T89" fmla="*/ 132 h 264"/>
                  <a:gd name="T90" fmla="*/ 117 w 248"/>
                  <a:gd name="T91" fmla="*/ 132 h 264"/>
                  <a:gd name="T92" fmla="*/ 96 w 248"/>
                  <a:gd name="T93" fmla="*/ 137 h 264"/>
                  <a:gd name="T94" fmla="*/ 36 w 248"/>
                  <a:gd name="T95" fmla="*/ 162 h 264"/>
                  <a:gd name="T96" fmla="*/ 30 w 248"/>
                  <a:gd name="T97" fmla="*/ 178 h 264"/>
                  <a:gd name="T98" fmla="*/ 5 w 248"/>
                  <a:gd name="T99" fmla="*/ 188 h 264"/>
                  <a:gd name="T100" fmla="*/ 5 w 248"/>
                  <a:gd name="T101" fmla="*/ 198 h 264"/>
                  <a:gd name="T102" fmla="*/ 15 w 248"/>
                  <a:gd name="T103" fmla="*/ 203 h 264"/>
                  <a:gd name="T104" fmla="*/ 30 w 248"/>
                  <a:gd name="T105" fmla="*/ 203 h 264"/>
                  <a:gd name="T106" fmla="*/ 56 w 248"/>
                  <a:gd name="T107" fmla="*/ 238 h 264"/>
                  <a:gd name="T108" fmla="*/ 91 w 248"/>
                  <a:gd name="T109" fmla="*/ 223 h 264"/>
                  <a:gd name="T110" fmla="*/ 101 w 248"/>
                  <a:gd name="T111" fmla="*/ 228 h 264"/>
                  <a:gd name="T112" fmla="*/ 122 w 248"/>
                  <a:gd name="T113" fmla="*/ 218 h 264"/>
                  <a:gd name="T114" fmla="*/ 127 w 248"/>
                  <a:gd name="T115" fmla="*/ 218 h 264"/>
                  <a:gd name="T116" fmla="*/ 117 w 248"/>
                  <a:gd name="T117" fmla="*/ 238 h 264"/>
                  <a:gd name="T118" fmla="*/ 101 w 248"/>
                  <a:gd name="T119" fmla="*/ 24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8" h="264">
                    <a:moveTo>
                      <a:pt x="25" y="178"/>
                    </a:moveTo>
                    <a:lnTo>
                      <a:pt x="25" y="178"/>
                    </a:lnTo>
                    <a:lnTo>
                      <a:pt x="25" y="183"/>
                    </a:lnTo>
                    <a:lnTo>
                      <a:pt x="25" y="183"/>
                    </a:lnTo>
                    <a:lnTo>
                      <a:pt x="20" y="188"/>
                    </a:lnTo>
                    <a:lnTo>
                      <a:pt x="15" y="188"/>
                    </a:lnTo>
                    <a:lnTo>
                      <a:pt x="5" y="188"/>
                    </a:lnTo>
                    <a:lnTo>
                      <a:pt x="5" y="188"/>
                    </a:lnTo>
                    <a:lnTo>
                      <a:pt x="0" y="188"/>
                    </a:lnTo>
                    <a:lnTo>
                      <a:pt x="0" y="188"/>
                    </a:lnTo>
                    <a:lnTo>
                      <a:pt x="5" y="183"/>
                    </a:lnTo>
                    <a:lnTo>
                      <a:pt x="15" y="178"/>
                    </a:lnTo>
                    <a:lnTo>
                      <a:pt x="15" y="178"/>
                    </a:lnTo>
                    <a:lnTo>
                      <a:pt x="20" y="178"/>
                    </a:lnTo>
                    <a:lnTo>
                      <a:pt x="20" y="178"/>
                    </a:lnTo>
                    <a:lnTo>
                      <a:pt x="20" y="178"/>
                    </a:lnTo>
                    <a:lnTo>
                      <a:pt x="25" y="178"/>
                    </a:lnTo>
                    <a:lnTo>
                      <a:pt x="25" y="178"/>
                    </a:lnTo>
                    <a:moveTo>
                      <a:pt x="101" y="243"/>
                    </a:moveTo>
                    <a:lnTo>
                      <a:pt x="101" y="243"/>
                    </a:lnTo>
                    <a:lnTo>
                      <a:pt x="101" y="243"/>
                    </a:lnTo>
                    <a:lnTo>
                      <a:pt x="101" y="243"/>
                    </a:lnTo>
                    <a:lnTo>
                      <a:pt x="106" y="248"/>
                    </a:lnTo>
                    <a:lnTo>
                      <a:pt x="106" y="248"/>
                    </a:lnTo>
                    <a:lnTo>
                      <a:pt x="106" y="248"/>
                    </a:lnTo>
                    <a:lnTo>
                      <a:pt x="106" y="253"/>
                    </a:lnTo>
                    <a:lnTo>
                      <a:pt x="101" y="253"/>
                    </a:lnTo>
                    <a:lnTo>
                      <a:pt x="106" y="253"/>
                    </a:lnTo>
                    <a:lnTo>
                      <a:pt x="106" y="253"/>
                    </a:lnTo>
                    <a:lnTo>
                      <a:pt x="106" y="253"/>
                    </a:lnTo>
                    <a:lnTo>
                      <a:pt x="106" y="259"/>
                    </a:lnTo>
                    <a:lnTo>
                      <a:pt x="106" y="259"/>
                    </a:lnTo>
                    <a:lnTo>
                      <a:pt x="106" y="259"/>
                    </a:lnTo>
                    <a:lnTo>
                      <a:pt x="106" y="259"/>
                    </a:lnTo>
                    <a:lnTo>
                      <a:pt x="106" y="264"/>
                    </a:lnTo>
                    <a:lnTo>
                      <a:pt x="106" y="264"/>
                    </a:lnTo>
                    <a:lnTo>
                      <a:pt x="106" y="264"/>
                    </a:lnTo>
                    <a:lnTo>
                      <a:pt x="111" y="264"/>
                    </a:lnTo>
                    <a:lnTo>
                      <a:pt x="111" y="264"/>
                    </a:lnTo>
                    <a:lnTo>
                      <a:pt x="111" y="264"/>
                    </a:lnTo>
                    <a:lnTo>
                      <a:pt x="111" y="264"/>
                    </a:lnTo>
                    <a:lnTo>
                      <a:pt x="117" y="264"/>
                    </a:lnTo>
                    <a:lnTo>
                      <a:pt x="127" y="253"/>
                    </a:lnTo>
                    <a:lnTo>
                      <a:pt x="127" y="248"/>
                    </a:lnTo>
                    <a:lnTo>
                      <a:pt x="127" y="248"/>
                    </a:lnTo>
                    <a:lnTo>
                      <a:pt x="127" y="248"/>
                    </a:lnTo>
                    <a:lnTo>
                      <a:pt x="132" y="248"/>
                    </a:lnTo>
                    <a:lnTo>
                      <a:pt x="137" y="248"/>
                    </a:lnTo>
                    <a:lnTo>
                      <a:pt x="137" y="248"/>
                    </a:lnTo>
                    <a:lnTo>
                      <a:pt x="137" y="248"/>
                    </a:lnTo>
                    <a:lnTo>
                      <a:pt x="137" y="248"/>
                    </a:lnTo>
                    <a:lnTo>
                      <a:pt x="142" y="248"/>
                    </a:lnTo>
                    <a:lnTo>
                      <a:pt x="147" y="243"/>
                    </a:lnTo>
                    <a:lnTo>
                      <a:pt x="147" y="238"/>
                    </a:lnTo>
                    <a:lnTo>
                      <a:pt x="147" y="238"/>
                    </a:lnTo>
                    <a:lnTo>
                      <a:pt x="162" y="238"/>
                    </a:lnTo>
                    <a:lnTo>
                      <a:pt x="162" y="238"/>
                    </a:lnTo>
                    <a:lnTo>
                      <a:pt x="167" y="238"/>
                    </a:lnTo>
                    <a:lnTo>
                      <a:pt x="167" y="238"/>
                    </a:lnTo>
                    <a:lnTo>
                      <a:pt x="167" y="238"/>
                    </a:lnTo>
                    <a:lnTo>
                      <a:pt x="172" y="238"/>
                    </a:lnTo>
                    <a:lnTo>
                      <a:pt x="177" y="238"/>
                    </a:lnTo>
                    <a:lnTo>
                      <a:pt x="177" y="238"/>
                    </a:lnTo>
                    <a:lnTo>
                      <a:pt x="177" y="238"/>
                    </a:lnTo>
                    <a:lnTo>
                      <a:pt x="182" y="238"/>
                    </a:lnTo>
                    <a:lnTo>
                      <a:pt x="182" y="238"/>
                    </a:lnTo>
                    <a:lnTo>
                      <a:pt x="182" y="233"/>
                    </a:lnTo>
                    <a:lnTo>
                      <a:pt x="182" y="233"/>
                    </a:lnTo>
                    <a:lnTo>
                      <a:pt x="187" y="233"/>
                    </a:lnTo>
                    <a:lnTo>
                      <a:pt x="193" y="228"/>
                    </a:lnTo>
                    <a:lnTo>
                      <a:pt x="193" y="228"/>
                    </a:lnTo>
                    <a:lnTo>
                      <a:pt x="198" y="228"/>
                    </a:lnTo>
                    <a:lnTo>
                      <a:pt x="198" y="228"/>
                    </a:lnTo>
                    <a:lnTo>
                      <a:pt x="198" y="228"/>
                    </a:lnTo>
                    <a:lnTo>
                      <a:pt x="203" y="228"/>
                    </a:lnTo>
                    <a:lnTo>
                      <a:pt x="203" y="228"/>
                    </a:lnTo>
                    <a:lnTo>
                      <a:pt x="203" y="228"/>
                    </a:lnTo>
                    <a:lnTo>
                      <a:pt x="208" y="223"/>
                    </a:lnTo>
                    <a:lnTo>
                      <a:pt x="208" y="223"/>
                    </a:lnTo>
                    <a:lnTo>
                      <a:pt x="213" y="218"/>
                    </a:lnTo>
                    <a:lnTo>
                      <a:pt x="213" y="218"/>
                    </a:lnTo>
                    <a:lnTo>
                      <a:pt x="213" y="218"/>
                    </a:lnTo>
                    <a:lnTo>
                      <a:pt x="213" y="213"/>
                    </a:lnTo>
                    <a:lnTo>
                      <a:pt x="213" y="213"/>
                    </a:lnTo>
                    <a:lnTo>
                      <a:pt x="213" y="208"/>
                    </a:lnTo>
                    <a:lnTo>
                      <a:pt x="213" y="208"/>
                    </a:lnTo>
                    <a:lnTo>
                      <a:pt x="213" y="203"/>
                    </a:lnTo>
                    <a:lnTo>
                      <a:pt x="213" y="203"/>
                    </a:lnTo>
                    <a:lnTo>
                      <a:pt x="213" y="203"/>
                    </a:lnTo>
                    <a:lnTo>
                      <a:pt x="213" y="203"/>
                    </a:lnTo>
                    <a:lnTo>
                      <a:pt x="213" y="198"/>
                    </a:lnTo>
                    <a:lnTo>
                      <a:pt x="213" y="198"/>
                    </a:lnTo>
                    <a:lnTo>
                      <a:pt x="213" y="198"/>
                    </a:lnTo>
                    <a:lnTo>
                      <a:pt x="213" y="198"/>
                    </a:lnTo>
                    <a:lnTo>
                      <a:pt x="218" y="198"/>
                    </a:lnTo>
                    <a:lnTo>
                      <a:pt x="218" y="198"/>
                    </a:lnTo>
                    <a:lnTo>
                      <a:pt x="223" y="193"/>
                    </a:lnTo>
                    <a:lnTo>
                      <a:pt x="223" y="193"/>
                    </a:lnTo>
                    <a:lnTo>
                      <a:pt x="223" y="193"/>
                    </a:lnTo>
                    <a:lnTo>
                      <a:pt x="238" y="188"/>
                    </a:lnTo>
                    <a:lnTo>
                      <a:pt x="243" y="188"/>
                    </a:lnTo>
                    <a:lnTo>
                      <a:pt x="243" y="188"/>
                    </a:lnTo>
                    <a:lnTo>
                      <a:pt x="243" y="188"/>
                    </a:lnTo>
                    <a:lnTo>
                      <a:pt x="248" y="188"/>
                    </a:lnTo>
                    <a:lnTo>
                      <a:pt x="248" y="188"/>
                    </a:lnTo>
                    <a:lnTo>
                      <a:pt x="248" y="188"/>
                    </a:lnTo>
                    <a:lnTo>
                      <a:pt x="248" y="188"/>
                    </a:lnTo>
                    <a:lnTo>
                      <a:pt x="248" y="183"/>
                    </a:lnTo>
                    <a:lnTo>
                      <a:pt x="248" y="183"/>
                    </a:lnTo>
                    <a:lnTo>
                      <a:pt x="248" y="183"/>
                    </a:lnTo>
                    <a:lnTo>
                      <a:pt x="243" y="183"/>
                    </a:lnTo>
                    <a:lnTo>
                      <a:pt x="238" y="183"/>
                    </a:lnTo>
                    <a:lnTo>
                      <a:pt x="238" y="178"/>
                    </a:lnTo>
                    <a:lnTo>
                      <a:pt x="238" y="178"/>
                    </a:lnTo>
                    <a:lnTo>
                      <a:pt x="233" y="178"/>
                    </a:lnTo>
                    <a:lnTo>
                      <a:pt x="233" y="178"/>
                    </a:lnTo>
                    <a:lnTo>
                      <a:pt x="233" y="178"/>
                    </a:lnTo>
                    <a:lnTo>
                      <a:pt x="233" y="172"/>
                    </a:lnTo>
                    <a:lnTo>
                      <a:pt x="233" y="172"/>
                    </a:lnTo>
                    <a:lnTo>
                      <a:pt x="233" y="167"/>
                    </a:lnTo>
                    <a:lnTo>
                      <a:pt x="233" y="162"/>
                    </a:lnTo>
                    <a:lnTo>
                      <a:pt x="238" y="162"/>
                    </a:lnTo>
                    <a:lnTo>
                      <a:pt x="238" y="162"/>
                    </a:lnTo>
                    <a:lnTo>
                      <a:pt x="238" y="162"/>
                    </a:lnTo>
                    <a:lnTo>
                      <a:pt x="238" y="162"/>
                    </a:lnTo>
                    <a:lnTo>
                      <a:pt x="238" y="162"/>
                    </a:lnTo>
                    <a:lnTo>
                      <a:pt x="238" y="157"/>
                    </a:lnTo>
                    <a:lnTo>
                      <a:pt x="238" y="157"/>
                    </a:lnTo>
                    <a:lnTo>
                      <a:pt x="238" y="157"/>
                    </a:lnTo>
                    <a:lnTo>
                      <a:pt x="238" y="157"/>
                    </a:lnTo>
                    <a:lnTo>
                      <a:pt x="238" y="157"/>
                    </a:lnTo>
                    <a:lnTo>
                      <a:pt x="238" y="157"/>
                    </a:lnTo>
                    <a:lnTo>
                      <a:pt x="238" y="157"/>
                    </a:lnTo>
                    <a:lnTo>
                      <a:pt x="233" y="142"/>
                    </a:lnTo>
                    <a:lnTo>
                      <a:pt x="233" y="127"/>
                    </a:lnTo>
                    <a:lnTo>
                      <a:pt x="233" y="122"/>
                    </a:lnTo>
                    <a:lnTo>
                      <a:pt x="233" y="122"/>
                    </a:lnTo>
                    <a:lnTo>
                      <a:pt x="233" y="117"/>
                    </a:lnTo>
                    <a:lnTo>
                      <a:pt x="228" y="117"/>
                    </a:lnTo>
                    <a:lnTo>
                      <a:pt x="228" y="117"/>
                    </a:lnTo>
                    <a:lnTo>
                      <a:pt x="228" y="112"/>
                    </a:lnTo>
                    <a:lnTo>
                      <a:pt x="228" y="112"/>
                    </a:lnTo>
                    <a:lnTo>
                      <a:pt x="228" y="112"/>
                    </a:lnTo>
                    <a:lnTo>
                      <a:pt x="228" y="107"/>
                    </a:lnTo>
                    <a:lnTo>
                      <a:pt x="233" y="107"/>
                    </a:lnTo>
                    <a:lnTo>
                      <a:pt x="233" y="102"/>
                    </a:lnTo>
                    <a:lnTo>
                      <a:pt x="238" y="97"/>
                    </a:lnTo>
                    <a:lnTo>
                      <a:pt x="243" y="97"/>
                    </a:lnTo>
                    <a:lnTo>
                      <a:pt x="243" y="91"/>
                    </a:lnTo>
                    <a:lnTo>
                      <a:pt x="238" y="91"/>
                    </a:lnTo>
                    <a:lnTo>
                      <a:pt x="238" y="86"/>
                    </a:lnTo>
                    <a:lnTo>
                      <a:pt x="238" y="86"/>
                    </a:lnTo>
                    <a:lnTo>
                      <a:pt x="238" y="86"/>
                    </a:lnTo>
                    <a:lnTo>
                      <a:pt x="233" y="86"/>
                    </a:lnTo>
                    <a:lnTo>
                      <a:pt x="233" y="81"/>
                    </a:lnTo>
                    <a:lnTo>
                      <a:pt x="228" y="81"/>
                    </a:lnTo>
                    <a:lnTo>
                      <a:pt x="228" y="81"/>
                    </a:lnTo>
                    <a:lnTo>
                      <a:pt x="228" y="81"/>
                    </a:lnTo>
                    <a:lnTo>
                      <a:pt x="228" y="76"/>
                    </a:lnTo>
                    <a:lnTo>
                      <a:pt x="228" y="76"/>
                    </a:lnTo>
                    <a:lnTo>
                      <a:pt x="223" y="76"/>
                    </a:lnTo>
                    <a:lnTo>
                      <a:pt x="223" y="76"/>
                    </a:lnTo>
                    <a:lnTo>
                      <a:pt x="223" y="71"/>
                    </a:lnTo>
                    <a:lnTo>
                      <a:pt x="223" y="71"/>
                    </a:lnTo>
                    <a:lnTo>
                      <a:pt x="223" y="71"/>
                    </a:lnTo>
                    <a:lnTo>
                      <a:pt x="223" y="71"/>
                    </a:lnTo>
                    <a:lnTo>
                      <a:pt x="228" y="71"/>
                    </a:lnTo>
                    <a:lnTo>
                      <a:pt x="228" y="66"/>
                    </a:lnTo>
                    <a:lnTo>
                      <a:pt x="228" y="66"/>
                    </a:lnTo>
                    <a:lnTo>
                      <a:pt x="228" y="66"/>
                    </a:lnTo>
                    <a:lnTo>
                      <a:pt x="228" y="66"/>
                    </a:lnTo>
                    <a:lnTo>
                      <a:pt x="228" y="66"/>
                    </a:lnTo>
                    <a:lnTo>
                      <a:pt x="223" y="61"/>
                    </a:lnTo>
                    <a:lnTo>
                      <a:pt x="223" y="61"/>
                    </a:lnTo>
                    <a:lnTo>
                      <a:pt x="223" y="61"/>
                    </a:lnTo>
                    <a:lnTo>
                      <a:pt x="223" y="56"/>
                    </a:lnTo>
                    <a:lnTo>
                      <a:pt x="223" y="56"/>
                    </a:lnTo>
                    <a:lnTo>
                      <a:pt x="228" y="56"/>
                    </a:lnTo>
                    <a:lnTo>
                      <a:pt x="228" y="56"/>
                    </a:lnTo>
                    <a:lnTo>
                      <a:pt x="228" y="51"/>
                    </a:lnTo>
                    <a:lnTo>
                      <a:pt x="228" y="51"/>
                    </a:lnTo>
                    <a:lnTo>
                      <a:pt x="228" y="51"/>
                    </a:lnTo>
                    <a:lnTo>
                      <a:pt x="228" y="51"/>
                    </a:lnTo>
                    <a:lnTo>
                      <a:pt x="228" y="51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28" y="46"/>
                    </a:lnTo>
                    <a:lnTo>
                      <a:pt x="228" y="41"/>
                    </a:lnTo>
                    <a:lnTo>
                      <a:pt x="228" y="41"/>
                    </a:lnTo>
                    <a:lnTo>
                      <a:pt x="228" y="41"/>
                    </a:lnTo>
                    <a:lnTo>
                      <a:pt x="228" y="36"/>
                    </a:lnTo>
                    <a:lnTo>
                      <a:pt x="228" y="36"/>
                    </a:lnTo>
                    <a:lnTo>
                      <a:pt x="228" y="36"/>
                    </a:lnTo>
                    <a:lnTo>
                      <a:pt x="233" y="31"/>
                    </a:lnTo>
                    <a:lnTo>
                      <a:pt x="233" y="31"/>
                    </a:lnTo>
                    <a:lnTo>
                      <a:pt x="233" y="31"/>
                    </a:lnTo>
                    <a:lnTo>
                      <a:pt x="233" y="31"/>
                    </a:lnTo>
                    <a:lnTo>
                      <a:pt x="233" y="31"/>
                    </a:lnTo>
                    <a:lnTo>
                      <a:pt x="233" y="26"/>
                    </a:lnTo>
                    <a:lnTo>
                      <a:pt x="233" y="26"/>
                    </a:lnTo>
                    <a:lnTo>
                      <a:pt x="233" y="26"/>
                    </a:lnTo>
                    <a:lnTo>
                      <a:pt x="233" y="21"/>
                    </a:lnTo>
                    <a:lnTo>
                      <a:pt x="228" y="21"/>
                    </a:lnTo>
                    <a:lnTo>
                      <a:pt x="228" y="16"/>
                    </a:lnTo>
                    <a:lnTo>
                      <a:pt x="228" y="16"/>
                    </a:lnTo>
                    <a:lnTo>
                      <a:pt x="228" y="10"/>
                    </a:lnTo>
                    <a:lnTo>
                      <a:pt x="228" y="5"/>
                    </a:lnTo>
                    <a:lnTo>
                      <a:pt x="223" y="5"/>
                    </a:lnTo>
                    <a:lnTo>
                      <a:pt x="213" y="5"/>
                    </a:lnTo>
                    <a:lnTo>
                      <a:pt x="208" y="5"/>
                    </a:lnTo>
                    <a:lnTo>
                      <a:pt x="208" y="5"/>
                    </a:lnTo>
                    <a:lnTo>
                      <a:pt x="208" y="5"/>
                    </a:lnTo>
                    <a:lnTo>
                      <a:pt x="203" y="5"/>
                    </a:lnTo>
                    <a:lnTo>
                      <a:pt x="203" y="5"/>
                    </a:lnTo>
                    <a:lnTo>
                      <a:pt x="203" y="5"/>
                    </a:lnTo>
                    <a:lnTo>
                      <a:pt x="203" y="5"/>
                    </a:lnTo>
                    <a:lnTo>
                      <a:pt x="18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67" y="5"/>
                    </a:lnTo>
                    <a:lnTo>
                      <a:pt x="167" y="5"/>
                    </a:lnTo>
                    <a:lnTo>
                      <a:pt x="167" y="10"/>
                    </a:lnTo>
                    <a:lnTo>
                      <a:pt x="167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7" y="21"/>
                    </a:lnTo>
                    <a:lnTo>
                      <a:pt x="167" y="21"/>
                    </a:lnTo>
                    <a:lnTo>
                      <a:pt x="162" y="21"/>
                    </a:lnTo>
                    <a:lnTo>
                      <a:pt x="162" y="21"/>
                    </a:lnTo>
                    <a:lnTo>
                      <a:pt x="167" y="26"/>
                    </a:lnTo>
                    <a:lnTo>
                      <a:pt x="167" y="26"/>
                    </a:lnTo>
                    <a:lnTo>
                      <a:pt x="172" y="26"/>
                    </a:lnTo>
                    <a:lnTo>
                      <a:pt x="172" y="31"/>
                    </a:lnTo>
                    <a:lnTo>
                      <a:pt x="167" y="31"/>
                    </a:lnTo>
                    <a:lnTo>
                      <a:pt x="162" y="26"/>
                    </a:lnTo>
                    <a:lnTo>
                      <a:pt x="157" y="26"/>
                    </a:lnTo>
                    <a:lnTo>
                      <a:pt x="157" y="26"/>
                    </a:lnTo>
                    <a:lnTo>
                      <a:pt x="152" y="31"/>
                    </a:lnTo>
                    <a:lnTo>
                      <a:pt x="152" y="31"/>
                    </a:lnTo>
                    <a:lnTo>
                      <a:pt x="132" y="41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1" y="41"/>
                    </a:lnTo>
                    <a:lnTo>
                      <a:pt x="111" y="46"/>
                    </a:lnTo>
                    <a:lnTo>
                      <a:pt x="117" y="51"/>
                    </a:lnTo>
                    <a:lnTo>
                      <a:pt x="127" y="51"/>
                    </a:lnTo>
                    <a:lnTo>
                      <a:pt x="132" y="56"/>
                    </a:lnTo>
                    <a:lnTo>
                      <a:pt x="127" y="71"/>
                    </a:lnTo>
                    <a:lnTo>
                      <a:pt x="132" y="76"/>
                    </a:lnTo>
                    <a:lnTo>
                      <a:pt x="127" y="76"/>
                    </a:lnTo>
                    <a:lnTo>
                      <a:pt x="122" y="76"/>
                    </a:lnTo>
                    <a:lnTo>
                      <a:pt x="122" y="76"/>
                    </a:lnTo>
                    <a:lnTo>
                      <a:pt x="122" y="81"/>
                    </a:lnTo>
                    <a:lnTo>
                      <a:pt x="127" y="81"/>
                    </a:lnTo>
                    <a:lnTo>
                      <a:pt x="127" y="81"/>
                    </a:lnTo>
                    <a:lnTo>
                      <a:pt x="127" y="81"/>
                    </a:lnTo>
                    <a:lnTo>
                      <a:pt x="122" y="81"/>
                    </a:lnTo>
                    <a:lnTo>
                      <a:pt x="122" y="81"/>
                    </a:lnTo>
                    <a:lnTo>
                      <a:pt x="117" y="76"/>
                    </a:lnTo>
                    <a:lnTo>
                      <a:pt x="117" y="81"/>
                    </a:lnTo>
                    <a:lnTo>
                      <a:pt x="122" y="81"/>
                    </a:lnTo>
                    <a:lnTo>
                      <a:pt x="122" y="86"/>
                    </a:lnTo>
                    <a:lnTo>
                      <a:pt x="122" y="86"/>
                    </a:lnTo>
                    <a:lnTo>
                      <a:pt x="127" y="86"/>
                    </a:lnTo>
                    <a:lnTo>
                      <a:pt x="127" y="86"/>
                    </a:lnTo>
                    <a:lnTo>
                      <a:pt x="132" y="91"/>
                    </a:lnTo>
                    <a:lnTo>
                      <a:pt x="137" y="91"/>
                    </a:lnTo>
                    <a:lnTo>
                      <a:pt x="142" y="91"/>
                    </a:lnTo>
                    <a:lnTo>
                      <a:pt x="142" y="97"/>
                    </a:lnTo>
                    <a:lnTo>
                      <a:pt x="132" y="97"/>
                    </a:lnTo>
                    <a:lnTo>
                      <a:pt x="127" y="91"/>
                    </a:lnTo>
                    <a:lnTo>
                      <a:pt x="127" y="91"/>
                    </a:lnTo>
                    <a:lnTo>
                      <a:pt x="132" y="91"/>
                    </a:lnTo>
                    <a:lnTo>
                      <a:pt x="127" y="91"/>
                    </a:lnTo>
                    <a:lnTo>
                      <a:pt x="127" y="91"/>
                    </a:lnTo>
                    <a:lnTo>
                      <a:pt x="122" y="97"/>
                    </a:lnTo>
                    <a:lnTo>
                      <a:pt x="117" y="97"/>
                    </a:lnTo>
                    <a:lnTo>
                      <a:pt x="111" y="97"/>
                    </a:lnTo>
                    <a:lnTo>
                      <a:pt x="106" y="97"/>
                    </a:lnTo>
                    <a:lnTo>
                      <a:pt x="101" y="91"/>
                    </a:lnTo>
                    <a:lnTo>
                      <a:pt x="96" y="91"/>
                    </a:lnTo>
                    <a:lnTo>
                      <a:pt x="91" y="86"/>
                    </a:lnTo>
                    <a:lnTo>
                      <a:pt x="91" y="86"/>
                    </a:lnTo>
                    <a:lnTo>
                      <a:pt x="96" y="81"/>
                    </a:lnTo>
                    <a:lnTo>
                      <a:pt x="91" y="76"/>
                    </a:lnTo>
                    <a:lnTo>
                      <a:pt x="96" y="71"/>
                    </a:lnTo>
                    <a:lnTo>
                      <a:pt x="91" y="71"/>
                    </a:lnTo>
                    <a:lnTo>
                      <a:pt x="86" y="71"/>
                    </a:lnTo>
                    <a:lnTo>
                      <a:pt x="91" y="76"/>
                    </a:lnTo>
                    <a:lnTo>
                      <a:pt x="86" y="81"/>
                    </a:lnTo>
                    <a:lnTo>
                      <a:pt x="81" y="86"/>
                    </a:lnTo>
                    <a:lnTo>
                      <a:pt x="76" y="91"/>
                    </a:lnTo>
                    <a:lnTo>
                      <a:pt x="66" y="91"/>
                    </a:lnTo>
                    <a:lnTo>
                      <a:pt x="66" y="86"/>
                    </a:lnTo>
                    <a:lnTo>
                      <a:pt x="66" y="76"/>
                    </a:lnTo>
                    <a:lnTo>
                      <a:pt x="66" y="76"/>
                    </a:lnTo>
                    <a:lnTo>
                      <a:pt x="46" y="76"/>
                    </a:lnTo>
                    <a:lnTo>
                      <a:pt x="41" y="76"/>
                    </a:lnTo>
                    <a:lnTo>
                      <a:pt x="36" y="86"/>
                    </a:lnTo>
                    <a:lnTo>
                      <a:pt x="36" y="86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25" y="86"/>
                    </a:lnTo>
                    <a:lnTo>
                      <a:pt x="25" y="91"/>
                    </a:lnTo>
                    <a:lnTo>
                      <a:pt x="25" y="91"/>
                    </a:lnTo>
                    <a:lnTo>
                      <a:pt x="25" y="91"/>
                    </a:lnTo>
                    <a:lnTo>
                      <a:pt x="25" y="97"/>
                    </a:lnTo>
                    <a:lnTo>
                      <a:pt x="25" y="97"/>
                    </a:lnTo>
                    <a:lnTo>
                      <a:pt x="25" y="102"/>
                    </a:lnTo>
                    <a:lnTo>
                      <a:pt x="25" y="102"/>
                    </a:lnTo>
                    <a:lnTo>
                      <a:pt x="20" y="102"/>
                    </a:lnTo>
                    <a:lnTo>
                      <a:pt x="20" y="102"/>
                    </a:lnTo>
                    <a:lnTo>
                      <a:pt x="15" y="97"/>
                    </a:lnTo>
                    <a:lnTo>
                      <a:pt x="15" y="97"/>
                    </a:lnTo>
                    <a:lnTo>
                      <a:pt x="15" y="97"/>
                    </a:lnTo>
                    <a:lnTo>
                      <a:pt x="10" y="97"/>
                    </a:lnTo>
                    <a:lnTo>
                      <a:pt x="5" y="102"/>
                    </a:lnTo>
                    <a:lnTo>
                      <a:pt x="10" y="102"/>
                    </a:lnTo>
                    <a:lnTo>
                      <a:pt x="10" y="102"/>
                    </a:lnTo>
                    <a:lnTo>
                      <a:pt x="5" y="107"/>
                    </a:lnTo>
                    <a:lnTo>
                      <a:pt x="5" y="107"/>
                    </a:lnTo>
                    <a:lnTo>
                      <a:pt x="5" y="112"/>
                    </a:lnTo>
                    <a:lnTo>
                      <a:pt x="5" y="117"/>
                    </a:lnTo>
                    <a:lnTo>
                      <a:pt x="5" y="122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20" y="122"/>
                    </a:lnTo>
                    <a:lnTo>
                      <a:pt x="25" y="122"/>
                    </a:lnTo>
                    <a:lnTo>
                      <a:pt x="20" y="122"/>
                    </a:lnTo>
                    <a:lnTo>
                      <a:pt x="20" y="122"/>
                    </a:lnTo>
                    <a:lnTo>
                      <a:pt x="20" y="117"/>
                    </a:lnTo>
                    <a:lnTo>
                      <a:pt x="25" y="117"/>
                    </a:lnTo>
                    <a:lnTo>
                      <a:pt x="36" y="122"/>
                    </a:lnTo>
                    <a:lnTo>
                      <a:pt x="41" y="127"/>
                    </a:lnTo>
                    <a:lnTo>
                      <a:pt x="41" y="122"/>
                    </a:lnTo>
                    <a:lnTo>
                      <a:pt x="36" y="122"/>
                    </a:lnTo>
                    <a:lnTo>
                      <a:pt x="36" y="122"/>
                    </a:lnTo>
                    <a:lnTo>
                      <a:pt x="36" y="122"/>
                    </a:lnTo>
                    <a:lnTo>
                      <a:pt x="36" y="117"/>
                    </a:lnTo>
                    <a:lnTo>
                      <a:pt x="41" y="117"/>
                    </a:lnTo>
                    <a:lnTo>
                      <a:pt x="41" y="117"/>
                    </a:lnTo>
                    <a:lnTo>
                      <a:pt x="46" y="122"/>
                    </a:lnTo>
                    <a:lnTo>
                      <a:pt x="46" y="122"/>
                    </a:lnTo>
                    <a:lnTo>
                      <a:pt x="46" y="122"/>
                    </a:lnTo>
                    <a:lnTo>
                      <a:pt x="51" y="122"/>
                    </a:lnTo>
                    <a:lnTo>
                      <a:pt x="51" y="122"/>
                    </a:lnTo>
                    <a:lnTo>
                      <a:pt x="51" y="127"/>
                    </a:lnTo>
                    <a:lnTo>
                      <a:pt x="56" y="127"/>
                    </a:lnTo>
                    <a:lnTo>
                      <a:pt x="61" y="127"/>
                    </a:lnTo>
                    <a:lnTo>
                      <a:pt x="86" y="122"/>
                    </a:lnTo>
                    <a:lnTo>
                      <a:pt x="91" y="122"/>
                    </a:lnTo>
                    <a:lnTo>
                      <a:pt x="91" y="122"/>
                    </a:lnTo>
                    <a:lnTo>
                      <a:pt x="96" y="127"/>
                    </a:lnTo>
                    <a:lnTo>
                      <a:pt x="96" y="127"/>
                    </a:lnTo>
                    <a:lnTo>
                      <a:pt x="96" y="132"/>
                    </a:lnTo>
                    <a:lnTo>
                      <a:pt x="96" y="132"/>
                    </a:lnTo>
                    <a:lnTo>
                      <a:pt x="101" y="127"/>
                    </a:lnTo>
                    <a:lnTo>
                      <a:pt x="96" y="122"/>
                    </a:lnTo>
                    <a:lnTo>
                      <a:pt x="137" y="122"/>
                    </a:lnTo>
                    <a:lnTo>
                      <a:pt x="127" y="127"/>
                    </a:lnTo>
                    <a:lnTo>
                      <a:pt x="132" y="127"/>
                    </a:lnTo>
                    <a:lnTo>
                      <a:pt x="132" y="132"/>
                    </a:lnTo>
                    <a:lnTo>
                      <a:pt x="132" y="132"/>
                    </a:lnTo>
                    <a:lnTo>
                      <a:pt x="117" y="132"/>
                    </a:lnTo>
                    <a:lnTo>
                      <a:pt x="111" y="132"/>
                    </a:lnTo>
                    <a:lnTo>
                      <a:pt x="106" y="127"/>
                    </a:lnTo>
                    <a:lnTo>
                      <a:pt x="101" y="142"/>
                    </a:lnTo>
                    <a:lnTo>
                      <a:pt x="101" y="147"/>
                    </a:lnTo>
                    <a:lnTo>
                      <a:pt x="96" y="147"/>
                    </a:lnTo>
                    <a:lnTo>
                      <a:pt x="96" y="147"/>
                    </a:lnTo>
                    <a:lnTo>
                      <a:pt x="96" y="142"/>
                    </a:lnTo>
                    <a:lnTo>
                      <a:pt x="96" y="137"/>
                    </a:lnTo>
                    <a:lnTo>
                      <a:pt x="91" y="137"/>
                    </a:lnTo>
                    <a:lnTo>
                      <a:pt x="86" y="147"/>
                    </a:lnTo>
                    <a:lnTo>
                      <a:pt x="81" y="152"/>
                    </a:lnTo>
                    <a:lnTo>
                      <a:pt x="61" y="152"/>
                    </a:lnTo>
                    <a:lnTo>
                      <a:pt x="51" y="157"/>
                    </a:lnTo>
                    <a:lnTo>
                      <a:pt x="46" y="157"/>
                    </a:lnTo>
                    <a:lnTo>
                      <a:pt x="41" y="162"/>
                    </a:lnTo>
                    <a:lnTo>
                      <a:pt x="36" y="162"/>
                    </a:lnTo>
                    <a:lnTo>
                      <a:pt x="36" y="167"/>
                    </a:lnTo>
                    <a:lnTo>
                      <a:pt x="36" y="167"/>
                    </a:lnTo>
                    <a:lnTo>
                      <a:pt x="30" y="167"/>
                    </a:lnTo>
                    <a:lnTo>
                      <a:pt x="25" y="167"/>
                    </a:lnTo>
                    <a:lnTo>
                      <a:pt x="25" y="172"/>
                    </a:lnTo>
                    <a:lnTo>
                      <a:pt x="30" y="172"/>
                    </a:lnTo>
                    <a:lnTo>
                      <a:pt x="30" y="178"/>
                    </a:lnTo>
                    <a:lnTo>
                      <a:pt x="30" y="178"/>
                    </a:lnTo>
                    <a:lnTo>
                      <a:pt x="36" y="183"/>
                    </a:lnTo>
                    <a:lnTo>
                      <a:pt x="36" y="183"/>
                    </a:lnTo>
                    <a:lnTo>
                      <a:pt x="36" y="183"/>
                    </a:lnTo>
                    <a:lnTo>
                      <a:pt x="36" y="188"/>
                    </a:lnTo>
                    <a:lnTo>
                      <a:pt x="30" y="188"/>
                    </a:lnTo>
                    <a:lnTo>
                      <a:pt x="30" y="188"/>
                    </a:lnTo>
                    <a:lnTo>
                      <a:pt x="15" y="188"/>
                    </a:lnTo>
                    <a:lnTo>
                      <a:pt x="5" y="188"/>
                    </a:lnTo>
                    <a:lnTo>
                      <a:pt x="5" y="193"/>
                    </a:lnTo>
                    <a:lnTo>
                      <a:pt x="5" y="193"/>
                    </a:lnTo>
                    <a:lnTo>
                      <a:pt x="10" y="193"/>
                    </a:lnTo>
                    <a:lnTo>
                      <a:pt x="10" y="193"/>
                    </a:lnTo>
                    <a:lnTo>
                      <a:pt x="10" y="193"/>
                    </a:lnTo>
                    <a:lnTo>
                      <a:pt x="10" y="193"/>
                    </a:lnTo>
                    <a:lnTo>
                      <a:pt x="5" y="193"/>
                    </a:lnTo>
                    <a:lnTo>
                      <a:pt x="5" y="198"/>
                    </a:lnTo>
                    <a:lnTo>
                      <a:pt x="5" y="198"/>
                    </a:lnTo>
                    <a:lnTo>
                      <a:pt x="5" y="198"/>
                    </a:lnTo>
                    <a:lnTo>
                      <a:pt x="10" y="198"/>
                    </a:lnTo>
                    <a:lnTo>
                      <a:pt x="10" y="198"/>
                    </a:lnTo>
                    <a:lnTo>
                      <a:pt x="5" y="203"/>
                    </a:lnTo>
                    <a:lnTo>
                      <a:pt x="10" y="203"/>
                    </a:lnTo>
                    <a:lnTo>
                      <a:pt x="10" y="203"/>
                    </a:lnTo>
                    <a:lnTo>
                      <a:pt x="15" y="203"/>
                    </a:lnTo>
                    <a:lnTo>
                      <a:pt x="15" y="208"/>
                    </a:lnTo>
                    <a:lnTo>
                      <a:pt x="10" y="218"/>
                    </a:lnTo>
                    <a:lnTo>
                      <a:pt x="10" y="218"/>
                    </a:lnTo>
                    <a:lnTo>
                      <a:pt x="15" y="218"/>
                    </a:lnTo>
                    <a:lnTo>
                      <a:pt x="20" y="213"/>
                    </a:lnTo>
                    <a:lnTo>
                      <a:pt x="25" y="213"/>
                    </a:lnTo>
                    <a:lnTo>
                      <a:pt x="25" y="213"/>
                    </a:lnTo>
                    <a:lnTo>
                      <a:pt x="30" y="203"/>
                    </a:lnTo>
                    <a:lnTo>
                      <a:pt x="36" y="203"/>
                    </a:lnTo>
                    <a:lnTo>
                      <a:pt x="41" y="208"/>
                    </a:lnTo>
                    <a:lnTo>
                      <a:pt x="46" y="218"/>
                    </a:lnTo>
                    <a:lnTo>
                      <a:pt x="41" y="223"/>
                    </a:lnTo>
                    <a:lnTo>
                      <a:pt x="36" y="223"/>
                    </a:lnTo>
                    <a:lnTo>
                      <a:pt x="51" y="233"/>
                    </a:lnTo>
                    <a:lnTo>
                      <a:pt x="51" y="238"/>
                    </a:lnTo>
                    <a:lnTo>
                      <a:pt x="56" y="238"/>
                    </a:lnTo>
                    <a:lnTo>
                      <a:pt x="61" y="233"/>
                    </a:lnTo>
                    <a:lnTo>
                      <a:pt x="66" y="233"/>
                    </a:lnTo>
                    <a:lnTo>
                      <a:pt x="66" y="228"/>
                    </a:lnTo>
                    <a:lnTo>
                      <a:pt x="71" y="233"/>
                    </a:lnTo>
                    <a:lnTo>
                      <a:pt x="76" y="228"/>
                    </a:lnTo>
                    <a:lnTo>
                      <a:pt x="86" y="223"/>
                    </a:lnTo>
                    <a:lnTo>
                      <a:pt x="86" y="223"/>
                    </a:lnTo>
                    <a:lnTo>
                      <a:pt x="91" y="223"/>
                    </a:lnTo>
                    <a:lnTo>
                      <a:pt x="96" y="223"/>
                    </a:lnTo>
                    <a:lnTo>
                      <a:pt x="96" y="223"/>
                    </a:lnTo>
                    <a:lnTo>
                      <a:pt x="96" y="223"/>
                    </a:lnTo>
                    <a:lnTo>
                      <a:pt x="101" y="218"/>
                    </a:lnTo>
                    <a:lnTo>
                      <a:pt x="101" y="218"/>
                    </a:lnTo>
                    <a:lnTo>
                      <a:pt x="101" y="223"/>
                    </a:lnTo>
                    <a:lnTo>
                      <a:pt x="101" y="223"/>
                    </a:lnTo>
                    <a:lnTo>
                      <a:pt x="101" y="228"/>
                    </a:lnTo>
                    <a:lnTo>
                      <a:pt x="101" y="228"/>
                    </a:lnTo>
                    <a:lnTo>
                      <a:pt x="106" y="223"/>
                    </a:lnTo>
                    <a:lnTo>
                      <a:pt x="106" y="223"/>
                    </a:lnTo>
                    <a:lnTo>
                      <a:pt x="111" y="218"/>
                    </a:lnTo>
                    <a:lnTo>
                      <a:pt x="117" y="223"/>
                    </a:lnTo>
                    <a:lnTo>
                      <a:pt x="117" y="218"/>
                    </a:lnTo>
                    <a:lnTo>
                      <a:pt x="122" y="218"/>
                    </a:lnTo>
                    <a:lnTo>
                      <a:pt x="122" y="218"/>
                    </a:lnTo>
                    <a:lnTo>
                      <a:pt x="142" y="213"/>
                    </a:lnTo>
                    <a:lnTo>
                      <a:pt x="157" y="208"/>
                    </a:lnTo>
                    <a:lnTo>
                      <a:pt x="157" y="213"/>
                    </a:lnTo>
                    <a:lnTo>
                      <a:pt x="152" y="213"/>
                    </a:lnTo>
                    <a:lnTo>
                      <a:pt x="137" y="218"/>
                    </a:lnTo>
                    <a:lnTo>
                      <a:pt x="132" y="218"/>
                    </a:lnTo>
                    <a:lnTo>
                      <a:pt x="127" y="218"/>
                    </a:lnTo>
                    <a:lnTo>
                      <a:pt x="127" y="218"/>
                    </a:lnTo>
                    <a:lnTo>
                      <a:pt x="127" y="218"/>
                    </a:lnTo>
                    <a:lnTo>
                      <a:pt x="122" y="223"/>
                    </a:lnTo>
                    <a:lnTo>
                      <a:pt x="117" y="228"/>
                    </a:lnTo>
                    <a:lnTo>
                      <a:pt x="111" y="233"/>
                    </a:lnTo>
                    <a:lnTo>
                      <a:pt x="111" y="233"/>
                    </a:lnTo>
                    <a:lnTo>
                      <a:pt x="111" y="233"/>
                    </a:lnTo>
                    <a:lnTo>
                      <a:pt x="111" y="238"/>
                    </a:lnTo>
                    <a:lnTo>
                      <a:pt x="117" y="238"/>
                    </a:lnTo>
                    <a:lnTo>
                      <a:pt x="117" y="238"/>
                    </a:lnTo>
                    <a:lnTo>
                      <a:pt x="106" y="238"/>
                    </a:lnTo>
                    <a:lnTo>
                      <a:pt x="106" y="238"/>
                    </a:lnTo>
                    <a:lnTo>
                      <a:pt x="101" y="233"/>
                    </a:lnTo>
                    <a:lnTo>
                      <a:pt x="101" y="238"/>
                    </a:lnTo>
                    <a:lnTo>
                      <a:pt x="101" y="243"/>
                    </a:lnTo>
                    <a:lnTo>
                      <a:pt x="101" y="243"/>
                    </a:lnTo>
                    <a:lnTo>
                      <a:pt x="101" y="243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6" name="Freeform 31">
                <a:extLst>
                  <a:ext uri="{FF2B5EF4-FFF2-40B4-BE49-F238E27FC236}">
                    <a16:creationId xmlns:a16="http://schemas.microsoft.com/office/drawing/2014/main" id="{F72F93FD-B639-4015-80E1-5598DD57B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507" y="4356055"/>
                <a:ext cx="983870" cy="671319"/>
              </a:xfrm>
              <a:custGeom>
                <a:avLst/>
                <a:gdLst>
                  <a:gd name="T0" fmla="*/ 5 w 223"/>
                  <a:gd name="T1" fmla="*/ 35 h 147"/>
                  <a:gd name="T2" fmla="*/ 30 w 223"/>
                  <a:gd name="T3" fmla="*/ 35 h 147"/>
                  <a:gd name="T4" fmla="*/ 61 w 223"/>
                  <a:gd name="T5" fmla="*/ 30 h 147"/>
                  <a:gd name="T6" fmla="*/ 76 w 223"/>
                  <a:gd name="T7" fmla="*/ 25 h 147"/>
                  <a:gd name="T8" fmla="*/ 121 w 223"/>
                  <a:gd name="T9" fmla="*/ 20 h 147"/>
                  <a:gd name="T10" fmla="*/ 121 w 223"/>
                  <a:gd name="T11" fmla="*/ 20 h 147"/>
                  <a:gd name="T12" fmla="*/ 132 w 223"/>
                  <a:gd name="T13" fmla="*/ 25 h 147"/>
                  <a:gd name="T14" fmla="*/ 142 w 223"/>
                  <a:gd name="T15" fmla="*/ 20 h 147"/>
                  <a:gd name="T16" fmla="*/ 147 w 223"/>
                  <a:gd name="T17" fmla="*/ 20 h 147"/>
                  <a:gd name="T18" fmla="*/ 157 w 223"/>
                  <a:gd name="T19" fmla="*/ 15 h 147"/>
                  <a:gd name="T20" fmla="*/ 162 w 223"/>
                  <a:gd name="T21" fmla="*/ 15 h 147"/>
                  <a:gd name="T22" fmla="*/ 172 w 223"/>
                  <a:gd name="T23" fmla="*/ 5 h 147"/>
                  <a:gd name="T24" fmla="*/ 172 w 223"/>
                  <a:gd name="T25" fmla="*/ 15 h 147"/>
                  <a:gd name="T26" fmla="*/ 192 w 223"/>
                  <a:gd name="T27" fmla="*/ 25 h 147"/>
                  <a:gd name="T28" fmla="*/ 208 w 223"/>
                  <a:gd name="T29" fmla="*/ 30 h 147"/>
                  <a:gd name="T30" fmla="*/ 218 w 223"/>
                  <a:gd name="T31" fmla="*/ 35 h 147"/>
                  <a:gd name="T32" fmla="*/ 213 w 223"/>
                  <a:gd name="T33" fmla="*/ 56 h 147"/>
                  <a:gd name="T34" fmla="*/ 208 w 223"/>
                  <a:gd name="T35" fmla="*/ 61 h 147"/>
                  <a:gd name="T36" fmla="*/ 208 w 223"/>
                  <a:gd name="T37" fmla="*/ 76 h 147"/>
                  <a:gd name="T38" fmla="*/ 208 w 223"/>
                  <a:gd name="T39" fmla="*/ 76 h 147"/>
                  <a:gd name="T40" fmla="*/ 197 w 223"/>
                  <a:gd name="T41" fmla="*/ 76 h 147"/>
                  <a:gd name="T42" fmla="*/ 192 w 223"/>
                  <a:gd name="T43" fmla="*/ 86 h 147"/>
                  <a:gd name="T44" fmla="*/ 187 w 223"/>
                  <a:gd name="T45" fmla="*/ 86 h 147"/>
                  <a:gd name="T46" fmla="*/ 187 w 223"/>
                  <a:gd name="T47" fmla="*/ 81 h 147"/>
                  <a:gd name="T48" fmla="*/ 182 w 223"/>
                  <a:gd name="T49" fmla="*/ 76 h 147"/>
                  <a:gd name="T50" fmla="*/ 177 w 223"/>
                  <a:gd name="T51" fmla="*/ 86 h 147"/>
                  <a:gd name="T52" fmla="*/ 177 w 223"/>
                  <a:gd name="T53" fmla="*/ 91 h 147"/>
                  <a:gd name="T54" fmla="*/ 177 w 223"/>
                  <a:gd name="T55" fmla="*/ 96 h 147"/>
                  <a:gd name="T56" fmla="*/ 187 w 223"/>
                  <a:gd name="T57" fmla="*/ 101 h 147"/>
                  <a:gd name="T58" fmla="*/ 202 w 223"/>
                  <a:gd name="T59" fmla="*/ 106 h 147"/>
                  <a:gd name="T60" fmla="*/ 208 w 223"/>
                  <a:gd name="T61" fmla="*/ 121 h 147"/>
                  <a:gd name="T62" fmla="*/ 213 w 223"/>
                  <a:gd name="T63" fmla="*/ 137 h 147"/>
                  <a:gd name="T64" fmla="*/ 213 w 223"/>
                  <a:gd name="T65" fmla="*/ 137 h 147"/>
                  <a:gd name="T66" fmla="*/ 202 w 223"/>
                  <a:gd name="T67" fmla="*/ 147 h 147"/>
                  <a:gd name="T68" fmla="*/ 187 w 223"/>
                  <a:gd name="T69" fmla="*/ 142 h 147"/>
                  <a:gd name="T70" fmla="*/ 187 w 223"/>
                  <a:gd name="T71" fmla="*/ 137 h 147"/>
                  <a:gd name="T72" fmla="*/ 182 w 223"/>
                  <a:gd name="T73" fmla="*/ 132 h 147"/>
                  <a:gd name="T74" fmla="*/ 172 w 223"/>
                  <a:gd name="T75" fmla="*/ 137 h 147"/>
                  <a:gd name="T76" fmla="*/ 152 w 223"/>
                  <a:gd name="T77" fmla="*/ 142 h 147"/>
                  <a:gd name="T78" fmla="*/ 142 w 223"/>
                  <a:gd name="T79" fmla="*/ 132 h 147"/>
                  <a:gd name="T80" fmla="*/ 132 w 223"/>
                  <a:gd name="T81" fmla="*/ 132 h 147"/>
                  <a:gd name="T82" fmla="*/ 132 w 223"/>
                  <a:gd name="T83" fmla="*/ 121 h 147"/>
                  <a:gd name="T84" fmla="*/ 126 w 223"/>
                  <a:gd name="T85" fmla="*/ 116 h 147"/>
                  <a:gd name="T86" fmla="*/ 121 w 223"/>
                  <a:gd name="T87" fmla="*/ 111 h 147"/>
                  <a:gd name="T88" fmla="*/ 101 w 223"/>
                  <a:gd name="T89" fmla="*/ 106 h 147"/>
                  <a:gd name="T90" fmla="*/ 86 w 223"/>
                  <a:gd name="T91" fmla="*/ 116 h 147"/>
                  <a:gd name="T92" fmla="*/ 81 w 223"/>
                  <a:gd name="T93" fmla="*/ 116 h 147"/>
                  <a:gd name="T94" fmla="*/ 76 w 223"/>
                  <a:gd name="T95" fmla="*/ 121 h 147"/>
                  <a:gd name="T96" fmla="*/ 61 w 223"/>
                  <a:gd name="T97" fmla="*/ 127 h 147"/>
                  <a:gd name="T98" fmla="*/ 56 w 223"/>
                  <a:gd name="T99" fmla="*/ 121 h 147"/>
                  <a:gd name="T100" fmla="*/ 35 w 223"/>
                  <a:gd name="T101" fmla="*/ 116 h 147"/>
                  <a:gd name="T102" fmla="*/ 15 w 223"/>
                  <a:gd name="T103" fmla="*/ 116 h 147"/>
                  <a:gd name="T104" fmla="*/ 5 w 223"/>
                  <a:gd name="T105" fmla="*/ 111 h 147"/>
                  <a:gd name="T106" fmla="*/ 0 w 223"/>
                  <a:gd name="T107" fmla="*/ 106 h 147"/>
                  <a:gd name="T108" fmla="*/ 0 w 223"/>
                  <a:gd name="T109" fmla="*/ 101 h 147"/>
                  <a:gd name="T110" fmla="*/ 5 w 223"/>
                  <a:gd name="T111" fmla="*/ 96 h 147"/>
                  <a:gd name="T112" fmla="*/ 0 w 223"/>
                  <a:gd name="T113" fmla="*/ 86 h 147"/>
                  <a:gd name="T114" fmla="*/ 5 w 223"/>
                  <a:gd name="T115" fmla="*/ 81 h 147"/>
                  <a:gd name="T116" fmla="*/ 5 w 223"/>
                  <a:gd name="T117" fmla="*/ 76 h 147"/>
                  <a:gd name="T118" fmla="*/ 5 w 223"/>
                  <a:gd name="T119" fmla="*/ 71 h 147"/>
                  <a:gd name="T120" fmla="*/ 10 w 223"/>
                  <a:gd name="T121" fmla="*/ 61 h 147"/>
                  <a:gd name="T122" fmla="*/ 10 w 223"/>
                  <a:gd name="T123" fmla="*/ 56 h 147"/>
                  <a:gd name="T124" fmla="*/ 5 w 223"/>
                  <a:gd name="T125" fmla="*/ 4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3" h="147">
                    <a:moveTo>
                      <a:pt x="5" y="40"/>
                    </a:moveTo>
                    <a:lnTo>
                      <a:pt x="5" y="40"/>
                    </a:lnTo>
                    <a:lnTo>
                      <a:pt x="5" y="35"/>
                    </a:lnTo>
                    <a:lnTo>
                      <a:pt x="0" y="35"/>
                    </a:lnTo>
                    <a:lnTo>
                      <a:pt x="5" y="35"/>
                    </a:lnTo>
                    <a:lnTo>
                      <a:pt x="5" y="35"/>
                    </a:lnTo>
                    <a:lnTo>
                      <a:pt x="5" y="35"/>
                    </a:lnTo>
                    <a:lnTo>
                      <a:pt x="20" y="35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30" y="35"/>
                    </a:lnTo>
                    <a:lnTo>
                      <a:pt x="35" y="30"/>
                    </a:lnTo>
                    <a:lnTo>
                      <a:pt x="56" y="25"/>
                    </a:lnTo>
                    <a:lnTo>
                      <a:pt x="61" y="25"/>
                    </a:lnTo>
                    <a:lnTo>
                      <a:pt x="61" y="30"/>
                    </a:lnTo>
                    <a:lnTo>
                      <a:pt x="66" y="30"/>
                    </a:lnTo>
                    <a:lnTo>
                      <a:pt x="71" y="30"/>
                    </a:lnTo>
                    <a:lnTo>
                      <a:pt x="71" y="30"/>
                    </a:lnTo>
                    <a:lnTo>
                      <a:pt x="71" y="25"/>
                    </a:lnTo>
                    <a:lnTo>
                      <a:pt x="76" y="25"/>
                    </a:lnTo>
                    <a:lnTo>
                      <a:pt x="76" y="20"/>
                    </a:lnTo>
                    <a:lnTo>
                      <a:pt x="81" y="20"/>
                    </a:lnTo>
                    <a:lnTo>
                      <a:pt x="111" y="20"/>
                    </a:lnTo>
                    <a:lnTo>
                      <a:pt x="116" y="20"/>
                    </a:lnTo>
                    <a:lnTo>
                      <a:pt x="121" y="20"/>
                    </a:lnTo>
                    <a:lnTo>
                      <a:pt x="121" y="20"/>
                    </a:lnTo>
                    <a:lnTo>
                      <a:pt x="121" y="20"/>
                    </a:lnTo>
                    <a:lnTo>
                      <a:pt x="121" y="20"/>
                    </a:lnTo>
                    <a:lnTo>
                      <a:pt x="121" y="20"/>
                    </a:lnTo>
                    <a:lnTo>
                      <a:pt x="121" y="20"/>
                    </a:lnTo>
                    <a:lnTo>
                      <a:pt x="126" y="20"/>
                    </a:lnTo>
                    <a:lnTo>
                      <a:pt x="126" y="20"/>
                    </a:lnTo>
                    <a:lnTo>
                      <a:pt x="126" y="25"/>
                    </a:lnTo>
                    <a:lnTo>
                      <a:pt x="132" y="25"/>
                    </a:lnTo>
                    <a:lnTo>
                      <a:pt x="132" y="25"/>
                    </a:lnTo>
                    <a:lnTo>
                      <a:pt x="137" y="25"/>
                    </a:lnTo>
                    <a:lnTo>
                      <a:pt x="137" y="25"/>
                    </a:lnTo>
                    <a:lnTo>
                      <a:pt x="142" y="20"/>
                    </a:lnTo>
                    <a:lnTo>
                      <a:pt x="142" y="20"/>
                    </a:lnTo>
                    <a:lnTo>
                      <a:pt x="142" y="20"/>
                    </a:lnTo>
                    <a:lnTo>
                      <a:pt x="142" y="20"/>
                    </a:lnTo>
                    <a:lnTo>
                      <a:pt x="142" y="20"/>
                    </a:lnTo>
                    <a:lnTo>
                      <a:pt x="142" y="20"/>
                    </a:lnTo>
                    <a:lnTo>
                      <a:pt x="147" y="20"/>
                    </a:lnTo>
                    <a:lnTo>
                      <a:pt x="147" y="20"/>
                    </a:lnTo>
                    <a:lnTo>
                      <a:pt x="152" y="20"/>
                    </a:lnTo>
                    <a:lnTo>
                      <a:pt x="152" y="20"/>
                    </a:lnTo>
                    <a:lnTo>
                      <a:pt x="157" y="20"/>
                    </a:lnTo>
                    <a:lnTo>
                      <a:pt x="157" y="15"/>
                    </a:lnTo>
                    <a:lnTo>
                      <a:pt x="157" y="15"/>
                    </a:lnTo>
                    <a:lnTo>
                      <a:pt x="157" y="15"/>
                    </a:lnTo>
                    <a:lnTo>
                      <a:pt x="157" y="15"/>
                    </a:lnTo>
                    <a:lnTo>
                      <a:pt x="162" y="15"/>
                    </a:lnTo>
                    <a:lnTo>
                      <a:pt x="162" y="15"/>
                    </a:lnTo>
                    <a:lnTo>
                      <a:pt x="162" y="15"/>
                    </a:lnTo>
                    <a:lnTo>
                      <a:pt x="162" y="10"/>
                    </a:lnTo>
                    <a:lnTo>
                      <a:pt x="162" y="5"/>
                    </a:lnTo>
                    <a:lnTo>
                      <a:pt x="162" y="5"/>
                    </a:lnTo>
                    <a:lnTo>
                      <a:pt x="172" y="0"/>
                    </a:lnTo>
                    <a:lnTo>
                      <a:pt x="172" y="5"/>
                    </a:lnTo>
                    <a:lnTo>
                      <a:pt x="172" y="5"/>
                    </a:lnTo>
                    <a:lnTo>
                      <a:pt x="172" y="10"/>
                    </a:lnTo>
                    <a:lnTo>
                      <a:pt x="172" y="10"/>
                    </a:lnTo>
                    <a:lnTo>
                      <a:pt x="172" y="10"/>
                    </a:lnTo>
                    <a:lnTo>
                      <a:pt x="172" y="15"/>
                    </a:lnTo>
                    <a:lnTo>
                      <a:pt x="172" y="15"/>
                    </a:lnTo>
                    <a:lnTo>
                      <a:pt x="172" y="20"/>
                    </a:lnTo>
                    <a:lnTo>
                      <a:pt x="177" y="20"/>
                    </a:lnTo>
                    <a:lnTo>
                      <a:pt x="177" y="20"/>
                    </a:lnTo>
                    <a:lnTo>
                      <a:pt x="192" y="25"/>
                    </a:lnTo>
                    <a:lnTo>
                      <a:pt x="202" y="20"/>
                    </a:lnTo>
                    <a:lnTo>
                      <a:pt x="202" y="25"/>
                    </a:lnTo>
                    <a:lnTo>
                      <a:pt x="202" y="25"/>
                    </a:lnTo>
                    <a:lnTo>
                      <a:pt x="208" y="25"/>
                    </a:lnTo>
                    <a:lnTo>
                      <a:pt x="208" y="30"/>
                    </a:lnTo>
                    <a:lnTo>
                      <a:pt x="208" y="30"/>
                    </a:lnTo>
                    <a:lnTo>
                      <a:pt x="208" y="30"/>
                    </a:lnTo>
                    <a:lnTo>
                      <a:pt x="213" y="30"/>
                    </a:lnTo>
                    <a:lnTo>
                      <a:pt x="223" y="30"/>
                    </a:lnTo>
                    <a:lnTo>
                      <a:pt x="218" y="35"/>
                    </a:lnTo>
                    <a:lnTo>
                      <a:pt x="218" y="40"/>
                    </a:lnTo>
                    <a:lnTo>
                      <a:pt x="218" y="46"/>
                    </a:lnTo>
                    <a:lnTo>
                      <a:pt x="213" y="46"/>
                    </a:lnTo>
                    <a:lnTo>
                      <a:pt x="213" y="51"/>
                    </a:lnTo>
                    <a:lnTo>
                      <a:pt x="213" y="56"/>
                    </a:lnTo>
                    <a:lnTo>
                      <a:pt x="213" y="56"/>
                    </a:lnTo>
                    <a:lnTo>
                      <a:pt x="213" y="56"/>
                    </a:lnTo>
                    <a:lnTo>
                      <a:pt x="208" y="56"/>
                    </a:lnTo>
                    <a:lnTo>
                      <a:pt x="208" y="61"/>
                    </a:lnTo>
                    <a:lnTo>
                      <a:pt x="208" y="61"/>
                    </a:lnTo>
                    <a:lnTo>
                      <a:pt x="208" y="66"/>
                    </a:lnTo>
                    <a:lnTo>
                      <a:pt x="208" y="71"/>
                    </a:lnTo>
                    <a:lnTo>
                      <a:pt x="208" y="71"/>
                    </a:lnTo>
                    <a:lnTo>
                      <a:pt x="208" y="76"/>
                    </a:lnTo>
                    <a:lnTo>
                      <a:pt x="208" y="76"/>
                    </a:lnTo>
                    <a:lnTo>
                      <a:pt x="208" y="76"/>
                    </a:lnTo>
                    <a:lnTo>
                      <a:pt x="208" y="76"/>
                    </a:lnTo>
                    <a:lnTo>
                      <a:pt x="208" y="76"/>
                    </a:lnTo>
                    <a:lnTo>
                      <a:pt x="208" y="76"/>
                    </a:lnTo>
                    <a:lnTo>
                      <a:pt x="208" y="76"/>
                    </a:lnTo>
                    <a:lnTo>
                      <a:pt x="202" y="76"/>
                    </a:lnTo>
                    <a:lnTo>
                      <a:pt x="202" y="76"/>
                    </a:lnTo>
                    <a:lnTo>
                      <a:pt x="202" y="76"/>
                    </a:lnTo>
                    <a:lnTo>
                      <a:pt x="202" y="76"/>
                    </a:lnTo>
                    <a:lnTo>
                      <a:pt x="197" y="76"/>
                    </a:lnTo>
                    <a:lnTo>
                      <a:pt x="197" y="76"/>
                    </a:lnTo>
                    <a:lnTo>
                      <a:pt x="192" y="81"/>
                    </a:lnTo>
                    <a:lnTo>
                      <a:pt x="192" y="81"/>
                    </a:lnTo>
                    <a:lnTo>
                      <a:pt x="192" y="81"/>
                    </a:lnTo>
                    <a:lnTo>
                      <a:pt x="192" y="86"/>
                    </a:lnTo>
                    <a:lnTo>
                      <a:pt x="187" y="86"/>
                    </a:lnTo>
                    <a:lnTo>
                      <a:pt x="187" y="86"/>
                    </a:lnTo>
                    <a:lnTo>
                      <a:pt x="187" y="86"/>
                    </a:lnTo>
                    <a:lnTo>
                      <a:pt x="187" y="86"/>
                    </a:lnTo>
                    <a:lnTo>
                      <a:pt x="187" y="86"/>
                    </a:lnTo>
                    <a:lnTo>
                      <a:pt x="187" y="81"/>
                    </a:lnTo>
                    <a:lnTo>
                      <a:pt x="187" y="81"/>
                    </a:lnTo>
                    <a:lnTo>
                      <a:pt x="187" y="81"/>
                    </a:lnTo>
                    <a:lnTo>
                      <a:pt x="187" y="81"/>
                    </a:lnTo>
                    <a:lnTo>
                      <a:pt x="187" y="81"/>
                    </a:lnTo>
                    <a:lnTo>
                      <a:pt x="187" y="81"/>
                    </a:lnTo>
                    <a:lnTo>
                      <a:pt x="187" y="76"/>
                    </a:lnTo>
                    <a:lnTo>
                      <a:pt x="187" y="76"/>
                    </a:lnTo>
                    <a:lnTo>
                      <a:pt x="182" y="76"/>
                    </a:lnTo>
                    <a:lnTo>
                      <a:pt x="182" y="76"/>
                    </a:lnTo>
                    <a:lnTo>
                      <a:pt x="182" y="81"/>
                    </a:lnTo>
                    <a:lnTo>
                      <a:pt x="182" y="81"/>
                    </a:lnTo>
                    <a:lnTo>
                      <a:pt x="177" y="81"/>
                    </a:lnTo>
                    <a:lnTo>
                      <a:pt x="177" y="81"/>
                    </a:lnTo>
                    <a:lnTo>
                      <a:pt x="177" y="86"/>
                    </a:lnTo>
                    <a:lnTo>
                      <a:pt x="177" y="86"/>
                    </a:lnTo>
                    <a:lnTo>
                      <a:pt x="177" y="86"/>
                    </a:lnTo>
                    <a:lnTo>
                      <a:pt x="177" y="91"/>
                    </a:lnTo>
                    <a:lnTo>
                      <a:pt x="177" y="91"/>
                    </a:lnTo>
                    <a:lnTo>
                      <a:pt x="177" y="91"/>
                    </a:lnTo>
                    <a:lnTo>
                      <a:pt x="177" y="96"/>
                    </a:lnTo>
                    <a:lnTo>
                      <a:pt x="177" y="96"/>
                    </a:lnTo>
                    <a:lnTo>
                      <a:pt x="177" y="96"/>
                    </a:lnTo>
                    <a:lnTo>
                      <a:pt x="177" y="96"/>
                    </a:lnTo>
                    <a:lnTo>
                      <a:pt x="177" y="96"/>
                    </a:lnTo>
                    <a:lnTo>
                      <a:pt x="182" y="96"/>
                    </a:lnTo>
                    <a:lnTo>
                      <a:pt x="182" y="96"/>
                    </a:lnTo>
                    <a:lnTo>
                      <a:pt x="182" y="96"/>
                    </a:lnTo>
                    <a:lnTo>
                      <a:pt x="182" y="101"/>
                    </a:lnTo>
                    <a:lnTo>
                      <a:pt x="187" y="101"/>
                    </a:lnTo>
                    <a:lnTo>
                      <a:pt x="187" y="101"/>
                    </a:lnTo>
                    <a:lnTo>
                      <a:pt x="187" y="101"/>
                    </a:lnTo>
                    <a:lnTo>
                      <a:pt x="197" y="106"/>
                    </a:lnTo>
                    <a:lnTo>
                      <a:pt x="197" y="106"/>
                    </a:lnTo>
                    <a:lnTo>
                      <a:pt x="202" y="106"/>
                    </a:lnTo>
                    <a:lnTo>
                      <a:pt x="202" y="111"/>
                    </a:lnTo>
                    <a:lnTo>
                      <a:pt x="202" y="111"/>
                    </a:lnTo>
                    <a:lnTo>
                      <a:pt x="208" y="116"/>
                    </a:lnTo>
                    <a:lnTo>
                      <a:pt x="208" y="121"/>
                    </a:lnTo>
                    <a:lnTo>
                      <a:pt x="208" y="121"/>
                    </a:lnTo>
                    <a:lnTo>
                      <a:pt x="213" y="121"/>
                    </a:lnTo>
                    <a:lnTo>
                      <a:pt x="213" y="121"/>
                    </a:lnTo>
                    <a:lnTo>
                      <a:pt x="213" y="127"/>
                    </a:lnTo>
                    <a:lnTo>
                      <a:pt x="213" y="132"/>
                    </a:lnTo>
                    <a:lnTo>
                      <a:pt x="213" y="137"/>
                    </a:lnTo>
                    <a:lnTo>
                      <a:pt x="213" y="137"/>
                    </a:lnTo>
                    <a:lnTo>
                      <a:pt x="213" y="137"/>
                    </a:lnTo>
                    <a:lnTo>
                      <a:pt x="213" y="137"/>
                    </a:lnTo>
                    <a:lnTo>
                      <a:pt x="213" y="137"/>
                    </a:lnTo>
                    <a:lnTo>
                      <a:pt x="213" y="137"/>
                    </a:lnTo>
                    <a:lnTo>
                      <a:pt x="213" y="142"/>
                    </a:lnTo>
                    <a:lnTo>
                      <a:pt x="213" y="142"/>
                    </a:lnTo>
                    <a:lnTo>
                      <a:pt x="208" y="147"/>
                    </a:lnTo>
                    <a:lnTo>
                      <a:pt x="208" y="147"/>
                    </a:lnTo>
                    <a:lnTo>
                      <a:pt x="202" y="147"/>
                    </a:lnTo>
                    <a:lnTo>
                      <a:pt x="202" y="147"/>
                    </a:lnTo>
                    <a:lnTo>
                      <a:pt x="192" y="147"/>
                    </a:lnTo>
                    <a:lnTo>
                      <a:pt x="192" y="147"/>
                    </a:lnTo>
                    <a:lnTo>
                      <a:pt x="192" y="147"/>
                    </a:lnTo>
                    <a:lnTo>
                      <a:pt x="187" y="142"/>
                    </a:lnTo>
                    <a:lnTo>
                      <a:pt x="187" y="142"/>
                    </a:lnTo>
                    <a:lnTo>
                      <a:pt x="187" y="142"/>
                    </a:lnTo>
                    <a:lnTo>
                      <a:pt x="187" y="142"/>
                    </a:lnTo>
                    <a:lnTo>
                      <a:pt x="187" y="137"/>
                    </a:lnTo>
                    <a:lnTo>
                      <a:pt x="187" y="137"/>
                    </a:lnTo>
                    <a:lnTo>
                      <a:pt x="187" y="137"/>
                    </a:lnTo>
                    <a:lnTo>
                      <a:pt x="187" y="137"/>
                    </a:lnTo>
                    <a:lnTo>
                      <a:pt x="187" y="137"/>
                    </a:lnTo>
                    <a:lnTo>
                      <a:pt x="182" y="132"/>
                    </a:lnTo>
                    <a:lnTo>
                      <a:pt x="182" y="132"/>
                    </a:lnTo>
                    <a:lnTo>
                      <a:pt x="177" y="137"/>
                    </a:lnTo>
                    <a:lnTo>
                      <a:pt x="177" y="137"/>
                    </a:lnTo>
                    <a:lnTo>
                      <a:pt x="177" y="137"/>
                    </a:lnTo>
                    <a:lnTo>
                      <a:pt x="177" y="137"/>
                    </a:lnTo>
                    <a:lnTo>
                      <a:pt x="172" y="137"/>
                    </a:lnTo>
                    <a:lnTo>
                      <a:pt x="172" y="142"/>
                    </a:lnTo>
                    <a:lnTo>
                      <a:pt x="172" y="142"/>
                    </a:lnTo>
                    <a:lnTo>
                      <a:pt x="162" y="142"/>
                    </a:lnTo>
                    <a:lnTo>
                      <a:pt x="152" y="142"/>
                    </a:lnTo>
                    <a:lnTo>
                      <a:pt x="152" y="142"/>
                    </a:lnTo>
                    <a:lnTo>
                      <a:pt x="147" y="142"/>
                    </a:lnTo>
                    <a:lnTo>
                      <a:pt x="147" y="142"/>
                    </a:lnTo>
                    <a:lnTo>
                      <a:pt x="142" y="142"/>
                    </a:lnTo>
                    <a:lnTo>
                      <a:pt x="142" y="137"/>
                    </a:lnTo>
                    <a:lnTo>
                      <a:pt x="142" y="132"/>
                    </a:lnTo>
                    <a:lnTo>
                      <a:pt x="137" y="132"/>
                    </a:lnTo>
                    <a:lnTo>
                      <a:pt x="137" y="132"/>
                    </a:lnTo>
                    <a:lnTo>
                      <a:pt x="137" y="132"/>
                    </a:lnTo>
                    <a:lnTo>
                      <a:pt x="132" y="132"/>
                    </a:lnTo>
                    <a:lnTo>
                      <a:pt x="132" y="132"/>
                    </a:lnTo>
                    <a:lnTo>
                      <a:pt x="132" y="127"/>
                    </a:lnTo>
                    <a:lnTo>
                      <a:pt x="132" y="127"/>
                    </a:lnTo>
                    <a:lnTo>
                      <a:pt x="132" y="127"/>
                    </a:lnTo>
                    <a:lnTo>
                      <a:pt x="132" y="121"/>
                    </a:lnTo>
                    <a:lnTo>
                      <a:pt x="132" y="121"/>
                    </a:lnTo>
                    <a:lnTo>
                      <a:pt x="132" y="121"/>
                    </a:lnTo>
                    <a:lnTo>
                      <a:pt x="126" y="121"/>
                    </a:lnTo>
                    <a:lnTo>
                      <a:pt x="126" y="121"/>
                    </a:lnTo>
                    <a:lnTo>
                      <a:pt x="126" y="121"/>
                    </a:lnTo>
                    <a:lnTo>
                      <a:pt x="126" y="116"/>
                    </a:lnTo>
                    <a:lnTo>
                      <a:pt x="126" y="116"/>
                    </a:lnTo>
                    <a:lnTo>
                      <a:pt x="121" y="116"/>
                    </a:lnTo>
                    <a:lnTo>
                      <a:pt x="121" y="116"/>
                    </a:lnTo>
                    <a:lnTo>
                      <a:pt x="121" y="116"/>
                    </a:lnTo>
                    <a:lnTo>
                      <a:pt x="121" y="111"/>
                    </a:lnTo>
                    <a:lnTo>
                      <a:pt x="121" y="111"/>
                    </a:lnTo>
                    <a:lnTo>
                      <a:pt x="121" y="111"/>
                    </a:lnTo>
                    <a:lnTo>
                      <a:pt x="116" y="111"/>
                    </a:lnTo>
                    <a:lnTo>
                      <a:pt x="111" y="111"/>
                    </a:lnTo>
                    <a:lnTo>
                      <a:pt x="101" y="106"/>
                    </a:lnTo>
                    <a:lnTo>
                      <a:pt x="96" y="106"/>
                    </a:lnTo>
                    <a:lnTo>
                      <a:pt x="91" y="111"/>
                    </a:lnTo>
                    <a:lnTo>
                      <a:pt x="86" y="111"/>
                    </a:lnTo>
                    <a:lnTo>
                      <a:pt x="86" y="111"/>
                    </a:lnTo>
                    <a:lnTo>
                      <a:pt x="86" y="116"/>
                    </a:lnTo>
                    <a:lnTo>
                      <a:pt x="86" y="116"/>
                    </a:lnTo>
                    <a:lnTo>
                      <a:pt x="81" y="116"/>
                    </a:lnTo>
                    <a:lnTo>
                      <a:pt x="81" y="116"/>
                    </a:lnTo>
                    <a:lnTo>
                      <a:pt x="81" y="116"/>
                    </a:lnTo>
                    <a:lnTo>
                      <a:pt x="81" y="116"/>
                    </a:lnTo>
                    <a:lnTo>
                      <a:pt x="81" y="116"/>
                    </a:lnTo>
                    <a:lnTo>
                      <a:pt x="81" y="121"/>
                    </a:lnTo>
                    <a:lnTo>
                      <a:pt x="81" y="121"/>
                    </a:lnTo>
                    <a:lnTo>
                      <a:pt x="81" y="121"/>
                    </a:lnTo>
                    <a:lnTo>
                      <a:pt x="76" y="121"/>
                    </a:lnTo>
                    <a:lnTo>
                      <a:pt x="66" y="127"/>
                    </a:lnTo>
                    <a:lnTo>
                      <a:pt x="66" y="127"/>
                    </a:lnTo>
                    <a:lnTo>
                      <a:pt x="61" y="127"/>
                    </a:lnTo>
                    <a:lnTo>
                      <a:pt x="61" y="127"/>
                    </a:lnTo>
                    <a:lnTo>
                      <a:pt x="61" y="127"/>
                    </a:lnTo>
                    <a:lnTo>
                      <a:pt x="66" y="127"/>
                    </a:lnTo>
                    <a:lnTo>
                      <a:pt x="61" y="127"/>
                    </a:lnTo>
                    <a:lnTo>
                      <a:pt x="61" y="127"/>
                    </a:lnTo>
                    <a:lnTo>
                      <a:pt x="56" y="127"/>
                    </a:lnTo>
                    <a:lnTo>
                      <a:pt x="56" y="121"/>
                    </a:lnTo>
                    <a:lnTo>
                      <a:pt x="56" y="121"/>
                    </a:lnTo>
                    <a:lnTo>
                      <a:pt x="45" y="116"/>
                    </a:lnTo>
                    <a:lnTo>
                      <a:pt x="40" y="116"/>
                    </a:lnTo>
                    <a:lnTo>
                      <a:pt x="35" y="116"/>
                    </a:lnTo>
                    <a:lnTo>
                      <a:pt x="35" y="116"/>
                    </a:lnTo>
                    <a:lnTo>
                      <a:pt x="35" y="116"/>
                    </a:lnTo>
                    <a:lnTo>
                      <a:pt x="25" y="121"/>
                    </a:lnTo>
                    <a:lnTo>
                      <a:pt x="20" y="121"/>
                    </a:lnTo>
                    <a:lnTo>
                      <a:pt x="15" y="121"/>
                    </a:lnTo>
                    <a:lnTo>
                      <a:pt x="15" y="116"/>
                    </a:lnTo>
                    <a:lnTo>
                      <a:pt x="15" y="116"/>
                    </a:lnTo>
                    <a:lnTo>
                      <a:pt x="15" y="116"/>
                    </a:lnTo>
                    <a:lnTo>
                      <a:pt x="10" y="116"/>
                    </a:lnTo>
                    <a:lnTo>
                      <a:pt x="10" y="111"/>
                    </a:lnTo>
                    <a:lnTo>
                      <a:pt x="5" y="111"/>
                    </a:lnTo>
                    <a:lnTo>
                      <a:pt x="5" y="111"/>
                    </a:lnTo>
                    <a:lnTo>
                      <a:pt x="5" y="111"/>
                    </a:lnTo>
                    <a:lnTo>
                      <a:pt x="5" y="106"/>
                    </a:lnTo>
                    <a:lnTo>
                      <a:pt x="5" y="106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101"/>
                    </a:lnTo>
                    <a:lnTo>
                      <a:pt x="5" y="96"/>
                    </a:lnTo>
                    <a:lnTo>
                      <a:pt x="5" y="96"/>
                    </a:lnTo>
                    <a:lnTo>
                      <a:pt x="5" y="96"/>
                    </a:lnTo>
                    <a:lnTo>
                      <a:pt x="5" y="96"/>
                    </a:lnTo>
                    <a:lnTo>
                      <a:pt x="5" y="96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5" y="86"/>
                    </a:lnTo>
                    <a:lnTo>
                      <a:pt x="5" y="86"/>
                    </a:lnTo>
                    <a:lnTo>
                      <a:pt x="5" y="81"/>
                    </a:lnTo>
                    <a:lnTo>
                      <a:pt x="5" y="81"/>
                    </a:lnTo>
                    <a:lnTo>
                      <a:pt x="5" y="81"/>
                    </a:lnTo>
                    <a:lnTo>
                      <a:pt x="5" y="81"/>
                    </a:lnTo>
                    <a:lnTo>
                      <a:pt x="5" y="81"/>
                    </a:lnTo>
                    <a:lnTo>
                      <a:pt x="5" y="76"/>
                    </a:lnTo>
                    <a:lnTo>
                      <a:pt x="5" y="76"/>
                    </a:lnTo>
                    <a:lnTo>
                      <a:pt x="5" y="76"/>
                    </a:lnTo>
                    <a:lnTo>
                      <a:pt x="5" y="76"/>
                    </a:lnTo>
                    <a:lnTo>
                      <a:pt x="5" y="71"/>
                    </a:lnTo>
                    <a:lnTo>
                      <a:pt x="5" y="71"/>
                    </a:lnTo>
                    <a:lnTo>
                      <a:pt x="5" y="71"/>
                    </a:lnTo>
                    <a:lnTo>
                      <a:pt x="5" y="66"/>
                    </a:lnTo>
                    <a:lnTo>
                      <a:pt x="5" y="66"/>
                    </a:lnTo>
                    <a:lnTo>
                      <a:pt x="5" y="66"/>
                    </a:lnTo>
                    <a:lnTo>
                      <a:pt x="10" y="61"/>
                    </a:lnTo>
                    <a:lnTo>
                      <a:pt x="10" y="61"/>
                    </a:lnTo>
                    <a:lnTo>
                      <a:pt x="10" y="61"/>
                    </a:lnTo>
                    <a:lnTo>
                      <a:pt x="10" y="61"/>
                    </a:lnTo>
                    <a:lnTo>
                      <a:pt x="10" y="61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0" y="51"/>
                    </a:lnTo>
                    <a:lnTo>
                      <a:pt x="5" y="51"/>
                    </a:lnTo>
                    <a:lnTo>
                      <a:pt x="5" y="46"/>
                    </a:lnTo>
                    <a:lnTo>
                      <a:pt x="5" y="46"/>
                    </a:lnTo>
                    <a:lnTo>
                      <a:pt x="5" y="40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2" name="Freeform 37">
                <a:extLst>
                  <a:ext uri="{FF2B5EF4-FFF2-40B4-BE49-F238E27FC236}">
                    <a16:creationId xmlns:a16="http://schemas.microsoft.com/office/drawing/2014/main" id="{4FCF62F9-243B-42AC-A309-A82F74E91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196" y="4981704"/>
                <a:ext cx="979456" cy="552581"/>
              </a:xfrm>
              <a:custGeom>
                <a:avLst/>
                <a:gdLst>
                  <a:gd name="T0" fmla="*/ 217 w 222"/>
                  <a:gd name="T1" fmla="*/ 35 h 121"/>
                  <a:gd name="T2" fmla="*/ 217 w 222"/>
                  <a:gd name="T3" fmla="*/ 40 h 121"/>
                  <a:gd name="T4" fmla="*/ 222 w 222"/>
                  <a:gd name="T5" fmla="*/ 50 h 121"/>
                  <a:gd name="T6" fmla="*/ 222 w 222"/>
                  <a:gd name="T7" fmla="*/ 60 h 121"/>
                  <a:gd name="T8" fmla="*/ 212 w 222"/>
                  <a:gd name="T9" fmla="*/ 71 h 121"/>
                  <a:gd name="T10" fmla="*/ 197 w 222"/>
                  <a:gd name="T11" fmla="*/ 76 h 121"/>
                  <a:gd name="T12" fmla="*/ 202 w 222"/>
                  <a:gd name="T13" fmla="*/ 65 h 121"/>
                  <a:gd name="T14" fmla="*/ 192 w 222"/>
                  <a:gd name="T15" fmla="*/ 60 h 121"/>
                  <a:gd name="T16" fmla="*/ 192 w 222"/>
                  <a:gd name="T17" fmla="*/ 65 h 121"/>
                  <a:gd name="T18" fmla="*/ 192 w 222"/>
                  <a:gd name="T19" fmla="*/ 71 h 121"/>
                  <a:gd name="T20" fmla="*/ 187 w 222"/>
                  <a:gd name="T21" fmla="*/ 65 h 121"/>
                  <a:gd name="T22" fmla="*/ 182 w 222"/>
                  <a:gd name="T23" fmla="*/ 71 h 121"/>
                  <a:gd name="T24" fmla="*/ 172 w 222"/>
                  <a:gd name="T25" fmla="*/ 71 h 121"/>
                  <a:gd name="T26" fmla="*/ 111 w 222"/>
                  <a:gd name="T27" fmla="*/ 76 h 121"/>
                  <a:gd name="T28" fmla="*/ 111 w 222"/>
                  <a:gd name="T29" fmla="*/ 81 h 121"/>
                  <a:gd name="T30" fmla="*/ 106 w 222"/>
                  <a:gd name="T31" fmla="*/ 76 h 121"/>
                  <a:gd name="T32" fmla="*/ 101 w 222"/>
                  <a:gd name="T33" fmla="*/ 76 h 121"/>
                  <a:gd name="T34" fmla="*/ 96 w 222"/>
                  <a:gd name="T35" fmla="*/ 86 h 121"/>
                  <a:gd name="T36" fmla="*/ 106 w 222"/>
                  <a:gd name="T37" fmla="*/ 86 h 121"/>
                  <a:gd name="T38" fmla="*/ 111 w 222"/>
                  <a:gd name="T39" fmla="*/ 91 h 121"/>
                  <a:gd name="T40" fmla="*/ 101 w 222"/>
                  <a:gd name="T41" fmla="*/ 106 h 121"/>
                  <a:gd name="T42" fmla="*/ 96 w 222"/>
                  <a:gd name="T43" fmla="*/ 111 h 121"/>
                  <a:gd name="T44" fmla="*/ 81 w 222"/>
                  <a:gd name="T45" fmla="*/ 111 h 121"/>
                  <a:gd name="T46" fmla="*/ 75 w 222"/>
                  <a:gd name="T47" fmla="*/ 121 h 121"/>
                  <a:gd name="T48" fmla="*/ 55 w 222"/>
                  <a:gd name="T49" fmla="*/ 116 h 121"/>
                  <a:gd name="T50" fmla="*/ 50 w 222"/>
                  <a:gd name="T51" fmla="*/ 106 h 121"/>
                  <a:gd name="T52" fmla="*/ 40 w 222"/>
                  <a:gd name="T53" fmla="*/ 106 h 121"/>
                  <a:gd name="T54" fmla="*/ 40 w 222"/>
                  <a:gd name="T55" fmla="*/ 106 h 121"/>
                  <a:gd name="T56" fmla="*/ 35 w 222"/>
                  <a:gd name="T57" fmla="*/ 96 h 121"/>
                  <a:gd name="T58" fmla="*/ 30 w 222"/>
                  <a:gd name="T59" fmla="*/ 86 h 121"/>
                  <a:gd name="T60" fmla="*/ 25 w 222"/>
                  <a:gd name="T61" fmla="*/ 81 h 121"/>
                  <a:gd name="T62" fmla="*/ 20 w 222"/>
                  <a:gd name="T63" fmla="*/ 71 h 121"/>
                  <a:gd name="T64" fmla="*/ 15 w 222"/>
                  <a:gd name="T65" fmla="*/ 60 h 121"/>
                  <a:gd name="T66" fmla="*/ 15 w 222"/>
                  <a:gd name="T67" fmla="*/ 55 h 121"/>
                  <a:gd name="T68" fmla="*/ 10 w 222"/>
                  <a:gd name="T69" fmla="*/ 55 h 121"/>
                  <a:gd name="T70" fmla="*/ 5 w 222"/>
                  <a:gd name="T71" fmla="*/ 55 h 121"/>
                  <a:gd name="T72" fmla="*/ 5 w 222"/>
                  <a:gd name="T73" fmla="*/ 45 h 121"/>
                  <a:gd name="T74" fmla="*/ 15 w 222"/>
                  <a:gd name="T75" fmla="*/ 35 h 121"/>
                  <a:gd name="T76" fmla="*/ 35 w 222"/>
                  <a:gd name="T77" fmla="*/ 35 h 121"/>
                  <a:gd name="T78" fmla="*/ 35 w 222"/>
                  <a:gd name="T79" fmla="*/ 30 h 121"/>
                  <a:gd name="T80" fmla="*/ 35 w 222"/>
                  <a:gd name="T81" fmla="*/ 25 h 121"/>
                  <a:gd name="T82" fmla="*/ 45 w 222"/>
                  <a:gd name="T83" fmla="*/ 30 h 121"/>
                  <a:gd name="T84" fmla="*/ 50 w 222"/>
                  <a:gd name="T85" fmla="*/ 30 h 121"/>
                  <a:gd name="T86" fmla="*/ 81 w 222"/>
                  <a:gd name="T87" fmla="*/ 35 h 121"/>
                  <a:gd name="T88" fmla="*/ 81 w 222"/>
                  <a:gd name="T89" fmla="*/ 25 h 121"/>
                  <a:gd name="T90" fmla="*/ 75 w 222"/>
                  <a:gd name="T91" fmla="*/ 25 h 121"/>
                  <a:gd name="T92" fmla="*/ 70 w 222"/>
                  <a:gd name="T93" fmla="*/ 20 h 121"/>
                  <a:gd name="T94" fmla="*/ 75 w 222"/>
                  <a:gd name="T95" fmla="*/ 5 h 121"/>
                  <a:gd name="T96" fmla="*/ 75 w 222"/>
                  <a:gd name="T97" fmla="*/ 0 h 121"/>
                  <a:gd name="T98" fmla="*/ 86 w 222"/>
                  <a:gd name="T99" fmla="*/ 0 h 121"/>
                  <a:gd name="T100" fmla="*/ 131 w 222"/>
                  <a:gd name="T101" fmla="*/ 5 h 121"/>
                  <a:gd name="T102" fmla="*/ 162 w 222"/>
                  <a:gd name="T103" fmla="*/ 15 h 121"/>
                  <a:gd name="T104" fmla="*/ 177 w 222"/>
                  <a:gd name="T105" fmla="*/ 35 h 121"/>
                  <a:gd name="T106" fmla="*/ 182 w 222"/>
                  <a:gd name="T107" fmla="*/ 40 h 121"/>
                  <a:gd name="T108" fmla="*/ 187 w 222"/>
                  <a:gd name="T109" fmla="*/ 35 h 121"/>
                  <a:gd name="T110" fmla="*/ 192 w 222"/>
                  <a:gd name="T111" fmla="*/ 30 h 121"/>
                  <a:gd name="T112" fmla="*/ 202 w 222"/>
                  <a:gd name="T113" fmla="*/ 40 h 121"/>
                  <a:gd name="T114" fmla="*/ 207 w 222"/>
                  <a:gd name="T115" fmla="*/ 40 h 121"/>
                  <a:gd name="T116" fmla="*/ 217 w 222"/>
                  <a:gd name="T117" fmla="*/ 3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2" h="121">
                    <a:moveTo>
                      <a:pt x="217" y="35"/>
                    </a:moveTo>
                    <a:lnTo>
                      <a:pt x="217" y="35"/>
                    </a:lnTo>
                    <a:lnTo>
                      <a:pt x="217" y="35"/>
                    </a:lnTo>
                    <a:lnTo>
                      <a:pt x="217" y="35"/>
                    </a:lnTo>
                    <a:lnTo>
                      <a:pt x="217" y="35"/>
                    </a:lnTo>
                    <a:lnTo>
                      <a:pt x="217" y="40"/>
                    </a:lnTo>
                    <a:lnTo>
                      <a:pt x="222" y="40"/>
                    </a:lnTo>
                    <a:lnTo>
                      <a:pt x="222" y="45"/>
                    </a:lnTo>
                    <a:lnTo>
                      <a:pt x="222" y="50"/>
                    </a:lnTo>
                    <a:lnTo>
                      <a:pt x="217" y="55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22" y="65"/>
                    </a:lnTo>
                    <a:lnTo>
                      <a:pt x="212" y="71"/>
                    </a:lnTo>
                    <a:lnTo>
                      <a:pt x="212" y="76"/>
                    </a:lnTo>
                    <a:lnTo>
                      <a:pt x="207" y="76"/>
                    </a:lnTo>
                    <a:lnTo>
                      <a:pt x="197" y="76"/>
                    </a:lnTo>
                    <a:lnTo>
                      <a:pt x="197" y="76"/>
                    </a:lnTo>
                    <a:lnTo>
                      <a:pt x="197" y="71"/>
                    </a:lnTo>
                    <a:lnTo>
                      <a:pt x="202" y="65"/>
                    </a:lnTo>
                    <a:lnTo>
                      <a:pt x="197" y="60"/>
                    </a:lnTo>
                    <a:lnTo>
                      <a:pt x="197" y="60"/>
                    </a:lnTo>
                    <a:lnTo>
                      <a:pt x="192" y="60"/>
                    </a:lnTo>
                    <a:lnTo>
                      <a:pt x="192" y="65"/>
                    </a:lnTo>
                    <a:lnTo>
                      <a:pt x="192" y="65"/>
                    </a:lnTo>
                    <a:lnTo>
                      <a:pt x="192" y="65"/>
                    </a:lnTo>
                    <a:lnTo>
                      <a:pt x="197" y="65"/>
                    </a:lnTo>
                    <a:lnTo>
                      <a:pt x="197" y="71"/>
                    </a:lnTo>
                    <a:lnTo>
                      <a:pt x="192" y="71"/>
                    </a:lnTo>
                    <a:lnTo>
                      <a:pt x="192" y="65"/>
                    </a:lnTo>
                    <a:lnTo>
                      <a:pt x="192" y="65"/>
                    </a:lnTo>
                    <a:lnTo>
                      <a:pt x="187" y="65"/>
                    </a:lnTo>
                    <a:lnTo>
                      <a:pt x="187" y="71"/>
                    </a:lnTo>
                    <a:lnTo>
                      <a:pt x="187" y="71"/>
                    </a:lnTo>
                    <a:lnTo>
                      <a:pt x="182" y="71"/>
                    </a:lnTo>
                    <a:lnTo>
                      <a:pt x="182" y="71"/>
                    </a:lnTo>
                    <a:lnTo>
                      <a:pt x="177" y="71"/>
                    </a:lnTo>
                    <a:lnTo>
                      <a:pt x="172" y="71"/>
                    </a:lnTo>
                    <a:lnTo>
                      <a:pt x="131" y="71"/>
                    </a:lnTo>
                    <a:lnTo>
                      <a:pt x="121" y="76"/>
                    </a:lnTo>
                    <a:lnTo>
                      <a:pt x="111" y="76"/>
                    </a:lnTo>
                    <a:lnTo>
                      <a:pt x="111" y="81"/>
                    </a:lnTo>
                    <a:lnTo>
                      <a:pt x="111" y="81"/>
                    </a:lnTo>
                    <a:lnTo>
                      <a:pt x="111" y="81"/>
                    </a:lnTo>
                    <a:lnTo>
                      <a:pt x="106" y="81"/>
                    </a:lnTo>
                    <a:lnTo>
                      <a:pt x="106" y="81"/>
                    </a:lnTo>
                    <a:lnTo>
                      <a:pt x="106" y="76"/>
                    </a:lnTo>
                    <a:lnTo>
                      <a:pt x="106" y="76"/>
                    </a:lnTo>
                    <a:lnTo>
                      <a:pt x="106" y="76"/>
                    </a:lnTo>
                    <a:lnTo>
                      <a:pt x="101" y="76"/>
                    </a:lnTo>
                    <a:lnTo>
                      <a:pt x="96" y="76"/>
                    </a:lnTo>
                    <a:lnTo>
                      <a:pt x="96" y="81"/>
                    </a:lnTo>
                    <a:lnTo>
                      <a:pt x="96" y="86"/>
                    </a:lnTo>
                    <a:lnTo>
                      <a:pt x="96" y="86"/>
                    </a:lnTo>
                    <a:lnTo>
                      <a:pt x="101" y="86"/>
                    </a:lnTo>
                    <a:lnTo>
                      <a:pt x="106" y="86"/>
                    </a:lnTo>
                    <a:lnTo>
                      <a:pt x="111" y="91"/>
                    </a:lnTo>
                    <a:lnTo>
                      <a:pt x="111" y="91"/>
                    </a:lnTo>
                    <a:lnTo>
                      <a:pt x="111" y="91"/>
                    </a:lnTo>
                    <a:lnTo>
                      <a:pt x="111" y="96"/>
                    </a:lnTo>
                    <a:lnTo>
                      <a:pt x="101" y="96"/>
                    </a:lnTo>
                    <a:lnTo>
                      <a:pt x="101" y="106"/>
                    </a:lnTo>
                    <a:lnTo>
                      <a:pt x="101" y="111"/>
                    </a:lnTo>
                    <a:lnTo>
                      <a:pt x="101" y="111"/>
                    </a:lnTo>
                    <a:lnTo>
                      <a:pt x="96" y="111"/>
                    </a:lnTo>
                    <a:lnTo>
                      <a:pt x="96" y="111"/>
                    </a:lnTo>
                    <a:lnTo>
                      <a:pt x="91" y="111"/>
                    </a:lnTo>
                    <a:lnTo>
                      <a:pt x="81" y="111"/>
                    </a:lnTo>
                    <a:lnTo>
                      <a:pt x="75" y="111"/>
                    </a:lnTo>
                    <a:lnTo>
                      <a:pt x="75" y="116"/>
                    </a:lnTo>
                    <a:lnTo>
                      <a:pt x="75" y="121"/>
                    </a:lnTo>
                    <a:lnTo>
                      <a:pt x="75" y="121"/>
                    </a:lnTo>
                    <a:lnTo>
                      <a:pt x="55" y="116"/>
                    </a:lnTo>
                    <a:lnTo>
                      <a:pt x="55" y="116"/>
                    </a:lnTo>
                    <a:lnTo>
                      <a:pt x="55" y="111"/>
                    </a:lnTo>
                    <a:lnTo>
                      <a:pt x="55" y="111"/>
                    </a:lnTo>
                    <a:lnTo>
                      <a:pt x="50" y="106"/>
                    </a:lnTo>
                    <a:lnTo>
                      <a:pt x="50" y="106"/>
                    </a:lnTo>
                    <a:lnTo>
                      <a:pt x="50" y="106"/>
                    </a:lnTo>
                    <a:lnTo>
                      <a:pt x="40" y="106"/>
                    </a:lnTo>
                    <a:lnTo>
                      <a:pt x="40" y="106"/>
                    </a:lnTo>
                    <a:lnTo>
                      <a:pt x="40" y="106"/>
                    </a:lnTo>
                    <a:lnTo>
                      <a:pt x="40" y="106"/>
                    </a:lnTo>
                    <a:lnTo>
                      <a:pt x="40" y="101"/>
                    </a:lnTo>
                    <a:lnTo>
                      <a:pt x="40" y="96"/>
                    </a:lnTo>
                    <a:lnTo>
                      <a:pt x="35" y="96"/>
                    </a:lnTo>
                    <a:lnTo>
                      <a:pt x="30" y="91"/>
                    </a:lnTo>
                    <a:lnTo>
                      <a:pt x="30" y="91"/>
                    </a:lnTo>
                    <a:lnTo>
                      <a:pt x="30" y="86"/>
                    </a:lnTo>
                    <a:lnTo>
                      <a:pt x="30" y="86"/>
                    </a:lnTo>
                    <a:lnTo>
                      <a:pt x="25" y="86"/>
                    </a:lnTo>
                    <a:lnTo>
                      <a:pt x="25" y="81"/>
                    </a:lnTo>
                    <a:lnTo>
                      <a:pt x="25" y="81"/>
                    </a:lnTo>
                    <a:lnTo>
                      <a:pt x="25" y="71"/>
                    </a:lnTo>
                    <a:lnTo>
                      <a:pt x="20" y="71"/>
                    </a:lnTo>
                    <a:lnTo>
                      <a:pt x="20" y="65"/>
                    </a:lnTo>
                    <a:lnTo>
                      <a:pt x="20" y="60"/>
                    </a:lnTo>
                    <a:lnTo>
                      <a:pt x="15" y="60"/>
                    </a:lnTo>
                    <a:lnTo>
                      <a:pt x="20" y="60"/>
                    </a:lnTo>
                    <a:lnTo>
                      <a:pt x="15" y="55"/>
                    </a:lnTo>
                    <a:lnTo>
                      <a:pt x="15" y="55"/>
                    </a:lnTo>
                    <a:lnTo>
                      <a:pt x="15" y="55"/>
                    </a:lnTo>
                    <a:lnTo>
                      <a:pt x="15" y="55"/>
                    </a:lnTo>
                    <a:lnTo>
                      <a:pt x="10" y="55"/>
                    </a:lnTo>
                    <a:lnTo>
                      <a:pt x="5" y="55"/>
                    </a:lnTo>
                    <a:lnTo>
                      <a:pt x="5" y="55"/>
                    </a:lnTo>
                    <a:lnTo>
                      <a:pt x="5" y="55"/>
                    </a:lnTo>
                    <a:lnTo>
                      <a:pt x="0" y="50"/>
                    </a:lnTo>
                    <a:lnTo>
                      <a:pt x="5" y="50"/>
                    </a:lnTo>
                    <a:lnTo>
                      <a:pt x="5" y="45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5" y="35"/>
                    </a:lnTo>
                    <a:lnTo>
                      <a:pt x="30" y="35"/>
                    </a:lnTo>
                    <a:lnTo>
                      <a:pt x="30" y="35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35" y="30"/>
                    </a:lnTo>
                    <a:lnTo>
                      <a:pt x="35" y="30"/>
                    </a:lnTo>
                    <a:lnTo>
                      <a:pt x="35" y="30"/>
                    </a:lnTo>
                    <a:lnTo>
                      <a:pt x="35" y="25"/>
                    </a:lnTo>
                    <a:lnTo>
                      <a:pt x="35" y="25"/>
                    </a:lnTo>
                    <a:lnTo>
                      <a:pt x="40" y="25"/>
                    </a:lnTo>
                    <a:lnTo>
                      <a:pt x="45" y="25"/>
                    </a:lnTo>
                    <a:lnTo>
                      <a:pt x="45" y="30"/>
                    </a:lnTo>
                    <a:lnTo>
                      <a:pt x="45" y="30"/>
                    </a:lnTo>
                    <a:lnTo>
                      <a:pt x="50" y="30"/>
                    </a:lnTo>
                    <a:lnTo>
                      <a:pt x="50" y="30"/>
                    </a:lnTo>
                    <a:lnTo>
                      <a:pt x="75" y="35"/>
                    </a:lnTo>
                    <a:lnTo>
                      <a:pt x="75" y="35"/>
                    </a:lnTo>
                    <a:lnTo>
                      <a:pt x="81" y="35"/>
                    </a:lnTo>
                    <a:lnTo>
                      <a:pt x="81" y="30"/>
                    </a:lnTo>
                    <a:lnTo>
                      <a:pt x="81" y="25"/>
                    </a:lnTo>
                    <a:lnTo>
                      <a:pt x="81" y="25"/>
                    </a:lnTo>
                    <a:lnTo>
                      <a:pt x="75" y="25"/>
                    </a:lnTo>
                    <a:lnTo>
                      <a:pt x="75" y="25"/>
                    </a:lnTo>
                    <a:lnTo>
                      <a:pt x="75" y="25"/>
                    </a:lnTo>
                    <a:lnTo>
                      <a:pt x="75" y="20"/>
                    </a:lnTo>
                    <a:lnTo>
                      <a:pt x="75" y="20"/>
                    </a:lnTo>
                    <a:lnTo>
                      <a:pt x="70" y="20"/>
                    </a:lnTo>
                    <a:lnTo>
                      <a:pt x="70" y="15"/>
                    </a:lnTo>
                    <a:lnTo>
                      <a:pt x="75" y="10"/>
                    </a:lnTo>
                    <a:lnTo>
                      <a:pt x="75" y="5"/>
                    </a:lnTo>
                    <a:lnTo>
                      <a:pt x="75" y="5"/>
                    </a:lnTo>
                    <a:lnTo>
                      <a:pt x="75" y="5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1" y="0"/>
                    </a:lnTo>
                    <a:lnTo>
                      <a:pt x="86" y="0"/>
                    </a:lnTo>
                    <a:lnTo>
                      <a:pt x="111" y="0"/>
                    </a:lnTo>
                    <a:lnTo>
                      <a:pt x="126" y="0"/>
                    </a:lnTo>
                    <a:lnTo>
                      <a:pt x="131" y="5"/>
                    </a:lnTo>
                    <a:lnTo>
                      <a:pt x="151" y="10"/>
                    </a:lnTo>
                    <a:lnTo>
                      <a:pt x="162" y="15"/>
                    </a:lnTo>
                    <a:lnTo>
                      <a:pt x="162" y="15"/>
                    </a:lnTo>
                    <a:lnTo>
                      <a:pt x="167" y="25"/>
                    </a:lnTo>
                    <a:lnTo>
                      <a:pt x="172" y="30"/>
                    </a:lnTo>
                    <a:lnTo>
                      <a:pt x="177" y="35"/>
                    </a:lnTo>
                    <a:lnTo>
                      <a:pt x="177" y="40"/>
                    </a:lnTo>
                    <a:lnTo>
                      <a:pt x="182" y="40"/>
                    </a:lnTo>
                    <a:lnTo>
                      <a:pt x="182" y="40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7" y="35"/>
                    </a:lnTo>
                    <a:lnTo>
                      <a:pt x="187" y="30"/>
                    </a:lnTo>
                    <a:lnTo>
                      <a:pt x="187" y="30"/>
                    </a:lnTo>
                    <a:lnTo>
                      <a:pt x="192" y="30"/>
                    </a:lnTo>
                    <a:lnTo>
                      <a:pt x="192" y="35"/>
                    </a:lnTo>
                    <a:lnTo>
                      <a:pt x="197" y="40"/>
                    </a:lnTo>
                    <a:lnTo>
                      <a:pt x="202" y="40"/>
                    </a:lnTo>
                    <a:lnTo>
                      <a:pt x="202" y="40"/>
                    </a:lnTo>
                    <a:lnTo>
                      <a:pt x="202" y="40"/>
                    </a:lnTo>
                    <a:lnTo>
                      <a:pt x="207" y="40"/>
                    </a:lnTo>
                    <a:lnTo>
                      <a:pt x="212" y="40"/>
                    </a:lnTo>
                    <a:lnTo>
                      <a:pt x="212" y="40"/>
                    </a:lnTo>
                    <a:lnTo>
                      <a:pt x="217" y="35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75B9390-4C40-4F88-9051-CBC89034EA77}"/>
                </a:ext>
              </a:extLst>
            </p:cNvPr>
            <p:cNvGrpSpPr/>
            <p:nvPr/>
          </p:nvGrpSpPr>
          <p:grpSpPr>
            <a:xfrm>
              <a:off x="5658634" y="1056354"/>
              <a:ext cx="2148628" cy="1758211"/>
              <a:chOff x="5679093" y="1026875"/>
              <a:chExt cx="2148628" cy="1758211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93" name="Freeform 124">
                <a:extLst>
                  <a:ext uri="{FF2B5EF4-FFF2-40B4-BE49-F238E27FC236}">
                    <a16:creationId xmlns:a16="http://schemas.microsoft.com/office/drawing/2014/main" id="{5EAC537D-EE18-4DA9-9329-35D4B0DDE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3578" y="1926531"/>
                <a:ext cx="202951" cy="164405"/>
              </a:xfrm>
              <a:custGeom>
                <a:avLst/>
                <a:gdLst>
                  <a:gd name="T0" fmla="*/ 20 w 46"/>
                  <a:gd name="T1" fmla="*/ 5 h 36"/>
                  <a:gd name="T2" fmla="*/ 20 w 46"/>
                  <a:gd name="T3" fmla="*/ 5 h 36"/>
                  <a:gd name="T4" fmla="*/ 26 w 46"/>
                  <a:gd name="T5" fmla="*/ 0 h 36"/>
                  <a:gd name="T6" fmla="*/ 31 w 46"/>
                  <a:gd name="T7" fmla="*/ 5 h 36"/>
                  <a:gd name="T8" fmla="*/ 26 w 46"/>
                  <a:gd name="T9" fmla="*/ 11 h 36"/>
                  <a:gd name="T10" fmla="*/ 31 w 46"/>
                  <a:gd name="T11" fmla="*/ 11 h 36"/>
                  <a:gd name="T12" fmla="*/ 31 w 46"/>
                  <a:gd name="T13" fmla="*/ 16 h 36"/>
                  <a:gd name="T14" fmla="*/ 31 w 46"/>
                  <a:gd name="T15" fmla="*/ 16 h 36"/>
                  <a:gd name="T16" fmla="*/ 31 w 46"/>
                  <a:gd name="T17" fmla="*/ 21 h 36"/>
                  <a:gd name="T18" fmla="*/ 31 w 46"/>
                  <a:gd name="T19" fmla="*/ 21 h 36"/>
                  <a:gd name="T20" fmla="*/ 36 w 46"/>
                  <a:gd name="T21" fmla="*/ 16 h 36"/>
                  <a:gd name="T22" fmla="*/ 36 w 46"/>
                  <a:gd name="T23" fmla="*/ 16 h 36"/>
                  <a:gd name="T24" fmla="*/ 36 w 46"/>
                  <a:gd name="T25" fmla="*/ 16 h 36"/>
                  <a:gd name="T26" fmla="*/ 36 w 46"/>
                  <a:gd name="T27" fmla="*/ 16 h 36"/>
                  <a:gd name="T28" fmla="*/ 36 w 46"/>
                  <a:gd name="T29" fmla="*/ 16 h 36"/>
                  <a:gd name="T30" fmla="*/ 36 w 46"/>
                  <a:gd name="T31" fmla="*/ 16 h 36"/>
                  <a:gd name="T32" fmla="*/ 46 w 46"/>
                  <a:gd name="T33" fmla="*/ 16 h 36"/>
                  <a:gd name="T34" fmla="*/ 46 w 46"/>
                  <a:gd name="T35" fmla="*/ 21 h 36"/>
                  <a:gd name="T36" fmla="*/ 41 w 46"/>
                  <a:gd name="T37" fmla="*/ 21 h 36"/>
                  <a:gd name="T38" fmla="*/ 36 w 46"/>
                  <a:gd name="T39" fmla="*/ 26 h 36"/>
                  <a:gd name="T40" fmla="*/ 31 w 46"/>
                  <a:gd name="T41" fmla="*/ 26 h 36"/>
                  <a:gd name="T42" fmla="*/ 31 w 46"/>
                  <a:gd name="T43" fmla="*/ 26 h 36"/>
                  <a:gd name="T44" fmla="*/ 20 w 46"/>
                  <a:gd name="T45" fmla="*/ 31 h 36"/>
                  <a:gd name="T46" fmla="*/ 20 w 46"/>
                  <a:gd name="T47" fmla="*/ 31 h 36"/>
                  <a:gd name="T48" fmla="*/ 20 w 46"/>
                  <a:gd name="T49" fmla="*/ 36 h 36"/>
                  <a:gd name="T50" fmla="*/ 15 w 46"/>
                  <a:gd name="T51" fmla="*/ 36 h 36"/>
                  <a:gd name="T52" fmla="*/ 15 w 46"/>
                  <a:gd name="T53" fmla="*/ 36 h 36"/>
                  <a:gd name="T54" fmla="*/ 15 w 46"/>
                  <a:gd name="T55" fmla="*/ 31 h 36"/>
                  <a:gd name="T56" fmla="*/ 5 w 46"/>
                  <a:gd name="T57" fmla="*/ 26 h 36"/>
                  <a:gd name="T58" fmla="*/ 5 w 46"/>
                  <a:gd name="T59" fmla="*/ 21 h 36"/>
                  <a:gd name="T60" fmla="*/ 5 w 46"/>
                  <a:gd name="T61" fmla="*/ 16 h 36"/>
                  <a:gd name="T62" fmla="*/ 0 w 46"/>
                  <a:gd name="T63" fmla="*/ 11 h 36"/>
                  <a:gd name="T64" fmla="*/ 5 w 46"/>
                  <a:gd name="T65" fmla="*/ 11 h 36"/>
                  <a:gd name="T66" fmla="*/ 5 w 46"/>
                  <a:gd name="T67" fmla="*/ 5 h 36"/>
                  <a:gd name="T68" fmla="*/ 5 w 46"/>
                  <a:gd name="T69" fmla="*/ 0 h 36"/>
                  <a:gd name="T70" fmla="*/ 10 w 46"/>
                  <a:gd name="T71" fmla="*/ 0 h 36"/>
                  <a:gd name="T72" fmla="*/ 10 w 46"/>
                  <a:gd name="T73" fmla="*/ 0 h 36"/>
                  <a:gd name="T74" fmla="*/ 15 w 46"/>
                  <a:gd name="T75" fmla="*/ 0 h 36"/>
                  <a:gd name="T76" fmla="*/ 20 w 46"/>
                  <a:gd name="T77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" h="36">
                    <a:moveTo>
                      <a:pt x="20" y="5"/>
                    </a:moveTo>
                    <a:lnTo>
                      <a:pt x="20" y="5"/>
                    </a:lnTo>
                    <a:lnTo>
                      <a:pt x="26" y="0"/>
                    </a:lnTo>
                    <a:lnTo>
                      <a:pt x="31" y="5"/>
                    </a:lnTo>
                    <a:lnTo>
                      <a:pt x="26" y="11"/>
                    </a:lnTo>
                    <a:lnTo>
                      <a:pt x="31" y="11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21"/>
                    </a:lnTo>
                    <a:lnTo>
                      <a:pt x="31" y="2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46" y="16"/>
                    </a:lnTo>
                    <a:lnTo>
                      <a:pt x="46" y="21"/>
                    </a:lnTo>
                    <a:lnTo>
                      <a:pt x="41" y="21"/>
                    </a:lnTo>
                    <a:lnTo>
                      <a:pt x="36" y="26"/>
                    </a:lnTo>
                    <a:lnTo>
                      <a:pt x="31" y="26"/>
                    </a:lnTo>
                    <a:lnTo>
                      <a:pt x="31" y="26"/>
                    </a:lnTo>
                    <a:lnTo>
                      <a:pt x="20" y="31"/>
                    </a:lnTo>
                    <a:lnTo>
                      <a:pt x="20" y="31"/>
                    </a:lnTo>
                    <a:lnTo>
                      <a:pt x="20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5" y="31"/>
                    </a:lnTo>
                    <a:lnTo>
                      <a:pt x="5" y="26"/>
                    </a:lnTo>
                    <a:lnTo>
                      <a:pt x="5" y="21"/>
                    </a:lnTo>
                    <a:lnTo>
                      <a:pt x="5" y="16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20" y="5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4" name="Freeform 125">
                <a:extLst>
                  <a:ext uri="{FF2B5EF4-FFF2-40B4-BE49-F238E27FC236}">
                    <a16:creationId xmlns:a16="http://schemas.microsoft.com/office/drawing/2014/main" id="{B40839B0-01C0-4835-B540-3B4B5AA8D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9710" y="1282615"/>
                <a:ext cx="291190" cy="369911"/>
              </a:xfrm>
              <a:custGeom>
                <a:avLst/>
                <a:gdLst>
                  <a:gd name="T0" fmla="*/ 5 w 66"/>
                  <a:gd name="T1" fmla="*/ 40 h 81"/>
                  <a:gd name="T2" fmla="*/ 5 w 66"/>
                  <a:gd name="T3" fmla="*/ 40 h 81"/>
                  <a:gd name="T4" fmla="*/ 0 w 66"/>
                  <a:gd name="T5" fmla="*/ 35 h 81"/>
                  <a:gd name="T6" fmla="*/ 0 w 66"/>
                  <a:gd name="T7" fmla="*/ 35 h 81"/>
                  <a:gd name="T8" fmla="*/ 0 w 66"/>
                  <a:gd name="T9" fmla="*/ 35 h 81"/>
                  <a:gd name="T10" fmla="*/ 0 w 66"/>
                  <a:gd name="T11" fmla="*/ 30 h 81"/>
                  <a:gd name="T12" fmla="*/ 0 w 66"/>
                  <a:gd name="T13" fmla="*/ 25 h 81"/>
                  <a:gd name="T14" fmla="*/ 0 w 66"/>
                  <a:gd name="T15" fmla="*/ 20 h 81"/>
                  <a:gd name="T16" fmla="*/ 0 w 66"/>
                  <a:gd name="T17" fmla="*/ 20 h 81"/>
                  <a:gd name="T18" fmla="*/ 5 w 66"/>
                  <a:gd name="T19" fmla="*/ 20 h 81"/>
                  <a:gd name="T20" fmla="*/ 0 w 66"/>
                  <a:gd name="T21" fmla="*/ 20 h 81"/>
                  <a:gd name="T22" fmla="*/ 11 w 66"/>
                  <a:gd name="T23" fmla="*/ 10 h 81"/>
                  <a:gd name="T24" fmla="*/ 11 w 66"/>
                  <a:gd name="T25" fmla="*/ 10 h 81"/>
                  <a:gd name="T26" fmla="*/ 11 w 66"/>
                  <a:gd name="T27" fmla="*/ 10 h 81"/>
                  <a:gd name="T28" fmla="*/ 26 w 66"/>
                  <a:gd name="T29" fmla="*/ 10 h 81"/>
                  <a:gd name="T30" fmla="*/ 26 w 66"/>
                  <a:gd name="T31" fmla="*/ 5 h 81"/>
                  <a:gd name="T32" fmla="*/ 26 w 66"/>
                  <a:gd name="T33" fmla="*/ 5 h 81"/>
                  <a:gd name="T34" fmla="*/ 31 w 66"/>
                  <a:gd name="T35" fmla="*/ 5 h 81"/>
                  <a:gd name="T36" fmla="*/ 31 w 66"/>
                  <a:gd name="T37" fmla="*/ 0 h 81"/>
                  <a:gd name="T38" fmla="*/ 31 w 66"/>
                  <a:gd name="T39" fmla="*/ 0 h 81"/>
                  <a:gd name="T40" fmla="*/ 31 w 66"/>
                  <a:gd name="T41" fmla="*/ 5 h 81"/>
                  <a:gd name="T42" fmla="*/ 31 w 66"/>
                  <a:gd name="T43" fmla="*/ 5 h 81"/>
                  <a:gd name="T44" fmla="*/ 41 w 66"/>
                  <a:gd name="T45" fmla="*/ 5 h 81"/>
                  <a:gd name="T46" fmla="*/ 46 w 66"/>
                  <a:gd name="T47" fmla="*/ 5 h 81"/>
                  <a:gd name="T48" fmla="*/ 46 w 66"/>
                  <a:gd name="T49" fmla="*/ 10 h 81"/>
                  <a:gd name="T50" fmla="*/ 46 w 66"/>
                  <a:gd name="T51" fmla="*/ 10 h 81"/>
                  <a:gd name="T52" fmla="*/ 46 w 66"/>
                  <a:gd name="T53" fmla="*/ 10 h 81"/>
                  <a:gd name="T54" fmla="*/ 46 w 66"/>
                  <a:gd name="T55" fmla="*/ 15 h 81"/>
                  <a:gd name="T56" fmla="*/ 46 w 66"/>
                  <a:gd name="T57" fmla="*/ 20 h 81"/>
                  <a:gd name="T58" fmla="*/ 51 w 66"/>
                  <a:gd name="T59" fmla="*/ 30 h 81"/>
                  <a:gd name="T60" fmla="*/ 51 w 66"/>
                  <a:gd name="T61" fmla="*/ 30 h 81"/>
                  <a:gd name="T62" fmla="*/ 56 w 66"/>
                  <a:gd name="T63" fmla="*/ 30 h 81"/>
                  <a:gd name="T64" fmla="*/ 56 w 66"/>
                  <a:gd name="T65" fmla="*/ 35 h 81"/>
                  <a:gd name="T66" fmla="*/ 56 w 66"/>
                  <a:gd name="T67" fmla="*/ 40 h 81"/>
                  <a:gd name="T68" fmla="*/ 56 w 66"/>
                  <a:gd name="T69" fmla="*/ 45 h 81"/>
                  <a:gd name="T70" fmla="*/ 61 w 66"/>
                  <a:gd name="T71" fmla="*/ 50 h 81"/>
                  <a:gd name="T72" fmla="*/ 61 w 66"/>
                  <a:gd name="T73" fmla="*/ 60 h 81"/>
                  <a:gd name="T74" fmla="*/ 61 w 66"/>
                  <a:gd name="T75" fmla="*/ 60 h 81"/>
                  <a:gd name="T76" fmla="*/ 61 w 66"/>
                  <a:gd name="T77" fmla="*/ 65 h 81"/>
                  <a:gd name="T78" fmla="*/ 61 w 66"/>
                  <a:gd name="T79" fmla="*/ 76 h 81"/>
                  <a:gd name="T80" fmla="*/ 66 w 66"/>
                  <a:gd name="T81" fmla="*/ 81 h 81"/>
                  <a:gd name="T82" fmla="*/ 61 w 66"/>
                  <a:gd name="T83" fmla="*/ 81 h 81"/>
                  <a:gd name="T84" fmla="*/ 56 w 66"/>
                  <a:gd name="T85" fmla="*/ 81 h 81"/>
                  <a:gd name="T86" fmla="*/ 46 w 66"/>
                  <a:gd name="T87" fmla="*/ 81 h 81"/>
                  <a:gd name="T88" fmla="*/ 46 w 66"/>
                  <a:gd name="T89" fmla="*/ 76 h 81"/>
                  <a:gd name="T90" fmla="*/ 41 w 66"/>
                  <a:gd name="T91" fmla="*/ 65 h 81"/>
                  <a:gd name="T92" fmla="*/ 36 w 66"/>
                  <a:gd name="T93" fmla="*/ 71 h 81"/>
                  <a:gd name="T94" fmla="*/ 31 w 66"/>
                  <a:gd name="T95" fmla="*/ 71 h 81"/>
                  <a:gd name="T96" fmla="*/ 36 w 66"/>
                  <a:gd name="T97" fmla="*/ 65 h 81"/>
                  <a:gd name="T98" fmla="*/ 31 w 66"/>
                  <a:gd name="T99" fmla="*/ 65 h 81"/>
                  <a:gd name="T100" fmla="*/ 31 w 66"/>
                  <a:gd name="T101" fmla="*/ 55 h 81"/>
                  <a:gd name="T102" fmla="*/ 21 w 66"/>
                  <a:gd name="T103" fmla="*/ 55 h 81"/>
                  <a:gd name="T104" fmla="*/ 21 w 66"/>
                  <a:gd name="T105" fmla="*/ 55 h 81"/>
                  <a:gd name="T106" fmla="*/ 26 w 66"/>
                  <a:gd name="T107" fmla="*/ 50 h 81"/>
                  <a:gd name="T108" fmla="*/ 26 w 66"/>
                  <a:gd name="T109" fmla="*/ 45 h 81"/>
                  <a:gd name="T110" fmla="*/ 16 w 66"/>
                  <a:gd name="T111" fmla="*/ 45 h 81"/>
                  <a:gd name="T112" fmla="*/ 11 w 66"/>
                  <a:gd name="T113" fmla="*/ 45 h 81"/>
                  <a:gd name="T114" fmla="*/ 5 w 66"/>
                  <a:gd name="T115" fmla="*/ 45 h 81"/>
                  <a:gd name="T116" fmla="*/ 5 w 66"/>
                  <a:gd name="T117" fmla="*/ 4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6" h="81">
                    <a:moveTo>
                      <a:pt x="5" y="40"/>
                    </a:moveTo>
                    <a:lnTo>
                      <a:pt x="5" y="40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5" y="20"/>
                    </a:lnTo>
                    <a:lnTo>
                      <a:pt x="0" y="20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26" y="10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31" y="5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1" y="5"/>
                    </a:lnTo>
                    <a:lnTo>
                      <a:pt x="46" y="5"/>
                    </a:lnTo>
                    <a:lnTo>
                      <a:pt x="46" y="10"/>
                    </a:lnTo>
                    <a:lnTo>
                      <a:pt x="46" y="10"/>
                    </a:lnTo>
                    <a:lnTo>
                      <a:pt x="46" y="10"/>
                    </a:lnTo>
                    <a:lnTo>
                      <a:pt x="46" y="15"/>
                    </a:lnTo>
                    <a:lnTo>
                      <a:pt x="46" y="20"/>
                    </a:lnTo>
                    <a:lnTo>
                      <a:pt x="51" y="30"/>
                    </a:lnTo>
                    <a:lnTo>
                      <a:pt x="51" y="30"/>
                    </a:lnTo>
                    <a:lnTo>
                      <a:pt x="56" y="30"/>
                    </a:lnTo>
                    <a:lnTo>
                      <a:pt x="56" y="35"/>
                    </a:lnTo>
                    <a:lnTo>
                      <a:pt x="56" y="40"/>
                    </a:lnTo>
                    <a:lnTo>
                      <a:pt x="56" y="45"/>
                    </a:lnTo>
                    <a:lnTo>
                      <a:pt x="61" y="50"/>
                    </a:lnTo>
                    <a:lnTo>
                      <a:pt x="61" y="60"/>
                    </a:lnTo>
                    <a:lnTo>
                      <a:pt x="61" y="60"/>
                    </a:lnTo>
                    <a:lnTo>
                      <a:pt x="61" y="65"/>
                    </a:lnTo>
                    <a:lnTo>
                      <a:pt x="61" y="76"/>
                    </a:lnTo>
                    <a:lnTo>
                      <a:pt x="66" y="81"/>
                    </a:lnTo>
                    <a:lnTo>
                      <a:pt x="61" y="81"/>
                    </a:lnTo>
                    <a:lnTo>
                      <a:pt x="56" y="81"/>
                    </a:lnTo>
                    <a:lnTo>
                      <a:pt x="46" y="81"/>
                    </a:lnTo>
                    <a:lnTo>
                      <a:pt x="46" y="76"/>
                    </a:lnTo>
                    <a:lnTo>
                      <a:pt x="41" y="65"/>
                    </a:lnTo>
                    <a:lnTo>
                      <a:pt x="36" y="71"/>
                    </a:lnTo>
                    <a:lnTo>
                      <a:pt x="31" y="71"/>
                    </a:lnTo>
                    <a:lnTo>
                      <a:pt x="36" y="65"/>
                    </a:lnTo>
                    <a:lnTo>
                      <a:pt x="31" y="65"/>
                    </a:lnTo>
                    <a:lnTo>
                      <a:pt x="31" y="55"/>
                    </a:lnTo>
                    <a:lnTo>
                      <a:pt x="21" y="55"/>
                    </a:lnTo>
                    <a:lnTo>
                      <a:pt x="21" y="55"/>
                    </a:lnTo>
                    <a:lnTo>
                      <a:pt x="26" y="50"/>
                    </a:lnTo>
                    <a:lnTo>
                      <a:pt x="26" y="45"/>
                    </a:lnTo>
                    <a:lnTo>
                      <a:pt x="16" y="45"/>
                    </a:lnTo>
                    <a:lnTo>
                      <a:pt x="11" y="45"/>
                    </a:lnTo>
                    <a:lnTo>
                      <a:pt x="5" y="45"/>
                    </a:lnTo>
                    <a:lnTo>
                      <a:pt x="5" y="40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5" name="Freeform 126">
                <a:extLst>
                  <a:ext uri="{FF2B5EF4-FFF2-40B4-BE49-F238E27FC236}">
                    <a16:creationId xmlns:a16="http://schemas.microsoft.com/office/drawing/2014/main" id="{E5E2E56C-9FE7-40F2-812D-3BD744E0C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4992" y="1698193"/>
                <a:ext cx="600027" cy="484078"/>
              </a:xfrm>
              <a:custGeom>
                <a:avLst/>
                <a:gdLst>
                  <a:gd name="T0" fmla="*/ 126 w 136"/>
                  <a:gd name="T1" fmla="*/ 40 h 106"/>
                  <a:gd name="T2" fmla="*/ 126 w 136"/>
                  <a:gd name="T3" fmla="*/ 61 h 106"/>
                  <a:gd name="T4" fmla="*/ 126 w 136"/>
                  <a:gd name="T5" fmla="*/ 71 h 106"/>
                  <a:gd name="T6" fmla="*/ 116 w 136"/>
                  <a:gd name="T7" fmla="*/ 76 h 106"/>
                  <a:gd name="T8" fmla="*/ 111 w 136"/>
                  <a:gd name="T9" fmla="*/ 81 h 106"/>
                  <a:gd name="T10" fmla="*/ 101 w 136"/>
                  <a:gd name="T11" fmla="*/ 86 h 106"/>
                  <a:gd name="T12" fmla="*/ 96 w 136"/>
                  <a:gd name="T13" fmla="*/ 91 h 106"/>
                  <a:gd name="T14" fmla="*/ 91 w 136"/>
                  <a:gd name="T15" fmla="*/ 91 h 106"/>
                  <a:gd name="T16" fmla="*/ 86 w 136"/>
                  <a:gd name="T17" fmla="*/ 91 h 106"/>
                  <a:gd name="T18" fmla="*/ 76 w 136"/>
                  <a:gd name="T19" fmla="*/ 96 h 106"/>
                  <a:gd name="T20" fmla="*/ 71 w 136"/>
                  <a:gd name="T21" fmla="*/ 96 h 106"/>
                  <a:gd name="T22" fmla="*/ 55 w 136"/>
                  <a:gd name="T23" fmla="*/ 96 h 106"/>
                  <a:gd name="T24" fmla="*/ 40 w 136"/>
                  <a:gd name="T25" fmla="*/ 96 h 106"/>
                  <a:gd name="T26" fmla="*/ 35 w 136"/>
                  <a:gd name="T27" fmla="*/ 101 h 106"/>
                  <a:gd name="T28" fmla="*/ 20 w 136"/>
                  <a:gd name="T29" fmla="*/ 101 h 106"/>
                  <a:gd name="T30" fmla="*/ 15 w 136"/>
                  <a:gd name="T31" fmla="*/ 96 h 106"/>
                  <a:gd name="T32" fmla="*/ 15 w 136"/>
                  <a:gd name="T33" fmla="*/ 81 h 106"/>
                  <a:gd name="T34" fmla="*/ 15 w 136"/>
                  <a:gd name="T35" fmla="*/ 76 h 106"/>
                  <a:gd name="T36" fmla="*/ 25 w 136"/>
                  <a:gd name="T37" fmla="*/ 61 h 106"/>
                  <a:gd name="T38" fmla="*/ 25 w 136"/>
                  <a:gd name="T39" fmla="*/ 55 h 106"/>
                  <a:gd name="T40" fmla="*/ 10 w 136"/>
                  <a:gd name="T41" fmla="*/ 50 h 106"/>
                  <a:gd name="T42" fmla="*/ 0 w 136"/>
                  <a:gd name="T43" fmla="*/ 45 h 106"/>
                  <a:gd name="T44" fmla="*/ 15 w 136"/>
                  <a:gd name="T45" fmla="*/ 35 h 106"/>
                  <a:gd name="T46" fmla="*/ 25 w 136"/>
                  <a:gd name="T47" fmla="*/ 35 h 106"/>
                  <a:gd name="T48" fmla="*/ 35 w 136"/>
                  <a:gd name="T49" fmla="*/ 30 h 106"/>
                  <a:gd name="T50" fmla="*/ 40 w 136"/>
                  <a:gd name="T51" fmla="*/ 35 h 106"/>
                  <a:gd name="T52" fmla="*/ 45 w 136"/>
                  <a:gd name="T53" fmla="*/ 30 h 106"/>
                  <a:gd name="T54" fmla="*/ 55 w 136"/>
                  <a:gd name="T55" fmla="*/ 20 h 106"/>
                  <a:gd name="T56" fmla="*/ 71 w 136"/>
                  <a:gd name="T57" fmla="*/ 10 h 106"/>
                  <a:gd name="T58" fmla="*/ 76 w 136"/>
                  <a:gd name="T59" fmla="*/ 10 h 106"/>
                  <a:gd name="T60" fmla="*/ 91 w 136"/>
                  <a:gd name="T61" fmla="*/ 5 h 106"/>
                  <a:gd name="T62" fmla="*/ 111 w 136"/>
                  <a:gd name="T63" fmla="*/ 5 h 106"/>
                  <a:gd name="T64" fmla="*/ 126 w 136"/>
                  <a:gd name="T65" fmla="*/ 0 h 106"/>
                  <a:gd name="T66" fmla="*/ 136 w 136"/>
                  <a:gd name="T67" fmla="*/ 5 h 106"/>
                  <a:gd name="T68" fmla="*/ 136 w 136"/>
                  <a:gd name="T69" fmla="*/ 10 h 106"/>
                  <a:gd name="T70" fmla="*/ 126 w 136"/>
                  <a:gd name="T71" fmla="*/ 15 h 106"/>
                  <a:gd name="T72" fmla="*/ 121 w 136"/>
                  <a:gd name="T73" fmla="*/ 30 h 106"/>
                  <a:gd name="T74" fmla="*/ 126 w 136"/>
                  <a:gd name="T75" fmla="*/ 4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6" h="106">
                    <a:moveTo>
                      <a:pt x="126" y="40"/>
                    </a:moveTo>
                    <a:lnTo>
                      <a:pt x="126" y="40"/>
                    </a:lnTo>
                    <a:lnTo>
                      <a:pt x="131" y="55"/>
                    </a:lnTo>
                    <a:lnTo>
                      <a:pt x="126" y="61"/>
                    </a:lnTo>
                    <a:lnTo>
                      <a:pt x="126" y="66"/>
                    </a:lnTo>
                    <a:lnTo>
                      <a:pt x="126" y="71"/>
                    </a:lnTo>
                    <a:lnTo>
                      <a:pt x="121" y="76"/>
                    </a:lnTo>
                    <a:lnTo>
                      <a:pt x="116" y="76"/>
                    </a:lnTo>
                    <a:lnTo>
                      <a:pt x="116" y="76"/>
                    </a:lnTo>
                    <a:lnTo>
                      <a:pt x="111" y="81"/>
                    </a:lnTo>
                    <a:lnTo>
                      <a:pt x="111" y="81"/>
                    </a:lnTo>
                    <a:lnTo>
                      <a:pt x="101" y="86"/>
                    </a:lnTo>
                    <a:lnTo>
                      <a:pt x="101" y="91"/>
                    </a:lnTo>
                    <a:lnTo>
                      <a:pt x="96" y="91"/>
                    </a:lnTo>
                    <a:lnTo>
                      <a:pt x="96" y="91"/>
                    </a:lnTo>
                    <a:lnTo>
                      <a:pt x="91" y="91"/>
                    </a:lnTo>
                    <a:lnTo>
                      <a:pt x="91" y="91"/>
                    </a:lnTo>
                    <a:lnTo>
                      <a:pt x="86" y="91"/>
                    </a:lnTo>
                    <a:lnTo>
                      <a:pt x="81" y="91"/>
                    </a:lnTo>
                    <a:lnTo>
                      <a:pt x="76" y="96"/>
                    </a:lnTo>
                    <a:lnTo>
                      <a:pt x="71" y="96"/>
                    </a:lnTo>
                    <a:lnTo>
                      <a:pt x="71" y="96"/>
                    </a:lnTo>
                    <a:lnTo>
                      <a:pt x="60" y="101"/>
                    </a:lnTo>
                    <a:lnTo>
                      <a:pt x="55" y="96"/>
                    </a:lnTo>
                    <a:lnTo>
                      <a:pt x="50" y="101"/>
                    </a:lnTo>
                    <a:lnTo>
                      <a:pt x="40" y="96"/>
                    </a:lnTo>
                    <a:lnTo>
                      <a:pt x="40" y="101"/>
                    </a:lnTo>
                    <a:lnTo>
                      <a:pt x="35" y="101"/>
                    </a:lnTo>
                    <a:lnTo>
                      <a:pt x="25" y="106"/>
                    </a:lnTo>
                    <a:lnTo>
                      <a:pt x="20" y="101"/>
                    </a:lnTo>
                    <a:lnTo>
                      <a:pt x="20" y="96"/>
                    </a:lnTo>
                    <a:lnTo>
                      <a:pt x="15" y="96"/>
                    </a:lnTo>
                    <a:lnTo>
                      <a:pt x="20" y="91"/>
                    </a:lnTo>
                    <a:lnTo>
                      <a:pt x="15" y="81"/>
                    </a:lnTo>
                    <a:lnTo>
                      <a:pt x="20" y="76"/>
                    </a:lnTo>
                    <a:lnTo>
                      <a:pt x="15" y="76"/>
                    </a:lnTo>
                    <a:lnTo>
                      <a:pt x="20" y="61"/>
                    </a:lnTo>
                    <a:lnTo>
                      <a:pt x="25" y="61"/>
                    </a:lnTo>
                    <a:lnTo>
                      <a:pt x="25" y="61"/>
                    </a:lnTo>
                    <a:lnTo>
                      <a:pt x="25" y="55"/>
                    </a:lnTo>
                    <a:lnTo>
                      <a:pt x="15" y="55"/>
                    </a:lnTo>
                    <a:lnTo>
                      <a:pt x="10" y="50"/>
                    </a:lnTo>
                    <a:lnTo>
                      <a:pt x="5" y="50"/>
                    </a:lnTo>
                    <a:lnTo>
                      <a:pt x="0" y="45"/>
                    </a:lnTo>
                    <a:lnTo>
                      <a:pt x="10" y="35"/>
                    </a:lnTo>
                    <a:lnTo>
                      <a:pt x="15" y="35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35" y="30"/>
                    </a:lnTo>
                    <a:lnTo>
                      <a:pt x="40" y="30"/>
                    </a:lnTo>
                    <a:lnTo>
                      <a:pt x="40" y="35"/>
                    </a:lnTo>
                    <a:lnTo>
                      <a:pt x="45" y="35"/>
                    </a:lnTo>
                    <a:lnTo>
                      <a:pt x="45" y="30"/>
                    </a:lnTo>
                    <a:lnTo>
                      <a:pt x="50" y="25"/>
                    </a:lnTo>
                    <a:lnTo>
                      <a:pt x="55" y="20"/>
                    </a:lnTo>
                    <a:lnTo>
                      <a:pt x="65" y="15"/>
                    </a:lnTo>
                    <a:lnTo>
                      <a:pt x="71" y="10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81" y="10"/>
                    </a:lnTo>
                    <a:lnTo>
                      <a:pt x="91" y="5"/>
                    </a:lnTo>
                    <a:lnTo>
                      <a:pt x="106" y="10"/>
                    </a:lnTo>
                    <a:lnTo>
                      <a:pt x="111" y="5"/>
                    </a:lnTo>
                    <a:lnTo>
                      <a:pt x="121" y="5"/>
                    </a:lnTo>
                    <a:lnTo>
                      <a:pt x="126" y="0"/>
                    </a:lnTo>
                    <a:lnTo>
                      <a:pt x="131" y="5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6" y="10"/>
                    </a:lnTo>
                    <a:lnTo>
                      <a:pt x="131" y="15"/>
                    </a:lnTo>
                    <a:lnTo>
                      <a:pt x="126" y="15"/>
                    </a:lnTo>
                    <a:lnTo>
                      <a:pt x="126" y="25"/>
                    </a:lnTo>
                    <a:lnTo>
                      <a:pt x="121" y="30"/>
                    </a:lnTo>
                    <a:lnTo>
                      <a:pt x="126" y="35"/>
                    </a:lnTo>
                    <a:lnTo>
                      <a:pt x="126" y="40"/>
                    </a:lnTo>
                    <a:lnTo>
                      <a:pt x="126" y="40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6" name="Freeform 127">
                <a:extLst>
                  <a:ext uri="{FF2B5EF4-FFF2-40B4-BE49-F238E27FC236}">
                    <a16:creationId xmlns:a16="http://schemas.microsoft.com/office/drawing/2014/main" id="{8F2EE2EE-5F58-458E-A8D4-7F047103F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2963" y="2159435"/>
                <a:ext cx="401490" cy="392743"/>
              </a:xfrm>
              <a:custGeom>
                <a:avLst/>
                <a:gdLst>
                  <a:gd name="T0" fmla="*/ 41 w 91"/>
                  <a:gd name="T1" fmla="*/ 81 h 86"/>
                  <a:gd name="T2" fmla="*/ 41 w 91"/>
                  <a:gd name="T3" fmla="*/ 86 h 86"/>
                  <a:gd name="T4" fmla="*/ 36 w 91"/>
                  <a:gd name="T5" fmla="*/ 81 h 86"/>
                  <a:gd name="T6" fmla="*/ 31 w 91"/>
                  <a:gd name="T7" fmla="*/ 76 h 86"/>
                  <a:gd name="T8" fmla="*/ 26 w 91"/>
                  <a:gd name="T9" fmla="*/ 81 h 86"/>
                  <a:gd name="T10" fmla="*/ 21 w 91"/>
                  <a:gd name="T11" fmla="*/ 81 h 86"/>
                  <a:gd name="T12" fmla="*/ 15 w 91"/>
                  <a:gd name="T13" fmla="*/ 76 h 86"/>
                  <a:gd name="T14" fmla="*/ 10 w 91"/>
                  <a:gd name="T15" fmla="*/ 66 h 86"/>
                  <a:gd name="T16" fmla="*/ 10 w 91"/>
                  <a:gd name="T17" fmla="*/ 61 h 86"/>
                  <a:gd name="T18" fmla="*/ 5 w 91"/>
                  <a:gd name="T19" fmla="*/ 56 h 86"/>
                  <a:gd name="T20" fmla="*/ 5 w 91"/>
                  <a:gd name="T21" fmla="*/ 51 h 86"/>
                  <a:gd name="T22" fmla="*/ 5 w 91"/>
                  <a:gd name="T23" fmla="*/ 46 h 86"/>
                  <a:gd name="T24" fmla="*/ 5 w 91"/>
                  <a:gd name="T25" fmla="*/ 35 h 86"/>
                  <a:gd name="T26" fmla="*/ 10 w 91"/>
                  <a:gd name="T27" fmla="*/ 35 h 86"/>
                  <a:gd name="T28" fmla="*/ 10 w 91"/>
                  <a:gd name="T29" fmla="*/ 30 h 86"/>
                  <a:gd name="T30" fmla="*/ 15 w 91"/>
                  <a:gd name="T31" fmla="*/ 20 h 86"/>
                  <a:gd name="T32" fmla="*/ 21 w 91"/>
                  <a:gd name="T33" fmla="*/ 10 h 86"/>
                  <a:gd name="T34" fmla="*/ 36 w 91"/>
                  <a:gd name="T35" fmla="*/ 15 h 86"/>
                  <a:gd name="T36" fmla="*/ 36 w 91"/>
                  <a:gd name="T37" fmla="*/ 10 h 86"/>
                  <a:gd name="T38" fmla="*/ 36 w 91"/>
                  <a:gd name="T39" fmla="*/ 5 h 86"/>
                  <a:gd name="T40" fmla="*/ 46 w 91"/>
                  <a:gd name="T41" fmla="*/ 0 h 86"/>
                  <a:gd name="T42" fmla="*/ 56 w 91"/>
                  <a:gd name="T43" fmla="*/ 0 h 86"/>
                  <a:gd name="T44" fmla="*/ 66 w 91"/>
                  <a:gd name="T45" fmla="*/ 0 h 86"/>
                  <a:gd name="T46" fmla="*/ 76 w 91"/>
                  <a:gd name="T47" fmla="*/ 15 h 86"/>
                  <a:gd name="T48" fmla="*/ 76 w 91"/>
                  <a:gd name="T49" fmla="*/ 25 h 86"/>
                  <a:gd name="T50" fmla="*/ 86 w 91"/>
                  <a:gd name="T51" fmla="*/ 25 h 86"/>
                  <a:gd name="T52" fmla="*/ 91 w 91"/>
                  <a:gd name="T53" fmla="*/ 30 h 86"/>
                  <a:gd name="T54" fmla="*/ 91 w 91"/>
                  <a:gd name="T55" fmla="*/ 41 h 86"/>
                  <a:gd name="T56" fmla="*/ 91 w 91"/>
                  <a:gd name="T57" fmla="*/ 61 h 86"/>
                  <a:gd name="T58" fmla="*/ 86 w 91"/>
                  <a:gd name="T59" fmla="*/ 61 h 86"/>
                  <a:gd name="T60" fmla="*/ 76 w 91"/>
                  <a:gd name="T61" fmla="*/ 61 h 86"/>
                  <a:gd name="T62" fmla="*/ 71 w 91"/>
                  <a:gd name="T63" fmla="*/ 66 h 86"/>
                  <a:gd name="T64" fmla="*/ 66 w 91"/>
                  <a:gd name="T65" fmla="*/ 71 h 86"/>
                  <a:gd name="T66" fmla="*/ 61 w 91"/>
                  <a:gd name="T67" fmla="*/ 71 h 86"/>
                  <a:gd name="T68" fmla="*/ 51 w 91"/>
                  <a:gd name="T69" fmla="*/ 76 h 86"/>
                  <a:gd name="T70" fmla="*/ 41 w 91"/>
                  <a:gd name="T71" fmla="*/ 8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1" h="86">
                    <a:moveTo>
                      <a:pt x="41" y="81"/>
                    </a:moveTo>
                    <a:lnTo>
                      <a:pt x="41" y="81"/>
                    </a:lnTo>
                    <a:lnTo>
                      <a:pt x="41" y="86"/>
                    </a:lnTo>
                    <a:lnTo>
                      <a:pt x="41" y="86"/>
                    </a:lnTo>
                    <a:lnTo>
                      <a:pt x="36" y="81"/>
                    </a:lnTo>
                    <a:lnTo>
                      <a:pt x="36" y="81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26" y="81"/>
                    </a:lnTo>
                    <a:lnTo>
                      <a:pt x="26" y="81"/>
                    </a:lnTo>
                    <a:lnTo>
                      <a:pt x="26" y="81"/>
                    </a:lnTo>
                    <a:lnTo>
                      <a:pt x="21" y="81"/>
                    </a:lnTo>
                    <a:lnTo>
                      <a:pt x="21" y="81"/>
                    </a:lnTo>
                    <a:lnTo>
                      <a:pt x="15" y="76"/>
                    </a:lnTo>
                    <a:lnTo>
                      <a:pt x="10" y="71"/>
                    </a:lnTo>
                    <a:lnTo>
                      <a:pt x="10" y="66"/>
                    </a:lnTo>
                    <a:lnTo>
                      <a:pt x="10" y="61"/>
                    </a:lnTo>
                    <a:lnTo>
                      <a:pt x="10" y="61"/>
                    </a:lnTo>
                    <a:lnTo>
                      <a:pt x="10" y="56"/>
                    </a:lnTo>
                    <a:lnTo>
                      <a:pt x="5" y="56"/>
                    </a:lnTo>
                    <a:lnTo>
                      <a:pt x="0" y="51"/>
                    </a:lnTo>
                    <a:lnTo>
                      <a:pt x="5" y="51"/>
                    </a:lnTo>
                    <a:lnTo>
                      <a:pt x="5" y="46"/>
                    </a:lnTo>
                    <a:lnTo>
                      <a:pt x="5" y="46"/>
                    </a:lnTo>
                    <a:lnTo>
                      <a:pt x="5" y="35"/>
                    </a:lnTo>
                    <a:lnTo>
                      <a:pt x="5" y="35"/>
                    </a:lnTo>
                    <a:lnTo>
                      <a:pt x="5" y="35"/>
                    </a:lnTo>
                    <a:lnTo>
                      <a:pt x="10" y="35"/>
                    </a:lnTo>
                    <a:lnTo>
                      <a:pt x="10" y="35"/>
                    </a:lnTo>
                    <a:lnTo>
                      <a:pt x="10" y="30"/>
                    </a:lnTo>
                    <a:lnTo>
                      <a:pt x="15" y="20"/>
                    </a:lnTo>
                    <a:lnTo>
                      <a:pt x="15" y="20"/>
                    </a:lnTo>
                    <a:lnTo>
                      <a:pt x="15" y="15"/>
                    </a:lnTo>
                    <a:lnTo>
                      <a:pt x="21" y="10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6" y="5"/>
                    </a:lnTo>
                    <a:lnTo>
                      <a:pt x="36" y="5"/>
                    </a:lnTo>
                    <a:lnTo>
                      <a:pt x="41" y="5"/>
                    </a:lnTo>
                    <a:lnTo>
                      <a:pt x="46" y="0"/>
                    </a:lnTo>
                    <a:lnTo>
                      <a:pt x="51" y="5"/>
                    </a:lnTo>
                    <a:lnTo>
                      <a:pt x="56" y="0"/>
                    </a:lnTo>
                    <a:lnTo>
                      <a:pt x="61" y="0"/>
                    </a:lnTo>
                    <a:lnTo>
                      <a:pt x="66" y="0"/>
                    </a:lnTo>
                    <a:lnTo>
                      <a:pt x="71" y="15"/>
                    </a:lnTo>
                    <a:lnTo>
                      <a:pt x="76" y="15"/>
                    </a:lnTo>
                    <a:lnTo>
                      <a:pt x="76" y="20"/>
                    </a:lnTo>
                    <a:lnTo>
                      <a:pt x="76" y="25"/>
                    </a:lnTo>
                    <a:lnTo>
                      <a:pt x="81" y="30"/>
                    </a:lnTo>
                    <a:lnTo>
                      <a:pt x="86" y="25"/>
                    </a:lnTo>
                    <a:lnTo>
                      <a:pt x="86" y="30"/>
                    </a:lnTo>
                    <a:lnTo>
                      <a:pt x="91" y="30"/>
                    </a:lnTo>
                    <a:lnTo>
                      <a:pt x="91" y="35"/>
                    </a:lnTo>
                    <a:lnTo>
                      <a:pt x="91" y="41"/>
                    </a:lnTo>
                    <a:lnTo>
                      <a:pt x="91" y="56"/>
                    </a:lnTo>
                    <a:lnTo>
                      <a:pt x="91" y="61"/>
                    </a:lnTo>
                    <a:lnTo>
                      <a:pt x="91" y="61"/>
                    </a:lnTo>
                    <a:lnTo>
                      <a:pt x="86" y="61"/>
                    </a:lnTo>
                    <a:lnTo>
                      <a:pt x="81" y="61"/>
                    </a:lnTo>
                    <a:lnTo>
                      <a:pt x="76" y="61"/>
                    </a:lnTo>
                    <a:lnTo>
                      <a:pt x="76" y="66"/>
                    </a:lnTo>
                    <a:lnTo>
                      <a:pt x="71" y="66"/>
                    </a:lnTo>
                    <a:lnTo>
                      <a:pt x="66" y="71"/>
                    </a:lnTo>
                    <a:lnTo>
                      <a:pt x="66" y="71"/>
                    </a:lnTo>
                    <a:lnTo>
                      <a:pt x="66" y="71"/>
                    </a:lnTo>
                    <a:lnTo>
                      <a:pt x="61" y="71"/>
                    </a:lnTo>
                    <a:lnTo>
                      <a:pt x="56" y="71"/>
                    </a:lnTo>
                    <a:lnTo>
                      <a:pt x="51" y="76"/>
                    </a:lnTo>
                    <a:lnTo>
                      <a:pt x="46" y="76"/>
                    </a:lnTo>
                    <a:lnTo>
                      <a:pt x="41" y="81"/>
                    </a:lnTo>
                    <a:lnTo>
                      <a:pt x="41" y="81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7" name="Freeform 128">
                <a:extLst>
                  <a:ext uri="{FF2B5EF4-FFF2-40B4-BE49-F238E27FC236}">
                    <a16:creationId xmlns:a16="http://schemas.microsoft.com/office/drawing/2014/main" id="{E1FBD62B-9EDE-466B-806B-CF83832F6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9730" y="2438011"/>
                <a:ext cx="648561" cy="347075"/>
              </a:xfrm>
              <a:custGeom>
                <a:avLst/>
                <a:gdLst>
                  <a:gd name="T0" fmla="*/ 141 w 147"/>
                  <a:gd name="T1" fmla="*/ 30 h 76"/>
                  <a:gd name="T2" fmla="*/ 147 w 147"/>
                  <a:gd name="T3" fmla="*/ 35 h 76"/>
                  <a:gd name="T4" fmla="*/ 147 w 147"/>
                  <a:gd name="T5" fmla="*/ 40 h 76"/>
                  <a:gd name="T6" fmla="*/ 141 w 147"/>
                  <a:gd name="T7" fmla="*/ 50 h 76"/>
                  <a:gd name="T8" fmla="*/ 136 w 147"/>
                  <a:gd name="T9" fmla="*/ 61 h 76"/>
                  <a:gd name="T10" fmla="*/ 121 w 147"/>
                  <a:gd name="T11" fmla="*/ 71 h 76"/>
                  <a:gd name="T12" fmla="*/ 111 w 147"/>
                  <a:gd name="T13" fmla="*/ 76 h 76"/>
                  <a:gd name="T14" fmla="*/ 101 w 147"/>
                  <a:gd name="T15" fmla="*/ 76 h 76"/>
                  <a:gd name="T16" fmla="*/ 101 w 147"/>
                  <a:gd name="T17" fmla="*/ 71 h 76"/>
                  <a:gd name="T18" fmla="*/ 106 w 147"/>
                  <a:gd name="T19" fmla="*/ 71 h 76"/>
                  <a:gd name="T20" fmla="*/ 91 w 147"/>
                  <a:gd name="T21" fmla="*/ 61 h 76"/>
                  <a:gd name="T22" fmla="*/ 86 w 147"/>
                  <a:gd name="T23" fmla="*/ 55 h 76"/>
                  <a:gd name="T24" fmla="*/ 76 w 147"/>
                  <a:gd name="T25" fmla="*/ 50 h 76"/>
                  <a:gd name="T26" fmla="*/ 71 w 147"/>
                  <a:gd name="T27" fmla="*/ 50 h 76"/>
                  <a:gd name="T28" fmla="*/ 66 w 147"/>
                  <a:gd name="T29" fmla="*/ 50 h 76"/>
                  <a:gd name="T30" fmla="*/ 60 w 147"/>
                  <a:gd name="T31" fmla="*/ 50 h 76"/>
                  <a:gd name="T32" fmla="*/ 60 w 147"/>
                  <a:gd name="T33" fmla="*/ 50 h 76"/>
                  <a:gd name="T34" fmla="*/ 55 w 147"/>
                  <a:gd name="T35" fmla="*/ 55 h 76"/>
                  <a:gd name="T36" fmla="*/ 55 w 147"/>
                  <a:gd name="T37" fmla="*/ 61 h 76"/>
                  <a:gd name="T38" fmla="*/ 55 w 147"/>
                  <a:gd name="T39" fmla="*/ 61 h 76"/>
                  <a:gd name="T40" fmla="*/ 45 w 147"/>
                  <a:gd name="T41" fmla="*/ 66 h 76"/>
                  <a:gd name="T42" fmla="*/ 40 w 147"/>
                  <a:gd name="T43" fmla="*/ 61 h 76"/>
                  <a:gd name="T44" fmla="*/ 40 w 147"/>
                  <a:gd name="T45" fmla="*/ 61 h 76"/>
                  <a:gd name="T46" fmla="*/ 35 w 147"/>
                  <a:gd name="T47" fmla="*/ 61 h 76"/>
                  <a:gd name="T48" fmla="*/ 20 w 147"/>
                  <a:gd name="T49" fmla="*/ 66 h 76"/>
                  <a:gd name="T50" fmla="*/ 15 w 147"/>
                  <a:gd name="T51" fmla="*/ 61 h 76"/>
                  <a:gd name="T52" fmla="*/ 10 w 147"/>
                  <a:gd name="T53" fmla="*/ 66 h 76"/>
                  <a:gd name="T54" fmla="*/ 10 w 147"/>
                  <a:gd name="T55" fmla="*/ 66 h 76"/>
                  <a:gd name="T56" fmla="*/ 0 w 147"/>
                  <a:gd name="T57" fmla="*/ 55 h 76"/>
                  <a:gd name="T58" fmla="*/ 5 w 147"/>
                  <a:gd name="T59" fmla="*/ 45 h 76"/>
                  <a:gd name="T60" fmla="*/ 10 w 147"/>
                  <a:gd name="T61" fmla="*/ 40 h 76"/>
                  <a:gd name="T62" fmla="*/ 10 w 147"/>
                  <a:gd name="T63" fmla="*/ 25 h 76"/>
                  <a:gd name="T64" fmla="*/ 10 w 147"/>
                  <a:gd name="T65" fmla="*/ 25 h 76"/>
                  <a:gd name="T66" fmla="*/ 10 w 147"/>
                  <a:gd name="T67" fmla="*/ 20 h 76"/>
                  <a:gd name="T68" fmla="*/ 20 w 147"/>
                  <a:gd name="T69" fmla="*/ 15 h 76"/>
                  <a:gd name="T70" fmla="*/ 30 w 147"/>
                  <a:gd name="T71" fmla="*/ 10 h 76"/>
                  <a:gd name="T72" fmla="*/ 35 w 147"/>
                  <a:gd name="T73" fmla="*/ 10 h 76"/>
                  <a:gd name="T74" fmla="*/ 40 w 147"/>
                  <a:gd name="T75" fmla="*/ 5 h 76"/>
                  <a:gd name="T76" fmla="*/ 45 w 147"/>
                  <a:gd name="T77" fmla="*/ 0 h 76"/>
                  <a:gd name="T78" fmla="*/ 55 w 147"/>
                  <a:gd name="T79" fmla="*/ 0 h 76"/>
                  <a:gd name="T80" fmla="*/ 60 w 147"/>
                  <a:gd name="T81" fmla="*/ 0 h 76"/>
                  <a:gd name="T82" fmla="*/ 71 w 147"/>
                  <a:gd name="T83" fmla="*/ 0 h 76"/>
                  <a:gd name="T84" fmla="*/ 76 w 147"/>
                  <a:gd name="T85" fmla="*/ 5 h 76"/>
                  <a:gd name="T86" fmla="*/ 96 w 147"/>
                  <a:gd name="T87" fmla="*/ 10 h 76"/>
                  <a:gd name="T88" fmla="*/ 106 w 147"/>
                  <a:gd name="T89" fmla="*/ 10 h 76"/>
                  <a:gd name="T90" fmla="*/ 116 w 147"/>
                  <a:gd name="T91" fmla="*/ 10 h 76"/>
                  <a:gd name="T92" fmla="*/ 111 w 147"/>
                  <a:gd name="T93" fmla="*/ 15 h 76"/>
                  <a:gd name="T94" fmla="*/ 116 w 147"/>
                  <a:gd name="T95" fmla="*/ 35 h 76"/>
                  <a:gd name="T96" fmla="*/ 121 w 147"/>
                  <a:gd name="T97" fmla="*/ 30 h 76"/>
                  <a:gd name="T98" fmla="*/ 131 w 147"/>
                  <a:gd name="T99" fmla="*/ 30 h 76"/>
                  <a:gd name="T100" fmla="*/ 141 w 147"/>
                  <a:gd name="T101" fmla="*/ 3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7" h="76">
                    <a:moveTo>
                      <a:pt x="141" y="30"/>
                    </a:moveTo>
                    <a:lnTo>
                      <a:pt x="141" y="30"/>
                    </a:lnTo>
                    <a:lnTo>
                      <a:pt x="147" y="35"/>
                    </a:lnTo>
                    <a:lnTo>
                      <a:pt x="147" y="35"/>
                    </a:lnTo>
                    <a:lnTo>
                      <a:pt x="147" y="35"/>
                    </a:lnTo>
                    <a:lnTo>
                      <a:pt x="147" y="40"/>
                    </a:lnTo>
                    <a:lnTo>
                      <a:pt x="147" y="45"/>
                    </a:lnTo>
                    <a:lnTo>
                      <a:pt x="141" y="50"/>
                    </a:lnTo>
                    <a:lnTo>
                      <a:pt x="141" y="55"/>
                    </a:lnTo>
                    <a:lnTo>
                      <a:pt x="136" y="61"/>
                    </a:lnTo>
                    <a:lnTo>
                      <a:pt x="131" y="66"/>
                    </a:lnTo>
                    <a:lnTo>
                      <a:pt x="121" y="71"/>
                    </a:lnTo>
                    <a:lnTo>
                      <a:pt x="116" y="76"/>
                    </a:lnTo>
                    <a:lnTo>
                      <a:pt x="111" y="76"/>
                    </a:lnTo>
                    <a:lnTo>
                      <a:pt x="106" y="76"/>
                    </a:lnTo>
                    <a:lnTo>
                      <a:pt x="101" y="76"/>
                    </a:lnTo>
                    <a:lnTo>
                      <a:pt x="101" y="71"/>
                    </a:lnTo>
                    <a:lnTo>
                      <a:pt x="101" y="71"/>
                    </a:lnTo>
                    <a:lnTo>
                      <a:pt x="106" y="71"/>
                    </a:lnTo>
                    <a:lnTo>
                      <a:pt x="106" y="71"/>
                    </a:lnTo>
                    <a:lnTo>
                      <a:pt x="91" y="61"/>
                    </a:lnTo>
                    <a:lnTo>
                      <a:pt x="91" y="61"/>
                    </a:lnTo>
                    <a:lnTo>
                      <a:pt x="86" y="55"/>
                    </a:lnTo>
                    <a:lnTo>
                      <a:pt x="86" y="55"/>
                    </a:lnTo>
                    <a:lnTo>
                      <a:pt x="76" y="55"/>
                    </a:lnTo>
                    <a:lnTo>
                      <a:pt x="76" y="50"/>
                    </a:lnTo>
                    <a:lnTo>
                      <a:pt x="76" y="55"/>
                    </a:lnTo>
                    <a:lnTo>
                      <a:pt x="71" y="50"/>
                    </a:lnTo>
                    <a:lnTo>
                      <a:pt x="66" y="50"/>
                    </a:lnTo>
                    <a:lnTo>
                      <a:pt x="66" y="50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55" y="50"/>
                    </a:lnTo>
                    <a:lnTo>
                      <a:pt x="55" y="55"/>
                    </a:lnTo>
                    <a:lnTo>
                      <a:pt x="55" y="55"/>
                    </a:lnTo>
                    <a:lnTo>
                      <a:pt x="55" y="61"/>
                    </a:lnTo>
                    <a:lnTo>
                      <a:pt x="55" y="61"/>
                    </a:lnTo>
                    <a:lnTo>
                      <a:pt x="55" y="61"/>
                    </a:lnTo>
                    <a:lnTo>
                      <a:pt x="50" y="61"/>
                    </a:lnTo>
                    <a:lnTo>
                      <a:pt x="45" y="66"/>
                    </a:lnTo>
                    <a:lnTo>
                      <a:pt x="45" y="66"/>
                    </a:lnTo>
                    <a:lnTo>
                      <a:pt x="40" y="61"/>
                    </a:lnTo>
                    <a:lnTo>
                      <a:pt x="40" y="61"/>
                    </a:lnTo>
                    <a:lnTo>
                      <a:pt x="40" y="61"/>
                    </a:lnTo>
                    <a:lnTo>
                      <a:pt x="40" y="61"/>
                    </a:lnTo>
                    <a:lnTo>
                      <a:pt x="35" y="61"/>
                    </a:lnTo>
                    <a:lnTo>
                      <a:pt x="20" y="66"/>
                    </a:lnTo>
                    <a:lnTo>
                      <a:pt x="20" y="66"/>
                    </a:lnTo>
                    <a:lnTo>
                      <a:pt x="15" y="61"/>
                    </a:lnTo>
                    <a:lnTo>
                      <a:pt x="15" y="61"/>
                    </a:lnTo>
                    <a:lnTo>
                      <a:pt x="15" y="66"/>
                    </a:lnTo>
                    <a:lnTo>
                      <a:pt x="10" y="66"/>
                    </a:lnTo>
                    <a:lnTo>
                      <a:pt x="10" y="66"/>
                    </a:lnTo>
                    <a:lnTo>
                      <a:pt x="10" y="66"/>
                    </a:lnTo>
                    <a:lnTo>
                      <a:pt x="5" y="61"/>
                    </a:lnTo>
                    <a:lnTo>
                      <a:pt x="0" y="55"/>
                    </a:lnTo>
                    <a:lnTo>
                      <a:pt x="5" y="50"/>
                    </a:lnTo>
                    <a:lnTo>
                      <a:pt x="5" y="45"/>
                    </a:lnTo>
                    <a:lnTo>
                      <a:pt x="5" y="40"/>
                    </a:lnTo>
                    <a:lnTo>
                      <a:pt x="10" y="40"/>
                    </a:lnTo>
                    <a:lnTo>
                      <a:pt x="10" y="30"/>
                    </a:lnTo>
                    <a:lnTo>
                      <a:pt x="10" y="25"/>
                    </a:lnTo>
                    <a:lnTo>
                      <a:pt x="10" y="25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5" y="15"/>
                    </a:lnTo>
                    <a:lnTo>
                      <a:pt x="20" y="15"/>
                    </a:lnTo>
                    <a:lnTo>
                      <a:pt x="25" y="10"/>
                    </a:lnTo>
                    <a:lnTo>
                      <a:pt x="30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40" y="5"/>
                    </a:lnTo>
                    <a:lnTo>
                      <a:pt x="45" y="5"/>
                    </a:lnTo>
                    <a:lnTo>
                      <a:pt x="45" y="0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71" y="5"/>
                    </a:lnTo>
                    <a:lnTo>
                      <a:pt x="76" y="5"/>
                    </a:lnTo>
                    <a:lnTo>
                      <a:pt x="91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106" y="10"/>
                    </a:lnTo>
                    <a:lnTo>
                      <a:pt x="111" y="10"/>
                    </a:lnTo>
                    <a:lnTo>
                      <a:pt x="116" y="10"/>
                    </a:lnTo>
                    <a:lnTo>
                      <a:pt x="111" y="15"/>
                    </a:lnTo>
                    <a:lnTo>
                      <a:pt x="111" y="15"/>
                    </a:lnTo>
                    <a:lnTo>
                      <a:pt x="116" y="25"/>
                    </a:lnTo>
                    <a:lnTo>
                      <a:pt x="116" y="35"/>
                    </a:lnTo>
                    <a:lnTo>
                      <a:pt x="116" y="35"/>
                    </a:lnTo>
                    <a:lnTo>
                      <a:pt x="121" y="30"/>
                    </a:lnTo>
                    <a:lnTo>
                      <a:pt x="126" y="30"/>
                    </a:lnTo>
                    <a:lnTo>
                      <a:pt x="131" y="30"/>
                    </a:lnTo>
                    <a:lnTo>
                      <a:pt x="136" y="35"/>
                    </a:lnTo>
                    <a:lnTo>
                      <a:pt x="141" y="30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8" name="Freeform 129">
                <a:extLst>
                  <a:ext uri="{FF2B5EF4-FFF2-40B4-BE49-F238E27FC236}">
                    <a16:creationId xmlns:a16="http://schemas.microsoft.com/office/drawing/2014/main" id="{534B9CAE-3060-4586-9202-7E0448E87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2388" y="2205103"/>
                <a:ext cx="379429" cy="301408"/>
              </a:xfrm>
              <a:custGeom>
                <a:avLst/>
                <a:gdLst>
                  <a:gd name="T0" fmla="*/ 71 w 86"/>
                  <a:gd name="T1" fmla="*/ 25 h 66"/>
                  <a:gd name="T2" fmla="*/ 71 w 86"/>
                  <a:gd name="T3" fmla="*/ 25 h 66"/>
                  <a:gd name="T4" fmla="*/ 81 w 86"/>
                  <a:gd name="T5" fmla="*/ 20 h 66"/>
                  <a:gd name="T6" fmla="*/ 81 w 86"/>
                  <a:gd name="T7" fmla="*/ 25 h 66"/>
                  <a:gd name="T8" fmla="*/ 86 w 86"/>
                  <a:gd name="T9" fmla="*/ 31 h 66"/>
                  <a:gd name="T10" fmla="*/ 81 w 86"/>
                  <a:gd name="T11" fmla="*/ 31 h 66"/>
                  <a:gd name="T12" fmla="*/ 76 w 86"/>
                  <a:gd name="T13" fmla="*/ 36 h 66"/>
                  <a:gd name="T14" fmla="*/ 76 w 86"/>
                  <a:gd name="T15" fmla="*/ 41 h 66"/>
                  <a:gd name="T16" fmla="*/ 81 w 86"/>
                  <a:gd name="T17" fmla="*/ 51 h 66"/>
                  <a:gd name="T18" fmla="*/ 81 w 86"/>
                  <a:gd name="T19" fmla="*/ 51 h 66"/>
                  <a:gd name="T20" fmla="*/ 76 w 86"/>
                  <a:gd name="T21" fmla="*/ 51 h 66"/>
                  <a:gd name="T22" fmla="*/ 76 w 86"/>
                  <a:gd name="T23" fmla="*/ 56 h 66"/>
                  <a:gd name="T24" fmla="*/ 76 w 86"/>
                  <a:gd name="T25" fmla="*/ 61 h 66"/>
                  <a:gd name="T26" fmla="*/ 76 w 86"/>
                  <a:gd name="T27" fmla="*/ 61 h 66"/>
                  <a:gd name="T28" fmla="*/ 71 w 86"/>
                  <a:gd name="T29" fmla="*/ 66 h 66"/>
                  <a:gd name="T30" fmla="*/ 66 w 86"/>
                  <a:gd name="T31" fmla="*/ 56 h 66"/>
                  <a:gd name="T32" fmla="*/ 61 w 86"/>
                  <a:gd name="T33" fmla="*/ 61 h 66"/>
                  <a:gd name="T34" fmla="*/ 61 w 86"/>
                  <a:gd name="T35" fmla="*/ 61 h 66"/>
                  <a:gd name="T36" fmla="*/ 56 w 86"/>
                  <a:gd name="T37" fmla="*/ 61 h 66"/>
                  <a:gd name="T38" fmla="*/ 51 w 86"/>
                  <a:gd name="T39" fmla="*/ 61 h 66"/>
                  <a:gd name="T40" fmla="*/ 41 w 86"/>
                  <a:gd name="T41" fmla="*/ 61 h 66"/>
                  <a:gd name="T42" fmla="*/ 41 w 86"/>
                  <a:gd name="T43" fmla="*/ 61 h 66"/>
                  <a:gd name="T44" fmla="*/ 36 w 86"/>
                  <a:gd name="T45" fmla="*/ 61 h 66"/>
                  <a:gd name="T46" fmla="*/ 21 w 86"/>
                  <a:gd name="T47" fmla="*/ 56 h 66"/>
                  <a:gd name="T48" fmla="*/ 16 w 86"/>
                  <a:gd name="T49" fmla="*/ 56 h 66"/>
                  <a:gd name="T50" fmla="*/ 16 w 86"/>
                  <a:gd name="T51" fmla="*/ 51 h 66"/>
                  <a:gd name="T52" fmla="*/ 11 w 86"/>
                  <a:gd name="T53" fmla="*/ 51 h 66"/>
                  <a:gd name="T54" fmla="*/ 5 w 86"/>
                  <a:gd name="T55" fmla="*/ 51 h 66"/>
                  <a:gd name="T56" fmla="*/ 5 w 86"/>
                  <a:gd name="T57" fmla="*/ 46 h 66"/>
                  <a:gd name="T58" fmla="*/ 5 w 86"/>
                  <a:gd name="T59" fmla="*/ 31 h 66"/>
                  <a:gd name="T60" fmla="*/ 5 w 86"/>
                  <a:gd name="T61" fmla="*/ 25 h 66"/>
                  <a:gd name="T62" fmla="*/ 5 w 86"/>
                  <a:gd name="T63" fmla="*/ 20 h 66"/>
                  <a:gd name="T64" fmla="*/ 0 w 86"/>
                  <a:gd name="T65" fmla="*/ 20 h 66"/>
                  <a:gd name="T66" fmla="*/ 0 w 86"/>
                  <a:gd name="T67" fmla="*/ 15 h 66"/>
                  <a:gd name="T68" fmla="*/ 5 w 86"/>
                  <a:gd name="T69" fmla="*/ 10 h 66"/>
                  <a:gd name="T70" fmla="*/ 16 w 86"/>
                  <a:gd name="T71" fmla="*/ 15 h 66"/>
                  <a:gd name="T72" fmla="*/ 16 w 86"/>
                  <a:gd name="T73" fmla="*/ 15 h 66"/>
                  <a:gd name="T74" fmla="*/ 16 w 86"/>
                  <a:gd name="T75" fmla="*/ 15 h 66"/>
                  <a:gd name="T76" fmla="*/ 21 w 86"/>
                  <a:gd name="T77" fmla="*/ 15 h 66"/>
                  <a:gd name="T78" fmla="*/ 31 w 86"/>
                  <a:gd name="T79" fmla="*/ 15 h 66"/>
                  <a:gd name="T80" fmla="*/ 31 w 86"/>
                  <a:gd name="T81" fmla="*/ 10 h 66"/>
                  <a:gd name="T82" fmla="*/ 36 w 86"/>
                  <a:gd name="T83" fmla="*/ 10 h 66"/>
                  <a:gd name="T84" fmla="*/ 36 w 86"/>
                  <a:gd name="T85" fmla="*/ 5 h 66"/>
                  <a:gd name="T86" fmla="*/ 36 w 86"/>
                  <a:gd name="T87" fmla="*/ 5 h 66"/>
                  <a:gd name="T88" fmla="*/ 36 w 86"/>
                  <a:gd name="T89" fmla="*/ 5 h 66"/>
                  <a:gd name="T90" fmla="*/ 46 w 86"/>
                  <a:gd name="T91" fmla="*/ 0 h 66"/>
                  <a:gd name="T92" fmla="*/ 46 w 86"/>
                  <a:gd name="T93" fmla="*/ 5 h 66"/>
                  <a:gd name="T94" fmla="*/ 51 w 86"/>
                  <a:gd name="T95" fmla="*/ 5 h 66"/>
                  <a:gd name="T96" fmla="*/ 61 w 86"/>
                  <a:gd name="T97" fmla="*/ 15 h 66"/>
                  <a:gd name="T98" fmla="*/ 66 w 86"/>
                  <a:gd name="T99" fmla="*/ 15 h 66"/>
                  <a:gd name="T100" fmla="*/ 61 w 86"/>
                  <a:gd name="T101" fmla="*/ 15 h 66"/>
                  <a:gd name="T102" fmla="*/ 61 w 86"/>
                  <a:gd name="T103" fmla="*/ 20 h 66"/>
                  <a:gd name="T104" fmla="*/ 71 w 86"/>
                  <a:gd name="T105" fmla="*/ 2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66">
                    <a:moveTo>
                      <a:pt x="71" y="25"/>
                    </a:moveTo>
                    <a:lnTo>
                      <a:pt x="71" y="25"/>
                    </a:lnTo>
                    <a:lnTo>
                      <a:pt x="81" y="20"/>
                    </a:lnTo>
                    <a:lnTo>
                      <a:pt x="81" y="25"/>
                    </a:lnTo>
                    <a:lnTo>
                      <a:pt x="86" y="31"/>
                    </a:lnTo>
                    <a:lnTo>
                      <a:pt x="81" y="31"/>
                    </a:lnTo>
                    <a:lnTo>
                      <a:pt x="76" y="36"/>
                    </a:lnTo>
                    <a:lnTo>
                      <a:pt x="76" y="41"/>
                    </a:lnTo>
                    <a:lnTo>
                      <a:pt x="81" y="51"/>
                    </a:lnTo>
                    <a:lnTo>
                      <a:pt x="81" y="51"/>
                    </a:lnTo>
                    <a:lnTo>
                      <a:pt x="76" y="51"/>
                    </a:lnTo>
                    <a:lnTo>
                      <a:pt x="76" y="56"/>
                    </a:lnTo>
                    <a:lnTo>
                      <a:pt x="76" y="61"/>
                    </a:lnTo>
                    <a:lnTo>
                      <a:pt x="76" y="61"/>
                    </a:lnTo>
                    <a:lnTo>
                      <a:pt x="71" y="66"/>
                    </a:lnTo>
                    <a:lnTo>
                      <a:pt x="66" y="56"/>
                    </a:lnTo>
                    <a:lnTo>
                      <a:pt x="61" y="61"/>
                    </a:lnTo>
                    <a:lnTo>
                      <a:pt x="61" y="61"/>
                    </a:lnTo>
                    <a:lnTo>
                      <a:pt x="56" y="61"/>
                    </a:lnTo>
                    <a:lnTo>
                      <a:pt x="51" y="61"/>
                    </a:lnTo>
                    <a:lnTo>
                      <a:pt x="41" y="61"/>
                    </a:lnTo>
                    <a:lnTo>
                      <a:pt x="41" y="61"/>
                    </a:lnTo>
                    <a:lnTo>
                      <a:pt x="36" y="61"/>
                    </a:lnTo>
                    <a:lnTo>
                      <a:pt x="21" y="56"/>
                    </a:lnTo>
                    <a:lnTo>
                      <a:pt x="16" y="56"/>
                    </a:lnTo>
                    <a:lnTo>
                      <a:pt x="16" y="51"/>
                    </a:lnTo>
                    <a:lnTo>
                      <a:pt x="11" y="51"/>
                    </a:lnTo>
                    <a:lnTo>
                      <a:pt x="5" y="51"/>
                    </a:lnTo>
                    <a:lnTo>
                      <a:pt x="5" y="46"/>
                    </a:lnTo>
                    <a:lnTo>
                      <a:pt x="5" y="31"/>
                    </a:lnTo>
                    <a:lnTo>
                      <a:pt x="5" y="25"/>
                    </a:lnTo>
                    <a:lnTo>
                      <a:pt x="5" y="20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5" y="10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21" y="15"/>
                    </a:lnTo>
                    <a:lnTo>
                      <a:pt x="31" y="15"/>
                    </a:lnTo>
                    <a:lnTo>
                      <a:pt x="31" y="10"/>
                    </a:lnTo>
                    <a:lnTo>
                      <a:pt x="36" y="10"/>
                    </a:lnTo>
                    <a:lnTo>
                      <a:pt x="36" y="5"/>
                    </a:lnTo>
                    <a:lnTo>
                      <a:pt x="36" y="5"/>
                    </a:lnTo>
                    <a:lnTo>
                      <a:pt x="36" y="5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51" y="5"/>
                    </a:lnTo>
                    <a:lnTo>
                      <a:pt x="61" y="15"/>
                    </a:lnTo>
                    <a:lnTo>
                      <a:pt x="66" y="15"/>
                    </a:lnTo>
                    <a:lnTo>
                      <a:pt x="61" y="15"/>
                    </a:lnTo>
                    <a:lnTo>
                      <a:pt x="61" y="20"/>
                    </a:lnTo>
                    <a:lnTo>
                      <a:pt x="71" y="25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9" name="Freeform 130">
                <a:extLst>
                  <a:ext uri="{FF2B5EF4-FFF2-40B4-BE49-F238E27FC236}">
                    <a16:creationId xmlns:a16="http://schemas.microsoft.com/office/drawing/2014/main" id="{954C9DD5-680B-480D-9D41-956757BF1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090" y="1976765"/>
                <a:ext cx="269132" cy="319675"/>
              </a:xfrm>
              <a:custGeom>
                <a:avLst/>
                <a:gdLst>
                  <a:gd name="T0" fmla="*/ 41 w 61"/>
                  <a:gd name="T1" fmla="*/ 65 h 70"/>
                  <a:gd name="T2" fmla="*/ 41 w 61"/>
                  <a:gd name="T3" fmla="*/ 65 h 70"/>
                  <a:gd name="T4" fmla="*/ 30 w 61"/>
                  <a:gd name="T5" fmla="*/ 60 h 70"/>
                  <a:gd name="T6" fmla="*/ 25 w 61"/>
                  <a:gd name="T7" fmla="*/ 65 h 70"/>
                  <a:gd name="T8" fmla="*/ 20 w 61"/>
                  <a:gd name="T9" fmla="*/ 70 h 70"/>
                  <a:gd name="T10" fmla="*/ 15 w 61"/>
                  <a:gd name="T11" fmla="*/ 65 h 70"/>
                  <a:gd name="T12" fmla="*/ 15 w 61"/>
                  <a:gd name="T13" fmla="*/ 60 h 70"/>
                  <a:gd name="T14" fmla="*/ 15 w 61"/>
                  <a:gd name="T15" fmla="*/ 55 h 70"/>
                  <a:gd name="T16" fmla="*/ 10 w 61"/>
                  <a:gd name="T17" fmla="*/ 55 h 70"/>
                  <a:gd name="T18" fmla="*/ 5 w 61"/>
                  <a:gd name="T19" fmla="*/ 40 h 70"/>
                  <a:gd name="T20" fmla="*/ 0 w 61"/>
                  <a:gd name="T21" fmla="*/ 35 h 70"/>
                  <a:gd name="T22" fmla="*/ 0 w 61"/>
                  <a:gd name="T23" fmla="*/ 30 h 70"/>
                  <a:gd name="T24" fmla="*/ 0 w 61"/>
                  <a:gd name="T25" fmla="*/ 25 h 70"/>
                  <a:gd name="T26" fmla="*/ 0 w 61"/>
                  <a:gd name="T27" fmla="*/ 25 h 70"/>
                  <a:gd name="T28" fmla="*/ 0 w 61"/>
                  <a:gd name="T29" fmla="*/ 25 h 70"/>
                  <a:gd name="T30" fmla="*/ 5 w 61"/>
                  <a:gd name="T31" fmla="*/ 20 h 70"/>
                  <a:gd name="T32" fmla="*/ 10 w 61"/>
                  <a:gd name="T33" fmla="*/ 20 h 70"/>
                  <a:gd name="T34" fmla="*/ 20 w 61"/>
                  <a:gd name="T35" fmla="*/ 15 h 70"/>
                  <a:gd name="T36" fmla="*/ 25 w 61"/>
                  <a:gd name="T37" fmla="*/ 10 h 70"/>
                  <a:gd name="T38" fmla="*/ 25 w 61"/>
                  <a:gd name="T39" fmla="*/ 10 h 70"/>
                  <a:gd name="T40" fmla="*/ 36 w 61"/>
                  <a:gd name="T41" fmla="*/ 5 h 70"/>
                  <a:gd name="T42" fmla="*/ 46 w 61"/>
                  <a:gd name="T43" fmla="*/ 5 h 70"/>
                  <a:gd name="T44" fmla="*/ 46 w 61"/>
                  <a:gd name="T45" fmla="*/ 5 h 70"/>
                  <a:gd name="T46" fmla="*/ 46 w 61"/>
                  <a:gd name="T47" fmla="*/ 5 h 70"/>
                  <a:gd name="T48" fmla="*/ 51 w 61"/>
                  <a:gd name="T49" fmla="*/ 10 h 70"/>
                  <a:gd name="T50" fmla="*/ 51 w 61"/>
                  <a:gd name="T51" fmla="*/ 10 h 70"/>
                  <a:gd name="T52" fmla="*/ 51 w 61"/>
                  <a:gd name="T53" fmla="*/ 10 h 70"/>
                  <a:gd name="T54" fmla="*/ 56 w 61"/>
                  <a:gd name="T55" fmla="*/ 5 h 70"/>
                  <a:gd name="T56" fmla="*/ 56 w 61"/>
                  <a:gd name="T57" fmla="*/ 5 h 70"/>
                  <a:gd name="T58" fmla="*/ 56 w 61"/>
                  <a:gd name="T59" fmla="*/ 0 h 70"/>
                  <a:gd name="T60" fmla="*/ 56 w 61"/>
                  <a:gd name="T61" fmla="*/ 0 h 70"/>
                  <a:gd name="T62" fmla="*/ 56 w 61"/>
                  <a:gd name="T63" fmla="*/ 5 h 70"/>
                  <a:gd name="T64" fmla="*/ 56 w 61"/>
                  <a:gd name="T65" fmla="*/ 5 h 70"/>
                  <a:gd name="T66" fmla="*/ 56 w 61"/>
                  <a:gd name="T67" fmla="*/ 10 h 70"/>
                  <a:gd name="T68" fmla="*/ 51 w 61"/>
                  <a:gd name="T69" fmla="*/ 15 h 70"/>
                  <a:gd name="T70" fmla="*/ 56 w 61"/>
                  <a:gd name="T71" fmla="*/ 15 h 70"/>
                  <a:gd name="T72" fmla="*/ 56 w 61"/>
                  <a:gd name="T73" fmla="*/ 20 h 70"/>
                  <a:gd name="T74" fmla="*/ 56 w 61"/>
                  <a:gd name="T75" fmla="*/ 25 h 70"/>
                  <a:gd name="T76" fmla="*/ 61 w 61"/>
                  <a:gd name="T77" fmla="*/ 35 h 70"/>
                  <a:gd name="T78" fmla="*/ 61 w 61"/>
                  <a:gd name="T79" fmla="*/ 35 h 70"/>
                  <a:gd name="T80" fmla="*/ 56 w 61"/>
                  <a:gd name="T81" fmla="*/ 40 h 70"/>
                  <a:gd name="T82" fmla="*/ 56 w 61"/>
                  <a:gd name="T83" fmla="*/ 40 h 70"/>
                  <a:gd name="T84" fmla="*/ 56 w 61"/>
                  <a:gd name="T85" fmla="*/ 45 h 70"/>
                  <a:gd name="T86" fmla="*/ 61 w 61"/>
                  <a:gd name="T87" fmla="*/ 50 h 70"/>
                  <a:gd name="T88" fmla="*/ 61 w 61"/>
                  <a:gd name="T89" fmla="*/ 55 h 70"/>
                  <a:gd name="T90" fmla="*/ 61 w 61"/>
                  <a:gd name="T91" fmla="*/ 55 h 70"/>
                  <a:gd name="T92" fmla="*/ 61 w 61"/>
                  <a:gd name="T93" fmla="*/ 55 h 70"/>
                  <a:gd name="T94" fmla="*/ 61 w 61"/>
                  <a:gd name="T95" fmla="*/ 60 h 70"/>
                  <a:gd name="T96" fmla="*/ 56 w 61"/>
                  <a:gd name="T97" fmla="*/ 60 h 70"/>
                  <a:gd name="T98" fmla="*/ 56 w 61"/>
                  <a:gd name="T99" fmla="*/ 65 h 70"/>
                  <a:gd name="T100" fmla="*/ 46 w 61"/>
                  <a:gd name="T101" fmla="*/ 65 h 70"/>
                  <a:gd name="T102" fmla="*/ 41 w 61"/>
                  <a:gd name="T103" fmla="*/ 65 h 70"/>
                  <a:gd name="T104" fmla="*/ 41 w 61"/>
                  <a:gd name="T105" fmla="*/ 65 h 70"/>
                  <a:gd name="T106" fmla="*/ 41 w 61"/>
                  <a:gd name="T107" fmla="*/ 6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70">
                    <a:moveTo>
                      <a:pt x="41" y="65"/>
                    </a:moveTo>
                    <a:lnTo>
                      <a:pt x="41" y="65"/>
                    </a:lnTo>
                    <a:lnTo>
                      <a:pt x="30" y="60"/>
                    </a:lnTo>
                    <a:lnTo>
                      <a:pt x="25" y="65"/>
                    </a:lnTo>
                    <a:lnTo>
                      <a:pt x="20" y="70"/>
                    </a:lnTo>
                    <a:lnTo>
                      <a:pt x="15" y="65"/>
                    </a:lnTo>
                    <a:lnTo>
                      <a:pt x="15" y="60"/>
                    </a:lnTo>
                    <a:lnTo>
                      <a:pt x="15" y="55"/>
                    </a:lnTo>
                    <a:lnTo>
                      <a:pt x="10" y="55"/>
                    </a:lnTo>
                    <a:lnTo>
                      <a:pt x="5" y="40"/>
                    </a:lnTo>
                    <a:lnTo>
                      <a:pt x="0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20" y="15"/>
                    </a:lnTo>
                    <a:lnTo>
                      <a:pt x="25" y="10"/>
                    </a:lnTo>
                    <a:lnTo>
                      <a:pt x="25" y="10"/>
                    </a:lnTo>
                    <a:lnTo>
                      <a:pt x="36" y="5"/>
                    </a:lnTo>
                    <a:lnTo>
                      <a:pt x="46" y="5"/>
                    </a:lnTo>
                    <a:lnTo>
                      <a:pt x="46" y="5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1" y="10"/>
                    </a:lnTo>
                    <a:lnTo>
                      <a:pt x="51" y="10"/>
                    </a:lnTo>
                    <a:lnTo>
                      <a:pt x="56" y="5"/>
                    </a:lnTo>
                    <a:lnTo>
                      <a:pt x="56" y="5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6" y="5"/>
                    </a:lnTo>
                    <a:lnTo>
                      <a:pt x="56" y="5"/>
                    </a:lnTo>
                    <a:lnTo>
                      <a:pt x="56" y="10"/>
                    </a:lnTo>
                    <a:lnTo>
                      <a:pt x="51" y="15"/>
                    </a:lnTo>
                    <a:lnTo>
                      <a:pt x="56" y="15"/>
                    </a:lnTo>
                    <a:lnTo>
                      <a:pt x="56" y="20"/>
                    </a:lnTo>
                    <a:lnTo>
                      <a:pt x="56" y="25"/>
                    </a:lnTo>
                    <a:lnTo>
                      <a:pt x="61" y="35"/>
                    </a:lnTo>
                    <a:lnTo>
                      <a:pt x="61" y="35"/>
                    </a:lnTo>
                    <a:lnTo>
                      <a:pt x="56" y="40"/>
                    </a:lnTo>
                    <a:lnTo>
                      <a:pt x="56" y="40"/>
                    </a:lnTo>
                    <a:lnTo>
                      <a:pt x="56" y="45"/>
                    </a:lnTo>
                    <a:lnTo>
                      <a:pt x="61" y="50"/>
                    </a:lnTo>
                    <a:lnTo>
                      <a:pt x="61" y="55"/>
                    </a:lnTo>
                    <a:lnTo>
                      <a:pt x="61" y="55"/>
                    </a:lnTo>
                    <a:lnTo>
                      <a:pt x="61" y="55"/>
                    </a:lnTo>
                    <a:lnTo>
                      <a:pt x="61" y="60"/>
                    </a:lnTo>
                    <a:lnTo>
                      <a:pt x="56" y="60"/>
                    </a:lnTo>
                    <a:lnTo>
                      <a:pt x="56" y="65"/>
                    </a:lnTo>
                    <a:lnTo>
                      <a:pt x="46" y="65"/>
                    </a:lnTo>
                    <a:lnTo>
                      <a:pt x="41" y="65"/>
                    </a:lnTo>
                    <a:lnTo>
                      <a:pt x="41" y="65"/>
                    </a:lnTo>
                    <a:lnTo>
                      <a:pt x="41" y="65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00" name="Freeform 131">
                <a:extLst>
                  <a:ext uri="{FF2B5EF4-FFF2-40B4-BE49-F238E27FC236}">
                    <a16:creationId xmlns:a16="http://schemas.microsoft.com/office/drawing/2014/main" id="{38F386EB-21DB-4A5B-9FCC-FAC975CBD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5592" y="1976765"/>
                <a:ext cx="670620" cy="342509"/>
              </a:xfrm>
              <a:custGeom>
                <a:avLst/>
                <a:gdLst>
                  <a:gd name="T0" fmla="*/ 86 w 152"/>
                  <a:gd name="T1" fmla="*/ 75 h 75"/>
                  <a:gd name="T2" fmla="*/ 86 w 152"/>
                  <a:gd name="T3" fmla="*/ 75 h 75"/>
                  <a:gd name="T4" fmla="*/ 81 w 152"/>
                  <a:gd name="T5" fmla="*/ 70 h 75"/>
                  <a:gd name="T6" fmla="*/ 81 w 152"/>
                  <a:gd name="T7" fmla="*/ 70 h 75"/>
                  <a:gd name="T8" fmla="*/ 76 w 152"/>
                  <a:gd name="T9" fmla="*/ 60 h 75"/>
                  <a:gd name="T10" fmla="*/ 61 w 152"/>
                  <a:gd name="T11" fmla="*/ 50 h 75"/>
                  <a:gd name="T12" fmla="*/ 51 w 152"/>
                  <a:gd name="T13" fmla="*/ 55 h 75"/>
                  <a:gd name="T14" fmla="*/ 36 w 152"/>
                  <a:gd name="T15" fmla="*/ 70 h 75"/>
                  <a:gd name="T16" fmla="*/ 31 w 152"/>
                  <a:gd name="T17" fmla="*/ 70 h 75"/>
                  <a:gd name="T18" fmla="*/ 31 w 152"/>
                  <a:gd name="T19" fmla="*/ 70 h 75"/>
                  <a:gd name="T20" fmla="*/ 15 w 152"/>
                  <a:gd name="T21" fmla="*/ 70 h 75"/>
                  <a:gd name="T22" fmla="*/ 15 w 152"/>
                  <a:gd name="T23" fmla="*/ 60 h 75"/>
                  <a:gd name="T24" fmla="*/ 5 w 152"/>
                  <a:gd name="T25" fmla="*/ 55 h 75"/>
                  <a:gd name="T26" fmla="*/ 5 w 152"/>
                  <a:gd name="T27" fmla="*/ 45 h 75"/>
                  <a:gd name="T28" fmla="*/ 0 w 152"/>
                  <a:gd name="T29" fmla="*/ 40 h 75"/>
                  <a:gd name="T30" fmla="*/ 10 w 152"/>
                  <a:gd name="T31" fmla="*/ 40 h 75"/>
                  <a:gd name="T32" fmla="*/ 21 w 152"/>
                  <a:gd name="T33" fmla="*/ 35 h 75"/>
                  <a:gd name="T34" fmla="*/ 31 w 152"/>
                  <a:gd name="T35" fmla="*/ 30 h 75"/>
                  <a:gd name="T36" fmla="*/ 41 w 152"/>
                  <a:gd name="T37" fmla="*/ 30 h 75"/>
                  <a:gd name="T38" fmla="*/ 46 w 152"/>
                  <a:gd name="T39" fmla="*/ 30 h 75"/>
                  <a:gd name="T40" fmla="*/ 51 w 152"/>
                  <a:gd name="T41" fmla="*/ 30 h 75"/>
                  <a:gd name="T42" fmla="*/ 61 w 152"/>
                  <a:gd name="T43" fmla="*/ 20 h 75"/>
                  <a:gd name="T44" fmla="*/ 66 w 152"/>
                  <a:gd name="T45" fmla="*/ 15 h 75"/>
                  <a:gd name="T46" fmla="*/ 71 w 152"/>
                  <a:gd name="T47" fmla="*/ 15 h 75"/>
                  <a:gd name="T48" fmla="*/ 76 w 152"/>
                  <a:gd name="T49" fmla="*/ 5 h 75"/>
                  <a:gd name="T50" fmla="*/ 86 w 152"/>
                  <a:gd name="T51" fmla="*/ 5 h 75"/>
                  <a:gd name="T52" fmla="*/ 96 w 152"/>
                  <a:gd name="T53" fmla="*/ 5 h 75"/>
                  <a:gd name="T54" fmla="*/ 107 w 152"/>
                  <a:gd name="T55" fmla="*/ 5 h 75"/>
                  <a:gd name="T56" fmla="*/ 117 w 152"/>
                  <a:gd name="T57" fmla="*/ 5 h 75"/>
                  <a:gd name="T58" fmla="*/ 122 w 152"/>
                  <a:gd name="T59" fmla="*/ 15 h 75"/>
                  <a:gd name="T60" fmla="*/ 132 w 152"/>
                  <a:gd name="T61" fmla="*/ 10 h 75"/>
                  <a:gd name="T62" fmla="*/ 142 w 152"/>
                  <a:gd name="T63" fmla="*/ 15 h 75"/>
                  <a:gd name="T64" fmla="*/ 147 w 152"/>
                  <a:gd name="T65" fmla="*/ 15 h 75"/>
                  <a:gd name="T66" fmla="*/ 152 w 152"/>
                  <a:gd name="T67" fmla="*/ 20 h 75"/>
                  <a:gd name="T68" fmla="*/ 142 w 152"/>
                  <a:gd name="T69" fmla="*/ 25 h 75"/>
                  <a:gd name="T70" fmla="*/ 142 w 152"/>
                  <a:gd name="T71" fmla="*/ 25 h 75"/>
                  <a:gd name="T72" fmla="*/ 142 w 152"/>
                  <a:gd name="T73" fmla="*/ 35 h 75"/>
                  <a:gd name="T74" fmla="*/ 142 w 152"/>
                  <a:gd name="T75" fmla="*/ 40 h 75"/>
                  <a:gd name="T76" fmla="*/ 132 w 152"/>
                  <a:gd name="T77" fmla="*/ 45 h 75"/>
                  <a:gd name="T78" fmla="*/ 122 w 152"/>
                  <a:gd name="T79" fmla="*/ 45 h 75"/>
                  <a:gd name="T80" fmla="*/ 117 w 152"/>
                  <a:gd name="T81" fmla="*/ 45 h 75"/>
                  <a:gd name="T82" fmla="*/ 117 w 152"/>
                  <a:gd name="T83" fmla="*/ 50 h 75"/>
                  <a:gd name="T84" fmla="*/ 117 w 152"/>
                  <a:gd name="T85" fmla="*/ 55 h 75"/>
                  <a:gd name="T86" fmla="*/ 96 w 152"/>
                  <a:gd name="T87" fmla="*/ 55 h 75"/>
                  <a:gd name="T88" fmla="*/ 96 w 152"/>
                  <a:gd name="T89" fmla="*/ 60 h 75"/>
                  <a:gd name="T90" fmla="*/ 91 w 152"/>
                  <a:gd name="T91" fmla="*/ 75 h 75"/>
                  <a:gd name="T92" fmla="*/ 86 w 152"/>
                  <a:gd name="T93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2" h="75">
                    <a:moveTo>
                      <a:pt x="86" y="75"/>
                    </a:moveTo>
                    <a:lnTo>
                      <a:pt x="86" y="75"/>
                    </a:lnTo>
                    <a:lnTo>
                      <a:pt x="86" y="75"/>
                    </a:lnTo>
                    <a:lnTo>
                      <a:pt x="86" y="75"/>
                    </a:lnTo>
                    <a:lnTo>
                      <a:pt x="86" y="70"/>
                    </a:lnTo>
                    <a:lnTo>
                      <a:pt x="81" y="70"/>
                    </a:lnTo>
                    <a:lnTo>
                      <a:pt x="81" y="70"/>
                    </a:lnTo>
                    <a:lnTo>
                      <a:pt x="81" y="70"/>
                    </a:lnTo>
                    <a:lnTo>
                      <a:pt x="76" y="65"/>
                    </a:lnTo>
                    <a:lnTo>
                      <a:pt x="76" y="60"/>
                    </a:lnTo>
                    <a:lnTo>
                      <a:pt x="66" y="50"/>
                    </a:lnTo>
                    <a:lnTo>
                      <a:pt x="61" y="50"/>
                    </a:lnTo>
                    <a:lnTo>
                      <a:pt x="56" y="50"/>
                    </a:lnTo>
                    <a:lnTo>
                      <a:pt x="51" y="55"/>
                    </a:lnTo>
                    <a:lnTo>
                      <a:pt x="41" y="65"/>
                    </a:lnTo>
                    <a:lnTo>
                      <a:pt x="36" y="70"/>
                    </a:lnTo>
                    <a:lnTo>
                      <a:pt x="31" y="70"/>
                    </a:lnTo>
                    <a:lnTo>
                      <a:pt x="31" y="70"/>
                    </a:lnTo>
                    <a:lnTo>
                      <a:pt x="31" y="70"/>
                    </a:lnTo>
                    <a:lnTo>
                      <a:pt x="31" y="70"/>
                    </a:lnTo>
                    <a:lnTo>
                      <a:pt x="21" y="75"/>
                    </a:lnTo>
                    <a:lnTo>
                      <a:pt x="15" y="70"/>
                    </a:lnTo>
                    <a:lnTo>
                      <a:pt x="15" y="60"/>
                    </a:lnTo>
                    <a:lnTo>
                      <a:pt x="15" y="60"/>
                    </a:lnTo>
                    <a:lnTo>
                      <a:pt x="10" y="60"/>
                    </a:lnTo>
                    <a:lnTo>
                      <a:pt x="5" y="55"/>
                    </a:lnTo>
                    <a:lnTo>
                      <a:pt x="5" y="55"/>
                    </a:lnTo>
                    <a:lnTo>
                      <a:pt x="5" y="45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5" y="35"/>
                    </a:lnTo>
                    <a:lnTo>
                      <a:pt x="10" y="4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6" y="35"/>
                    </a:lnTo>
                    <a:lnTo>
                      <a:pt x="31" y="30"/>
                    </a:lnTo>
                    <a:lnTo>
                      <a:pt x="36" y="30"/>
                    </a:lnTo>
                    <a:lnTo>
                      <a:pt x="41" y="30"/>
                    </a:lnTo>
                    <a:lnTo>
                      <a:pt x="41" y="30"/>
                    </a:lnTo>
                    <a:lnTo>
                      <a:pt x="46" y="30"/>
                    </a:lnTo>
                    <a:lnTo>
                      <a:pt x="46" y="30"/>
                    </a:lnTo>
                    <a:lnTo>
                      <a:pt x="51" y="30"/>
                    </a:lnTo>
                    <a:lnTo>
                      <a:pt x="51" y="25"/>
                    </a:lnTo>
                    <a:lnTo>
                      <a:pt x="61" y="20"/>
                    </a:lnTo>
                    <a:lnTo>
                      <a:pt x="61" y="20"/>
                    </a:lnTo>
                    <a:lnTo>
                      <a:pt x="66" y="15"/>
                    </a:lnTo>
                    <a:lnTo>
                      <a:pt x="66" y="15"/>
                    </a:lnTo>
                    <a:lnTo>
                      <a:pt x="71" y="15"/>
                    </a:lnTo>
                    <a:lnTo>
                      <a:pt x="76" y="10"/>
                    </a:lnTo>
                    <a:lnTo>
                      <a:pt x="76" y="5"/>
                    </a:lnTo>
                    <a:lnTo>
                      <a:pt x="76" y="0"/>
                    </a:lnTo>
                    <a:lnTo>
                      <a:pt x="86" y="5"/>
                    </a:lnTo>
                    <a:lnTo>
                      <a:pt x="91" y="5"/>
                    </a:lnTo>
                    <a:lnTo>
                      <a:pt x="96" y="5"/>
                    </a:lnTo>
                    <a:lnTo>
                      <a:pt x="102" y="5"/>
                    </a:lnTo>
                    <a:lnTo>
                      <a:pt x="107" y="5"/>
                    </a:lnTo>
                    <a:lnTo>
                      <a:pt x="112" y="10"/>
                    </a:lnTo>
                    <a:lnTo>
                      <a:pt x="117" y="5"/>
                    </a:lnTo>
                    <a:lnTo>
                      <a:pt x="122" y="15"/>
                    </a:lnTo>
                    <a:lnTo>
                      <a:pt x="122" y="15"/>
                    </a:lnTo>
                    <a:lnTo>
                      <a:pt x="127" y="10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42" y="15"/>
                    </a:lnTo>
                    <a:lnTo>
                      <a:pt x="142" y="15"/>
                    </a:lnTo>
                    <a:lnTo>
                      <a:pt x="147" y="15"/>
                    </a:lnTo>
                    <a:lnTo>
                      <a:pt x="152" y="20"/>
                    </a:lnTo>
                    <a:lnTo>
                      <a:pt x="152" y="20"/>
                    </a:lnTo>
                    <a:lnTo>
                      <a:pt x="147" y="20"/>
                    </a:lnTo>
                    <a:lnTo>
                      <a:pt x="142" y="25"/>
                    </a:lnTo>
                    <a:lnTo>
                      <a:pt x="142" y="25"/>
                    </a:lnTo>
                    <a:lnTo>
                      <a:pt x="142" y="25"/>
                    </a:lnTo>
                    <a:lnTo>
                      <a:pt x="142" y="30"/>
                    </a:lnTo>
                    <a:lnTo>
                      <a:pt x="142" y="35"/>
                    </a:lnTo>
                    <a:lnTo>
                      <a:pt x="147" y="40"/>
                    </a:lnTo>
                    <a:lnTo>
                      <a:pt x="142" y="40"/>
                    </a:lnTo>
                    <a:lnTo>
                      <a:pt x="137" y="40"/>
                    </a:lnTo>
                    <a:lnTo>
                      <a:pt x="132" y="45"/>
                    </a:lnTo>
                    <a:lnTo>
                      <a:pt x="127" y="40"/>
                    </a:lnTo>
                    <a:lnTo>
                      <a:pt x="122" y="45"/>
                    </a:lnTo>
                    <a:lnTo>
                      <a:pt x="117" y="45"/>
                    </a:lnTo>
                    <a:lnTo>
                      <a:pt x="117" y="45"/>
                    </a:lnTo>
                    <a:lnTo>
                      <a:pt x="117" y="50"/>
                    </a:lnTo>
                    <a:lnTo>
                      <a:pt x="117" y="50"/>
                    </a:lnTo>
                    <a:lnTo>
                      <a:pt x="117" y="55"/>
                    </a:lnTo>
                    <a:lnTo>
                      <a:pt x="117" y="55"/>
                    </a:lnTo>
                    <a:lnTo>
                      <a:pt x="102" y="50"/>
                    </a:lnTo>
                    <a:lnTo>
                      <a:pt x="96" y="55"/>
                    </a:lnTo>
                    <a:lnTo>
                      <a:pt x="96" y="60"/>
                    </a:lnTo>
                    <a:lnTo>
                      <a:pt x="96" y="60"/>
                    </a:lnTo>
                    <a:lnTo>
                      <a:pt x="91" y="70"/>
                    </a:lnTo>
                    <a:lnTo>
                      <a:pt x="91" y="75"/>
                    </a:lnTo>
                    <a:lnTo>
                      <a:pt x="91" y="75"/>
                    </a:lnTo>
                    <a:lnTo>
                      <a:pt x="86" y="75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01" name="Freeform 132">
                <a:extLst>
                  <a:ext uri="{FF2B5EF4-FFF2-40B4-BE49-F238E27FC236}">
                    <a16:creationId xmlns:a16="http://schemas.microsoft.com/office/drawing/2014/main" id="{33AE1022-CABB-4F36-A2BC-6543222FB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7101" y="1976765"/>
                <a:ext cx="335309" cy="342509"/>
              </a:xfrm>
              <a:custGeom>
                <a:avLst/>
                <a:gdLst>
                  <a:gd name="T0" fmla="*/ 71 w 76"/>
                  <a:gd name="T1" fmla="*/ 40 h 75"/>
                  <a:gd name="T2" fmla="*/ 71 w 76"/>
                  <a:gd name="T3" fmla="*/ 40 h 75"/>
                  <a:gd name="T4" fmla="*/ 71 w 76"/>
                  <a:gd name="T5" fmla="*/ 40 h 75"/>
                  <a:gd name="T6" fmla="*/ 76 w 76"/>
                  <a:gd name="T7" fmla="*/ 45 h 75"/>
                  <a:gd name="T8" fmla="*/ 71 w 76"/>
                  <a:gd name="T9" fmla="*/ 50 h 75"/>
                  <a:gd name="T10" fmla="*/ 66 w 76"/>
                  <a:gd name="T11" fmla="*/ 50 h 75"/>
                  <a:gd name="T12" fmla="*/ 66 w 76"/>
                  <a:gd name="T13" fmla="*/ 50 h 75"/>
                  <a:gd name="T14" fmla="*/ 66 w 76"/>
                  <a:gd name="T15" fmla="*/ 55 h 75"/>
                  <a:gd name="T16" fmla="*/ 66 w 76"/>
                  <a:gd name="T17" fmla="*/ 60 h 75"/>
                  <a:gd name="T18" fmla="*/ 60 w 76"/>
                  <a:gd name="T19" fmla="*/ 65 h 75"/>
                  <a:gd name="T20" fmla="*/ 60 w 76"/>
                  <a:gd name="T21" fmla="*/ 65 h 75"/>
                  <a:gd name="T22" fmla="*/ 60 w 76"/>
                  <a:gd name="T23" fmla="*/ 70 h 75"/>
                  <a:gd name="T24" fmla="*/ 55 w 76"/>
                  <a:gd name="T25" fmla="*/ 75 h 75"/>
                  <a:gd name="T26" fmla="*/ 55 w 76"/>
                  <a:gd name="T27" fmla="*/ 70 h 75"/>
                  <a:gd name="T28" fmla="*/ 45 w 76"/>
                  <a:gd name="T29" fmla="*/ 75 h 75"/>
                  <a:gd name="T30" fmla="*/ 35 w 76"/>
                  <a:gd name="T31" fmla="*/ 70 h 75"/>
                  <a:gd name="T32" fmla="*/ 35 w 76"/>
                  <a:gd name="T33" fmla="*/ 65 h 75"/>
                  <a:gd name="T34" fmla="*/ 40 w 76"/>
                  <a:gd name="T35" fmla="*/ 65 h 75"/>
                  <a:gd name="T36" fmla="*/ 35 w 76"/>
                  <a:gd name="T37" fmla="*/ 65 h 75"/>
                  <a:gd name="T38" fmla="*/ 25 w 76"/>
                  <a:gd name="T39" fmla="*/ 55 h 75"/>
                  <a:gd name="T40" fmla="*/ 20 w 76"/>
                  <a:gd name="T41" fmla="*/ 55 h 75"/>
                  <a:gd name="T42" fmla="*/ 20 w 76"/>
                  <a:gd name="T43" fmla="*/ 50 h 75"/>
                  <a:gd name="T44" fmla="*/ 10 w 76"/>
                  <a:gd name="T45" fmla="*/ 55 h 75"/>
                  <a:gd name="T46" fmla="*/ 10 w 76"/>
                  <a:gd name="T47" fmla="*/ 50 h 75"/>
                  <a:gd name="T48" fmla="*/ 5 w 76"/>
                  <a:gd name="T49" fmla="*/ 45 h 75"/>
                  <a:gd name="T50" fmla="*/ 5 w 76"/>
                  <a:gd name="T51" fmla="*/ 40 h 75"/>
                  <a:gd name="T52" fmla="*/ 5 w 76"/>
                  <a:gd name="T53" fmla="*/ 40 h 75"/>
                  <a:gd name="T54" fmla="*/ 10 w 76"/>
                  <a:gd name="T55" fmla="*/ 35 h 75"/>
                  <a:gd name="T56" fmla="*/ 10 w 76"/>
                  <a:gd name="T57" fmla="*/ 35 h 75"/>
                  <a:gd name="T58" fmla="*/ 5 w 76"/>
                  <a:gd name="T59" fmla="*/ 25 h 75"/>
                  <a:gd name="T60" fmla="*/ 5 w 76"/>
                  <a:gd name="T61" fmla="*/ 20 h 75"/>
                  <a:gd name="T62" fmla="*/ 5 w 76"/>
                  <a:gd name="T63" fmla="*/ 15 h 75"/>
                  <a:gd name="T64" fmla="*/ 0 w 76"/>
                  <a:gd name="T65" fmla="*/ 15 h 75"/>
                  <a:gd name="T66" fmla="*/ 5 w 76"/>
                  <a:gd name="T67" fmla="*/ 10 h 75"/>
                  <a:gd name="T68" fmla="*/ 5 w 76"/>
                  <a:gd name="T69" fmla="*/ 5 h 75"/>
                  <a:gd name="T70" fmla="*/ 15 w 76"/>
                  <a:gd name="T71" fmla="*/ 5 h 75"/>
                  <a:gd name="T72" fmla="*/ 15 w 76"/>
                  <a:gd name="T73" fmla="*/ 5 h 75"/>
                  <a:gd name="T74" fmla="*/ 20 w 76"/>
                  <a:gd name="T75" fmla="*/ 5 h 75"/>
                  <a:gd name="T76" fmla="*/ 30 w 76"/>
                  <a:gd name="T77" fmla="*/ 0 h 75"/>
                  <a:gd name="T78" fmla="*/ 40 w 76"/>
                  <a:gd name="T79" fmla="*/ 0 h 75"/>
                  <a:gd name="T80" fmla="*/ 45 w 76"/>
                  <a:gd name="T81" fmla="*/ 5 h 75"/>
                  <a:gd name="T82" fmla="*/ 45 w 76"/>
                  <a:gd name="T83" fmla="*/ 10 h 75"/>
                  <a:gd name="T84" fmla="*/ 45 w 76"/>
                  <a:gd name="T85" fmla="*/ 15 h 75"/>
                  <a:gd name="T86" fmla="*/ 55 w 76"/>
                  <a:gd name="T87" fmla="*/ 20 h 75"/>
                  <a:gd name="T88" fmla="*/ 55 w 76"/>
                  <a:gd name="T89" fmla="*/ 25 h 75"/>
                  <a:gd name="T90" fmla="*/ 55 w 76"/>
                  <a:gd name="T91" fmla="*/ 25 h 75"/>
                  <a:gd name="T92" fmla="*/ 60 w 76"/>
                  <a:gd name="T93" fmla="*/ 25 h 75"/>
                  <a:gd name="T94" fmla="*/ 60 w 76"/>
                  <a:gd name="T95" fmla="*/ 20 h 75"/>
                  <a:gd name="T96" fmla="*/ 66 w 76"/>
                  <a:gd name="T97" fmla="*/ 25 h 75"/>
                  <a:gd name="T98" fmla="*/ 66 w 76"/>
                  <a:gd name="T99" fmla="*/ 30 h 75"/>
                  <a:gd name="T100" fmla="*/ 71 w 76"/>
                  <a:gd name="T101" fmla="*/ 35 h 75"/>
                  <a:gd name="T102" fmla="*/ 71 w 76"/>
                  <a:gd name="T103" fmla="*/ 40 h 75"/>
                  <a:gd name="T104" fmla="*/ 71 w 76"/>
                  <a:gd name="T105" fmla="*/ 4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75">
                    <a:moveTo>
                      <a:pt x="71" y="40"/>
                    </a:moveTo>
                    <a:lnTo>
                      <a:pt x="71" y="40"/>
                    </a:lnTo>
                    <a:lnTo>
                      <a:pt x="71" y="40"/>
                    </a:lnTo>
                    <a:lnTo>
                      <a:pt x="76" y="45"/>
                    </a:lnTo>
                    <a:lnTo>
                      <a:pt x="71" y="50"/>
                    </a:lnTo>
                    <a:lnTo>
                      <a:pt x="66" y="50"/>
                    </a:lnTo>
                    <a:lnTo>
                      <a:pt x="66" y="50"/>
                    </a:lnTo>
                    <a:lnTo>
                      <a:pt x="66" y="55"/>
                    </a:lnTo>
                    <a:lnTo>
                      <a:pt x="66" y="60"/>
                    </a:lnTo>
                    <a:lnTo>
                      <a:pt x="60" y="65"/>
                    </a:lnTo>
                    <a:lnTo>
                      <a:pt x="60" y="65"/>
                    </a:lnTo>
                    <a:lnTo>
                      <a:pt x="60" y="70"/>
                    </a:lnTo>
                    <a:lnTo>
                      <a:pt x="55" y="75"/>
                    </a:lnTo>
                    <a:lnTo>
                      <a:pt x="55" y="70"/>
                    </a:lnTo>
                    <a:lnTo>
                      <a:pt x="45" y="75"/>
                    </a:lnTo>
                    <a:lnTo>
                      <a:pt x="35" y="70"/>
                    </a:lnTo>
                    <a:lnTo>
                      <a:pt x="35" y="65"/>
                    </a:lnTo>
                    <a:lnTo>
                      <a:pt x="40" y="65"/>
                    </a:lnTo>
                    <a:lnTo>
                      <a:pt x="35" y="65"/>
                    </a:lnTo>
                    <a:lnTo>
                      <a:pt x="25" y="55"/>
                    </a:lnTo>
                    <a:lnTo>
                      <a:pt x="20" y="55"/>
                    </a:lnTo>
                    <a:lnTo>
                      <a:pt x="20" y="50"/>
                    </a:lnTo>
                    <a:lnTo>
                      <a:pt x="10" y="55"/>
                    </a:lnTo>
                    <a:lnTo>
                      <a:pt x="10" y="50"/>
                    </a:lnTo>
                    <a:lnTo>
                      <a:pt x="5" y="45"/>
                    </a:lnTo>
                    <a:lnTo>
                      <a:pt x="5" y="40"/>
                    </a:lnTo>
                    <a:lnTo>
                      <a:pt x="5" y="40"/>
                    </a:lnTo>
                    <a:lnTo>
                      <a:pt x="10" y="35"/>
                    </a:lnTo>
                    <a:lnTo>
                      <a:pt x="10" y="35"/>
                    </a:lnTo>
                    <a:lnTo>
                      <a:pt x="5" y="25"/>
                    </a:lnTo>
                    <a:lnTo>
                      <a:pt x="5" y="20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20" y="5"/>
                    </a:lnTo>
                    <a:lnTo>
                      <a:pt x="30" y="0"/>
                    </a:lnTo>
                    <a:lnTo>
                      <a:pt x="40" y="0"/>
                    </a:lnTo>
                    <a:lnTo>
                      <a:pt x="45" y="5"/>
                    </a:lnTo>
                    <a:lnTo>
                      <a:pt x="45" y="10"/>
                    </a:lnTo>
                    <a:lnTo>
                      <a:pt x="45" y="15"/>
                    </a:lnTo>
                    <a:lnTo>
                      <a:pt x="55" y="20"/>
                    </a:lnTo>
                    <a:lnTo>
                      <a:pt x="55" y="25"/>
                    </a:lnTo>
                    <a:lnTo>
                      <a:pt x="55" y="25"/>
                    </a:lnTo>
                    <a:lnTo>
                      <a:pt x="60" y="25"/>
                    </a:lnTo>
                    <a:lnTo>
                      <a:pt x="60" y="20"/>
                    </a:lnTo>
                    <a:lnTo>
                      <a:pt x="66" y="25"/>
                    </a:lnTo>
                    <a:lnTo>
                      <a:pt x="66" y="30"/>
                    </a:lnTo>
                    <a:lnTo>
                      <a:pt x="71" y="35"/>
                    </a:lnTo>
                    <a:lnTo>
                      <a:pt x="71" y="40"/>
                    </a:lnTo>
                    <a:lnTo>
                      <a:pt x="71" y="40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02" name="Freeform 133">
                <a:extLst>
                  <a:ext uri="{FF2B5EF4-FFF2-40B4-BE49-F238E27FC236}">
                    <a16:creationId xmlns:a16="http://schemas.microsoft.com/office/drawing/2014/main" id="{00DEA8AC-81ED-4D12-9742-62171B8EF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8842" y="1766692"/>
                <a:ext cx="445611" cy="301408"/>
              </a:xfrm>
              <a:custGeom>
                <a:avLst/>
                <a:gdLst>
                  <a:gd name="T0" fmla="*/ 96 w 101"/>
                  <a:gd name="T1" fmla="*/ 56 h 66"/>
                  <a:gd name="T2" fmla="*/ 96 w 101"/>
                  <a:gd name="T3" fmla="*/ 56 h 66"/>
                  <a:gd name="T4" fmla="*/ 91 w 101"/>
                  <a:gd name="T5" fmla="*/ 61 h 66"/>
                  <a:gd name="T6" fmla="*/ 81 w 101"/>
                  <a:gd name="T7" fmla="*/ 66 h 66"/>
                  <a:gd name="T8" fmla="*/ 81 w 101"/>
                  <a:gd name="T9" fmla="*/ 66 h 66"/>
                  <a:gd name="T10" fmla="*/ 76 w 101"/>
                  <a:gd name="T11" fmla="*/ 61 h 66"/>
                  <a:gd name="T12" fmla="*/ 71 w 101"/>
                  <a:gd name="T13" fmla="*/ 61 h 66"/>
                  <a:gd name="T14" fmla="*/ 71 w 101"/>
                  <a:gd name="T15" fmla="*/ 61 h 66"/>
                  <a:gd name="T16" fmla="*/ 61 w 101"/>
                  <a:gd name="T17" fmla="*/ 56 h 66"/>
                  <a:gd name="T18" fmla="*/ 61 w 101"/>
                  <a:gd name="T19" fmla="*/ 56 h 66"/>
                  <a:gd name="T20" fmla="*/ 56 w 101"/>
                  <a:gd name="T21" fmla="*/ 56 h 66"/>
                  <a:gd name="T22" fmla="*/ 51 w 101"/>
                  <a:gd name="T23" fmla="*/ 61 h 66"/>
                  <a:gd name="T24" fmla="*/ 51 w 101"/>
                  <a:gd name="T25" fmla="*/ 61 h 66"/>
                  <a:gd name="T26" fmla="*/ 46 w 101"/>
                  <a:gd name="T27" fmla="*/ 51 h 66"/>
                  <a:gd name="T28" fmla="*/ 41 w 101"/>
                  <a:gd name="T29" fmla="*/ 56 h 66"/>
                  <a:gd name="T30" fmla="*/ 36 w 101"/>
                  <a:gd name="T31" fmla="*/ 51 h 66"/>
                  <a:gd name="T32" fmla="*/ 31 w 101"/>
                  <a:gd name="T33" fmla="*/ 51 h 66"/>
                  <a:gd name="T34" fmla="*/ 25 w 101"/>
                  <a:gd name="T35" fmla="*/ 51 h 66"/>
                  <a:gd name="T36" fmla="*/ 20 w 101"/>
                  <a:gd name="T37" fmla="*/ 51 h 66"/>
                  <a:gd name="T38" fmla="*/ 15 w 101"/>
                  <a:gd name="T39" fmla="*/ 51 h 66"/>
                  <a:gd name="T40" fmla="*/ 5 w 101"/>
                  <a:gd name="T41" fmla="*/ 46 h 66"/>
                  <a:gd name="T42" fmla="*/ 10 w 101"/>
                  <a:gd name="T43" fmla="*/ 40 h 66"/>
                  <a:gd name="T44" fmla="*/ 5 w 101"/>
                  <a:gd name="T45" fmla="*/ 25 h 66"/>
                  <a:gd name="T46" fmla="*/ 5 w 101"/>
                  <a:gd name="T47" fmla="*/ 25 h 66"/>
                  <a:gd name="T48" fmla="*/ 5 w 101"/>
                  <a:gd name="T49" fmla="*/ 20 h 66"/>
                  <a:gd name="T50" fmla="*/ 0 w 101"/>
                  <a:gd name="T51" fmla="*/ 15 h 66"/>
                  <a:gd name="T52" fmla="*/ 5 w 101"/>
                  <a:gd name="T53" fmla="*/ 10 h 66"/>
                  <a:gd name="T54" fmla="*/ 5 w 101"/>
                  <a:gd name="T55" fmla="*/ 0 h 66"/>
                  <a:gd name="T56" fmla="*/ 10 w 101"/>
                  <a:gd name="T57" fmla="*/ 0 h 66"/>
                  <a:gd name="T58" fmla="*/ 10 w 101"/>
                  <a:gd name="T59" fmla="*/ 0 h 66"/>
                  <a:gd name="T60" fmla="*/ 15 w 101"/>
                  <a:gd name="T61" fmla="*/ 0 h 66"/>
                  <a:gd name="T62" fmla="*/ 20 w 101"/>
                  <a:gd name="T63" fmla="*/ 0 h 66"/>
                  <a:gd name="T64" fmla="*/ 20 w 101"/>
                  <a:gd name="T65" fmla="*/ 5 h 66"/>
                  <a:gd name="T66" fmla="*/ 36 w 101"/>
                  <a:gd name="T67" fmla="*/ 0 h 66"/>
                  <a:gd name="T68" fmla="*/ 41 w 101"/>
                  <a:gd name="T69" fmla="*/ 5 h 66"/>
                  <a:gd name="T70" fmla="*/ 46 w 101"/>
                  <a:gd name="T71" fmla="*/ 0 h 66"/>
                  <a:gd name="T72" fmla="*/ 51 w 101"/>
                  <a:gd name="T73" fmla="*/ 10 h 66"/>
                  <a:gd name="T74" fmla="*/ 56 w 101"/>
                  <a:gd name="T75" fmla="*/ 15 h 66"/>
                  <a:gd name="T76" fmla="*/ 61 w 101"/>
                  <a:gd name="T77" fmla="*/ 15 h 66"/>
                  <a:gd name="T78" fmla="*/ 66 w 101"/>
                  <a:gd name="T79" fmla="*/ 15 h 66"/>
                  <a:gd name="T80" fmla="*/ 71 w 101"/>
                  <a:gd name="T81" fmla="*/ 10 h 66"/>
                  <a:gd name="T82" fmla="*/ 76 w 101"/>
                  <a:gd name="T83" fmla="*/ 10 h 66"/>
                  <a:gd name="T84" fmla="*/ 81 w 101"/>
                  <a:gd name="T85" fmla="*/ 10 h 66"/>
                  <a:gd name="T86" fmla="*/ 81 w 101"/>
                  <a:gd name="T87" fmla="*/ 10 h 66"/>
                  <a:gd name="T88" fmla="*/ 86 w 101"/>
                  <a:gd name="T89" fmla="*/ 10 h 66"/>
                  <a:gd name="T90" fmla="*/ 86 w 101"/>
                  <a:gd name="T91" fmla="*/ 10 h 66"/>
                  <a:gd name="T92" fmla="*/ 86 w 101"/>
                  <a:gd name="T93" fmla="*/ 10 h 66"/>
                  <a:gd name="T94" fmla="*/ 91 w 101"/>
                  <a:gd name="T95" fmla="*/ 15 h 66"/>
                  <a:gd name="T96" fmla="*/ 91 w 101"/>
                  <a:gd name="T97" fmla="*/ 15 h 66"/>
                  <a:gd name="T98" fmla="*/ 96 w 101"/>
                  <a:gd name="T99" fmla="*/ 20 h 66"/>
                  <a:gd name="T100" fmla="*/ 101 w 101"/>
                  <a:gd name="T101" fmla="*/ 25 h 66"/>
                  <a:gd name="T102" fmla="*/ 101 w 101"/>
                  <a:gd name="T103" fmla="*/ 30 h 66"/>
                  <a:gd name="T104" fmla="*/ 101 w 101"/>
                  <a:gd name="T105" fmla="*/ 35 h 66"/>
                  <a:gd name="T106" fmla="*/ 101 w 101"/>
                  <a:gd name="T107" fmla="*/ 40 h 66"/>
                  <a:gd name="T108" fmla="*/ 101 w 101"/>
                  <a:gd name="T109" fmla="*/ 46 h 66"/>
                  <a:gd name="T110" fmla="*/ 96 w 101"/>
                  <a:gd name="T111" fmla="*/ 51 h 66"/>
                  <a:gd name="T112" fmla="*/ 96 w 101"/>
                  <a:gd name="T113" fmla="*/ 56 h 66"/>
                  <a:gd name="T114" fmla="*/ 96 w 101"/>
                  <a:gd name="T115" fmla="*/ 5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1" h="66">
                    <a:moveTo>
                      <a:pt x="96" y="56"/>
                    </a:moveTo>
                    <a:lnTo>
                      <a:pt x="96" y="56"/>
                    </a:lnTo>
                    <a:lnTo>
                      <a:pt x="91" y="61"/>
                    </a:lnTo>
                    <a:lnTo>
                      <a:pt x="81" y="66"/>
                    </a:lnTo>
                    <a:lnTo>
                      <a:pt x="81" y="66"/>
                    </a:lnTo>
                    <a:lnTo>
                      <a:pt x="76" y="61"/>
                    </a:lnTo>
                    <a:lnTo>
                      <a:pt x="71" y="61"/>
                    </a:lnTo>
                    <a:lnTo>
                      <a:pt x="71" y="61"/>
                    </a:lnTo>
                    <a:lnTo>
                      <a:pt x="61" y="56"/>
                    </a:lnTo>
                    <a:lnTo>
                      <a:pt x="61" y="56"/>
                    </a:lnTo>
                    <a:lnTo>
                      <a:pt x="56" y="56"/>
                    </a:lnTo>
                    <a:lnTo>
                      <a:pt x="51" y="61"/>
                    </a:lnTo>
                    <a:lnTo>
                      <a:pt x="51" y="61"/>
                    </a:lnTo>
                    <a:lnTo>
                      <a:pt x="46" y="51"/>
                    </a:lnTo>
                    <a:lnTo>
                      <a:pt x="41" y="56"/>
                    </a:lnTo>
                    <a:lnTo>
                      <a:pt x="36" y="51"/>
                    </a:lnTo>
                    <a:lnTo>
                      <a:pt x="31" y="51"/>
                    </a:lnTo>
                    <a:lnTo>
                      <a:pt x="25" y="51"/>
                    </a:lnTo>
                    <a:lnTo>
                      <a:pt x="20" y="51"/>
                    </a:lnTo>
                    <a:lnTo>
                      <a:pt x="15" y="51"/>
                    </a:lnTo>
                    <a:lnTo>
                      <a:pt x="5" y="46"/>
                    </a:lnTo>
                    <a:lnTo>
                      <a:pt x="10" y="40"/>
                    </a:lnTo>
                    <a:lnTo>
                      <a:pt x="5" y="25"/>
                    </a:lnTo>
                    <a:lnTo>
                      <a:pt x="5" y="25"/>
                    </a:lnTo>
                    <a:lnTo>
                      <a:pt x="5" y="20"/>
                    </a:lnTo>
                    <a:lnTo>
                      <a:pt x="0" y="15"/>
                    </a:lnTo>
                    <a:lnTo>
                      <a:pt x="5" y="10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5"/>
                    </a:lnTo>
                    <a:lnTo>
                      <a:pt x="36" y="0"/>
                    </a:lnTo>
                    <a:lnTo>
                      <a:pt x="41" y="5"/>
                    </a:lnTo>
                    <a:lnTo>
                      <a:pt x="46" y="0"/>
                    </a:lnTo>
                    <a:lnTo>
                      <a:pt x="51" y="10"/>
                    </a:lnTo>
                    <a:lnTo>
                      <a:pt x="56" y="15"/>
                    </a:lnTo>
                    <a:lnTo>
                      <a:pt x="61" y="15"/>
                    </a:lnTo>
                    <a:lnTo>
                      <a:pt x="66" y="15"/>
                    </a:lnTo>
                    <a:lnTo>
                      <a:pt x="71" y="10"/>
                    </a:lnTo>
                    <a:lnTo>
                      <a:pt x="76" y="10"/>
                    </a:lnTo>
                    <a:lnTo>
                      <a:pt x="81" y="10"/>
                    </a:lnTo>
                    <a:lnTo>
                      <a:pt x="81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91" y="15"/>
                    </a:lnTo>
                    <a:lnTo>
                      <a:pt x="91" y="15"/>
                    </a:lnTo>
                    <a:lnTo>
                      <a:pt x="96" y="20"/>
                    </a:lnTo>
                    <a:lnTo>
                      <a:pt x="101" y="25"/>
                    </a:lnTo>
                    <a:lnTo>
                      <a:pt x="101" y="30"/>
                    </a:lnTo>
                    <a:lnTo>
                      <a:pt x="101" y="35"/>
                    </a:lnTo>
                    <a:lnTo>
                      <a:pt x="101" y="40"/>
                    </a:lnTo>
                    <a:lnTo>
                      <a:pt x="101" y="46"/>
                    </a:lnTo>
                    <a:lnTo>
                      <a:pt x="96" y="51"/>
                    </a:lnTo>
                    <a:lnTo>
                      <a:pt x="96" y="56"/>
                    </a:lnTo>
                    <a:lnTo>
                      <a:pt x="96" y="56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03" name="Freeform 134">
                <a:extLst>
                  <a:ext uri="{FF2B5EF4-FFF2-40B4-BE49-F238E27FC236}">
                    <a16:creationId xmlns:a16="http://schemas.microsoft.com/office/drawing/2014/main" id="{FBA1D201-0DD6-4558-BF22-01A7B8357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0330" y="1721025"/>
                <a:ext cx="357371" cy="301408"/>
              </a:xfrm>
              <a:custGeom>
                <a:avLst/>
                <a:gdLst>
                  <a:gd name="T0" fmla="*/ 56 w 81"/>
                  <a:gd name="T1" fmla="*/ 0 h 66"/>
                  <a:gd name="T2" fmla="*/ 76 w 81"/>
                  <a:gd name="T3" fmla="*/ 5 h 66"/>
                  <a:gd name="T4" fmla="*/ 81 w 81"/>
                  <a:gd name="T5" fmla="*/ 15 h 66"/>
                  <a:gd name="T6" fmla="*/ 76 w 81"/>
                  <a:gd name="T7" fmla="*/ 25 h 66"/>
                  <a:gd name="T8" fmla="*/ 81 w 81"/>
                  <a:gd name="T9" fmla="*/ 30 h 66"/>
                  <a:gd name="T10" fmla="*/ 76 w 81"/>
                  <a:gd name="T11" fmla="*/ 40 h 66"/>
                  <a:gd name="T12" fmla="*/ 81 w 81"/>
                  <a:gd name="T13" fmla="*/ 45 h 66"/>
                  <a:gd name="T14" fmla="*/ 76 w 81"/>
                  <a:gd name="T15" fmla="*/ 45 h 66"/>
                  <a:gd name="T16" fmla="*/ 76 w 81"/>
                  <a:gd name="T17" fmla="*/ 56 h 66"/>
                  <a:gd name="T18" fmla="*/ 61 w 81"/>
                  <a:gd name="T19" fmla="*/ 56 h 66"/>
                  <a:gd name="T20" fmla="*/ 46 w 81"/>
                  <a:gd name="T21" fmla="*/ 61 h 66"/>
                  <a:gd name="T22" fmla="*/ 36 w 81"/>
                  <a:gd name="T23" fmla="*/ 61 h 66"/>
                  <a:gd name="T24" fmla="*/ 36 w 81"/>
                  <a:gd name="T25" fmla="*/ 56 h 66"/>
                  <a:gd name="T26" fmla="*/ 36 w 81"/>
                  <a:gd name="T27" fmla="*/ 61 h 66"/>
                  <a:gd name="T28" fmla="*/ 31 w 81"/>
                  <a:gd name="T29" fmla="*/ 66 h 66"/>
                  <a:gd name="T30" fmla="*/ 31 w 81"/>
                  <a:gd name="T31" fmla="*/ 66 h 66"/>
                  <a:gd name="T32" fmla="*/ 26 w 81"/>
                  <a:gd name="T33" fmla="*/ 61 h 66"/>
                  <a:gd name="T34" fmla="*/ 16 w 81"/>
                  <a:gd name="T35" fmla="*/ 61 h 66"/>
                  <a:gd name="T36" fmla="*/ 5 w 81"/>
                  <a:gd name="T37" fmla="*/ 66 h 66"/>
                  <a:gd name="T38" fmla="*/ 5 w 81"/>
                  <a:gd name="T39" fmla="*/ 61 h 66"/>
                  <a:gd name="T40" fmla="*/ 10 w 81"/>
                  <a:gd name="T41" fmla="*/ 50 h 66"/>
                  <a:gd name="T42" fmla="*/ 10 w 81"/>
                  <a:gd name="T43" fmla="*/ 40 h 66"/>
                  <a:gd name="T44" fmla="*/ 5 w 81"/>
                  <a:gd name="T45" fmla="*/ 30 h 66"/>
                  <a:gd name="T46" fmla="*/ 0 w 81"/>
                  <a:gd name="T47" fmla="*/ 25 h 66"/>
                  <a:gd name="T48" fmla="*/ 0 w 81"/>
                  <a:gd name="T49" fmla="*/ 15 h 66"/>
                  <a:gd name="T50" fmla="*/ 5 w 81"/>
                  <a:gd name="T51" fmla="*/ 15 h 66"/>
                  <a:gd name="T52" fmla="*/ 5 w 81"/>
                  <a:gd name="T53" fmla="*/ 5 h 66"/>
                  <a:gd name="T54" fmla="*/ 5 w 81"/>
                  <a:gd name="T55" fmla="*/ 5 h 66"/>
                  <a:gd name="T56" fmla="*/ 5 w 81"/>
                  <a:gd name="T57" fmla="*/ 5 h 66"/>
                  <a:gd name="T58" fmla="*/ 5 w 81"/>
                  <a:gd name="T59" fmla="*/ 5 h 66"/>
                  <a:gd name="T60" fmla="*/ 21 w 81"/>
                  <a:gd name="T61" fmla="*/ 5 h 66"/>
                  <a:gd name="T62" fmla="*/ 31 w 81"/>
                  <a:gd name="T63" fmla="*/ 5 h 66"/>
                  <a:gd name="T64" fmla="*/ 41 w 81"/>
                  <a:gd name="T65" fmla="*/ 5 h 66"/>
                  <a:gd name="T66" fmla="*/ 46 w 81"/>
                  <a:gd name="T67" fmla="*/ 5 h 66"/>
                  <a:gd name="T68" fmla="*/ 51 w 81"/>
                  <a:gd name="T6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1" h="66">
                    <a:moveTo>
                      <a:pt x="56" y="0"/>
                    </a:moveTo>
                    <a:lnTo>
                      <a:pt x="56" y="0"/>
                    </a:lnTo>
                    <a:lnTo>
                      <a:pt x="61" y="0"/>
                    </a:lnTo>
                    <a:lnTo>
                      <a:pt x="76" y="5"/>
                    </a:lnTo>
                    <a:lnTo>
                      <a:pt x="81" y="10"/>
                    </a:lnTo>
                    <a:lnTo>
                      <a:pt x="81" y="15"/>
                    </a:lnTo>
                    <a:lnTo>
                      <a:pt x="76" y="20"/>
                    </a:lnTo>
                    <a:lnTo>
                      <a:pt x="76" y="25"/>
                    </a:lnTo>
                    <a:lnTo>
                      <a:pt x="81" y="30"/>
                    </a:lnTo>
                    <a:lnTo>
                      <a:pt x="81" y="30"/>
                    </a:lnTo>
                    <a:lnTo>
                      <a:pt x="76" y="35"/>
                    </a:lnTo>
                    <a:lnTo>
                      <a:pt x="76" y="40"/>
                    </a:lnTo>
                    <a:lnTo>
                      <a:pt x="76" y="45"/>
                    </a:lnTo>
                    <a:lnTo>
                      <a:pt x="81" y="45"/>
                    </a:lnTo>
                    <a:lnTo>
                      <a:pt x="81" y="45"/>
                    </a:lnTo>
                    <a:lnTo>
                      <a:pt x="76" y="45"/>
                    </a:lnTo>
                    <a:lnTo>
                      <a:pt x="76" y="50"/>
                    </a:lnTo>
                    <a:lnTo>
                      <a:pt x="76" y="56"/>
                    </a:lnTo>
                    <a:lnTo>
                      <a:pt x="71" y="56"/>
                    </a:lnTo>
                    <a:lnTo>
                      <a:pt x="61" y="56"/>
                    </a:lnTo>
                    <a:lnTo>
                      <a:pt x="51" y="61"/>
                    </a:lnTo>
                    <a:lnTo>
                      <a:pt x="46" y="61"/>
                    </a:lnTo>
                    <a:lnTo>
                      <a:pt x="46" y="61"/>
                    </a:lnTo>
                    <a:lnTo>
                      <a:pt x="36" y="61"/>
                    </a:lnTo>
                    <a:lnTo>
                      <a:pt x="36" y="61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36" y="61"/>
                    </a:lnTo>
                    <a:lnTo>
                      <a:pt x="36" y="61"/>
                    </a:lnTo>
                    <a:lnTo>
                      <a:pt x="31" y="66"/>
                    </a:lnTo>
                    <a:lnTo>
                      <a:pt x="31" y="66"/>
                    </a:lnTo>
                    <a:lnTo>
                      <a:pt x="31" y="66"/>
                    </a:lnTo>
                    <a:lnTo>
                      <a:pt x="26" y="61"/>
                    </a:lnTo>
                    <a:lnTo>
                      <a:pt x="26" y="61"/>
                    </a:lnTo>
                    <a:lnTo>
                      <a:pt x="26" y="61"/>
                    </a:lnTo>
                    <a:lnTo>
                      <a:pt x="16" y="61"/>
                    </a:lnTo>
                    <a:lnTo>
                      <a:pt x="5" y="66"/>
                    </a:lnTo>
                    <a:lnTo>
                      <a:pt x="5" y="66"/>
                    </a:lnTo>
                    <a:lnTo>
                      <a:pt x="5" y="66"/>
                    </a:lnTo>
                    <a:lnTo>
                      <a:pt x="5" y="61"/>
                    </a:lnTo>
                    <a:lnTo>
                      <a:pt x="10" y="56"/>
                    </a:lnTo>
                    <a:lnTo>
                      <a:pt x="10" y="50"/>
                    </a:lnTo>
                    <a:lnTo>
                      <a:pt x="10" y="45"/>
                    </a:lnTo>
                    <a:lnTo>
                      <a:pt x="10" y="40"/>
                    </a:lnTo>
                    <a:lnTo>
                      <a:pt x="10" y="35"/>
                    </a:lnTo>
                    <a:lnTo>
                      <a:pt x="5" y="30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21" y="5"/>
                    </a:lnTo>
                    <a:lnTo>
                      <a:pt x="26" y="0"/>
                    </a:lnTo>
                    <a:lnTo>
                      <a:pt x="31" y="5"/>
                    </a:lnTo>
                    <a:lnTo>
                      <a:pt x="36" y="0"/>
                    </a:lnTo>
                    <a:lnTo>
                      <a:pt x="41" y="5"/>
                    </a:lnTo>
                    <a:lnTo>
                      <a:pt x="41" y="0"/>
                    </a:lnTo>
                    <a:lnTo>
                      <a:pt x="46" y="5"/>
                    </a:lnTo>
                    <a:lnTo>
                      <a:pt x="46" y="5"/>
                    </a:lnTo>
                    <a:lnTo>
                      <a:pt x="51" y="5"/>
                    </a:lnTo>
                    <a:lnTo>
                      <a:pt x="56" y="0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04" name="Freeform 135">
                <a:extLst>
                  <a:ext uri="{FF2B5EF4-FFF2-40B4-BE49-F238E27FC236}">
                    <a16:creationId xmlns:a16="http://schemas.microsoft.com/office/drawing/2014/main" id="{F694A251-348E-4907-A65E-DD1286472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2963" y="1510952"/>
                <a:ext cx="379429" cy="324243"/>
              </a:xfrm>
              <a:custGeom>
                <a:avLst/>
                <a:gdLst>
                  <a:gd name="T0" fmla="*/ 0 w 86"/>
                  <a:gd name="T1" fmla="*/ 56 h 71"/>
                  <a:gd name="T2" fmla="*/ 5 w 86"/>
                  <a:gd name="T3" fmla="*/ 46 h 71"/>
                  <a:gd name="T4" fmla="*/ 15 w 86"/>
                  <a:gd name="T5" fmla="*/ 41 h 71"/>
                  <a:gd name="T6" fmla="*/ 10 w 86"/>
                  <a:gd name="T7" fmla="*/ 36 h 71"/>
                  <a:gd name="T8" fmla="*/ 15 w 86"/>
                  <a:gd name="T9" fmla="*/ 31 h 71"/>
                  <a:gd name="T10" fmla="*/ 31 w 86"/>
                  <a:gd name="T11" fmla="*/ 26 h 71"/>
                  <a:gd name="T12" fmla="*/ 36 w 86"/>
                  <a:gd name="T13" fmla="*/ 10 h 71"/>
                  <a:gd name="T14" fmla="*/ 36 w 86"/>
                  <a:gd name="T15" fmla="*/ 5 h 71"/>
                  <a:gd name="T16" fmla="*/ 46 w 86"/>
                  <a:gd name="T17" fmla="*/ 0 h 71"/>
                  <a:gd name="T18" fmla="*/ 51 w 86"/>
                  <a:gd name="T19" fmla="*/ 5 h 71"/>
                  <a:gd name="T20" fmla="*/ 61 w 86"/>
                  <a:gd name="T21" fmla="*/ 0 h 71"/>
                  <a:gd name="T22" fmla="*/ 76 w 86"/>
                  <a:gd name="T23" fmla="*/ 5 h 71"/>
                  <a:gd name="T24" fmla="*/ 81 w 86"/>
                  <a:gd name="T25" fmla="*/ 0 h 71"/>
                  <a:gd name="T26" fmla="*/ 86 w 86"/>
                  <a:gd name="T27" fmla="*/ 5 h 71"/>
                  <a:gd name="T28" fmla="*/ 86 w 86"/>
                  <a:gd name="T29" fmla="*/ 10 h 71"/>
                  <a:gd name="T30" fmla="*/ 86 w 86"/>
                  <a:gd name="T31" fmla="*/ 21 h 71"/>
                  <a:gd name="T32" fmla="*/ 86 w 86"/>
                  <a:gd name="T33" fmla="*/ 36 h 71"/>
                  <a:gd name="T34" fmla="*/ 86 w 86"/>
                  <a:gd name="T35" fmla="*/ 41 h 71"/>
                  <a:gd name="T36" fmla="*/ 86 w 86"/>
                  <a:gd name="T37" fmla="*/ 46 h 71"/>
                  <a:gd name="T38" fmla="*/ 86 w 86"/>
                  <a:gd name="T39" fmla="*/ 46 h 71"/>
                  <a:gd name="T40" fmla="*/ 86 w 86"/>
                  <a:gd name="T41" fmla="*/ 51 h 71"/>
                  <a:gd name="T42" fmla="*/ 86 w 86"/>
                  <a:gd name="T43" fmla="*/ 51 h 71"/>
                  <a:gd name="T44" fmla="*/ 86 w 86"/>
                  <a:gd name="T45" fmla="*/ 51 h 71"/>
                  <a:gd name="T46" fmla="*/ 86 w 86"/>
                  <a:gd name="T47" fmla="*/ 61 h 71"/>
                  <a:gd name="T48" fmla="*/ 81 w 86"/>
                  <a:gd name="T49" fmla="*/ 66 h 71"/>
                  <a:gd name="T50" fmla="*/ 81 w 86"/>
                  <a:gd name="T51" fmla="*/ 71 h 71"/>
                  <a:gd name="T52" fmla="*/ 76 w 86"/>
                  <a:gd name="T53" fmla="*/ 66 h 71"/>
                  <a:gd name="T54" fmla="*/ 76 w 86"/>
                  <a:gd name="T55" fmla="*/ 66 h 71"/>
                  <a:gd name="T56" fmla="*/ 71 w 86"/>
                  <a:gd name="T57" fmla="*/ 66 h 71"/>
                  <a:gd name="T58" fmla="*/ 61 w 86"/>
                  <a:gd name="T59" fmla="*/ 66 h 71"/>
                  <a:gd name="T60" fmla="*/ 51 w 86"/>
                  <a:gd name="T61" fmla="*/ 71 h 71"/>
                  <a:gd name="T62" fmla="*/ 41 w 86"/>
                  <a:gd name="T63" fmla="*/ 66 h 71"/>
                  <a:gd name="T64" fmla="*/ 31 w 86"/>
                  <a:gd name="T65" fmla="*/ 61 h 71"/>
                  <a:gd name="T66" fmla="*/ 10 w 86"/>
                  <a:gd name="T67" fmla="*/ 61 h 71"/>
                  <a:gd name="T68" fmla="*/ 5 w 86"/>
                  <a:gd name="T69" fmla="*/ 56 h 71"/>
                  <a:gd name="T70" fmla="*/ 0 w 86"/>
                  <a:gd name="T7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6" h="71">
                    <a:moveTo>
                      <a:pt x="0" y="56"/>
                    </a:moveTo>
                    <a:lnTo>
                      <a:pt x="0" y="56"/>
                    </a:lnTo>
                    <a:lnTo>
                      <a:pt x="5" y="51"/>
                    </a:lnTo>
                    <a:lnTo>
                      <a:pt x="5" y="46"/>
                    </a:lnTo>
                    <a:lnTo>
                      <a:pt x="10" y="46"/>
                    </a:lnTo>
                    <a:lnTo>
                      <a:pt x="15" y="41"/>
                    </a:lnTo>
                    <a:lnTo>
                      <a:pt x="15" y="41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1"/>
                    </a:lnTo>
                    <a:lnTo>
                      <a:pt x="31" y="26"/>
                    </a:lnTo>
                    <a:lnTo>
                      <a:pt x="36" y="21"/>
                    </a:lnTo>
                    <a:lnTo>
                      <a:pt x="36" y="10"/>
                    </a:lnTo>
                    <a:lnTo>
                      <a:pt x="41" y="10"/>
                    </a:lnTo>
                    <a:lnTo>
                      <a:pt x="36" y="5"/>
                    </a:lnTo>
                    <a:lnTo>
                      <a:pt x="41" y="5"/>
                    </a:lnTo>
                    <a:lnTo>
                      <a:pt x="46" y="0"/>
                    </a:lnTo>
                    <a:lnTo>
                      <a:pt x="51" y="0"/>
                    </a:lnTo>
                    <a:lnTo>
                      <a:pt x="51" y="5"/>
                    </a:lnTo>
                    <a:lnTo>
                      <a:pt x="61" y="5"/>
                    </a:lnTo>
                    <a:lnTo>
                      <a:pt x="61" y="0"/>
                    </a:lnTo>
                    <a:lnTo>
                      <a:pt x="71" y="5"/>
                    </a:lnTo>
                    <a:lnTo>
                      <a:pt x="76" y="5"/>
                    </a:lnTo>
                    <a:lnTo>
                      <a:pt x="81" y="5"/>
                    </a:lnTo>
                    <a:lnTo>
                      <a:pt x="81" y="0"/>
                    </a:lnTo>
                    <a:lnTo>
                      <a:pt x="81" y="0"/>
                    </a:lnTo>
                    <a:lnTo>
                      <a:pt x="86" y="5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86" y="15"/>
                    </a:lnTo>
                    <a:lnTo>
                      <a:pt x="86" y="21"/>
                    </a:lnTo>
                    <a:lnTo>
                      <a:pt x="86" y="26"/>
                    </a:lnTo>
                    <a:lnTo>
                      <a:pt x="86" y="36"/>
                    </a:lnTo>
                    <a:lnTo>
                      <a:pt x="86" y="41"/>
                    </a:lnTo>
                    <a:lnTo>
                      <a:pt x="86" y="41"/>
                    </a:lnTo>
                    <a:lnTo>
                      <a:pt x="86" y="41"/>
                    </a:lnTo>
                    <a:lnTo>
                      <a:pt x="86" y="46"/>
                    </a:lnTo>
                    <a:lnTo>
                      <a:pt x="86" y="46"/>
                    </a:lnTo>
                    <a:lnTo>
                      <a:pt x="86" y="46"/>
                    </a:lnTo>
                    <a:lnTo>
                      <a:pt x="86" y="51"/>
                    </a:lnTo>
                    <a:lnTo>
                      <a:pt x="86" y="51"/>
                    </a:lnTo>
                    <a:lnTo>
                      <a:pt x="86" y="51"/>
                    </a:lnTo>
                    <a:lnTo>
                      <a:pt x="86" y="51"/>
                    </a:lnTo>
                    <a:lnTo>
                      <a:pt x="86" y="51"/>
                    </a:lnTo>
                    <a:lnTo>
                      <a:pt x="86" y="51"/>
                    </a:lnTo>
                    <a:lnTo>
                      <a:pt x="86" y="61"/>
                    </a:lnTo>
                    <a:lnTo>
                      <a:pt x="86" y="61"/>
                    </a:lnTo>
                    <a:lnTo>
                      <a:pt x="81" y="61"/>
                    </a:lnTo>
                    <a:lnTo>
                      <a:pt x="81" y="66"/>
                    </a:lnTo>
                    <a:lnTo>
                      <a:pt x="81" y="71"/>
                    </a:lnTo>
                    <a:lnTo>
                      <a:pt x="81" y="71"/>
                    </a:lnTo>
                    <a:lnTo>
                      <a:pt x="81" y="71"/>
                    </a:lnTo>
                    <a:lnTo>
                      <a:pt x="76" y="66"/>
                    </a:lnTo>
                    <a:lnTo>
                      <a:pt x="76" y="66"/>
                    </a:lnTo>
                    <a:lnTo>
                      <a:pt x="76" y="66"/>
                    </a:lnTo>
                    <a:lnTo>
                      <a:pt x="71" y="66"/>
                    </a:lnTo>
                    <a:lnTo>
                      <a:pt x="71" y="66"/>
                    </a:lnTo>
                    <a:lnTo>
                      <a:pt x="66" y="66"/>
                    </a:lnTo>
                    <a:lnTo>
                      <a:pt x="61" y="66"/>
                    </a:lnTo>
                    <a:lnTo>
                      <a:pt x="56" y="71"/>
                    </a:lnTo>
                    <a:lnTo>
                      <a:pt x="51" y="71"/>
                    </a:lnTo>
                    <a:lnTo>
                      <a:pt x="46" y="71"/>
                    </a:lnTo>
                    <a:lnTo>
                      <a:pt x="41" y="66"/>
                    </a:lnTo>
                    <a:lnTo>
                      <a:pt x="36" y="56"/>
                    </a:lnTo>
                    <a:lnTo>
                      <a:pt x="31" y="61"/>
                    </a:lnTo>
                    <a:lnTo>
                      <a:pt x="26" y="56"/>
                    </a:lnTo>
                    <a:lnTo>
                      <a:pt x="10" y="61"/>
                    </a:lnTo>
                    <a:lnTo>
                      <a:pt x="10" y="56"/>
                    </a:lnTo>
                    <a:lnTo>
                      <a:pt x="5" y="56"/>
                    </a:lnTo>
                    <a:lnTo>
                      <a:pt x="0" y="56"/>
                    </a:lnTo>
                    <a:lnTo>
                      <a:pt x="0" y="56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05" name="Freeform 136">
                <a:extLst>
                  <a:ext uri="{FF2B5EF4-FFF2-40B4-BE49-F238E27FC236}">
                    <a16:creationId xmlns:a16="http://schemas.microsoft.com/office/drawing/2014/main" id="{4C56811C-D8EC-4701-9366-17A82B42D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2388" y="1419617"/>
                <a:ext cx="427962" cy="324243"/>
              </a:xfrm>
              <a:custGeom>
                <a:avLst/>
                <a:gdLst>
                  <a:gd name="T0" fmla="*/ 51 w 97"/>
                  <a:gd name="T1" fmla="*/ 0 h 71"/>
                  <a:gd name="T2" fmla="*/ 56 w 97"/>
                  <a:gd name="T3" fmla="*/ 0 h 71"/>
                  <a:gd name="T4" fmla="*/ 61 w 97"/>
                  <a:gd name="T5" fmla="*/ 5 h 71"/>
                  <a:gd name="T6" fmla="*/ 66 w 97"/>
                  <a:gd name="T7" fmla="*/ 15 h 71"/>
                  <a:gd name="T8" fmla="*/ 76 w 97"/>
                  <a:gd name="T9" fmla="*/ 15 h 71"/>
                  <a:gd name="T10" fmla="*/ 81 w 97"/>
                  <a:gd name="T11" fmla="*/ 25 h 71"/>
                  <a:gd name="T12" fmla="*/ 81 w 97"/>
                  <a:gd name="T13" fmla="*/ 35 h 71"/>
                  <a:gd name="T14" fmla="*/ 81 w 97"/>
                  <a:gd name="T15" fmla="*/ 51 h 71"/>
                  <a:gd name="T16" fmla="*/ 86 w 97"/>
                  <a:gd name="T17" fmla="*/ 56 h 71"/>
                  <a:gd name="T18" fmla="*/ 97 w 97"/>
                  <a:gd name="T19" fmla="*/ 61 h 71"/>
                  <a:gd name="T20" fmla="*/ 92 w 97"/>
                  <a:gd name="T21" fmla="*/ 66 h 71"/>
                  <a:gd name="T22" fmla="*/ 81 w 97"/>
                  <a:gd name="T23" fmla="*/ 66 h 71"/>
                  <a:gd name="T24" fmla="*/ 71 w 97"/>
                  <a:gd name="T25" fmla="*/ 71 h 71"/>
                  <a:gd name="T26" fmla="*/ 51 w 97"/>
                  <a:gd name="T27" fmla="*/ 66 h 71"/>
                  <a:gd name="T28" fmla="*/ 41 w 97"/>
                  <a:gd name="T29" fmla="*/ 71 h 71"/>
                  <a:gd name="T30" fmla="*/ 36 w 97"/>
                  <a:gd name="T31" fmla="*/ 66 h 71"/>
                  <a:gd name="T32" fmla="*/ 31 w 97"/>
                  <a:gd name="T33" fmla="*/ 66 h 71"/>
                  <a:gd name="T34" fmla="*/ 21 w 97"/>
                  <a:gd name="T35" fmla="*/ 66 h 71"/>
                  <a:gd name="T36" fmla="*/ 0 w 97"/>
                  <a:gd name="T37" fmla="*/ 71 h 71"/>
                  <a:gd name="T38" fmla="*/ 0 w 97"/>
                  <a:gd name="T39" fmla="*/ 71 h 71"/>
                  <a:gd name="T40" fmla="*/ 0 w 97"/>
                  <a:gd name="T41" fmla="*/ 66 h 71"/>
                  <a:gd name="T42" fmla="*/ 0 w 97"/>
                  <a:gd name="T43" fmla="*/ 66 h 71"/>
                  <a:gd name="T44" fmla="*/ 0 w 97"/>
                  <a:gd name="T45" fmla="*/ 61 h 71"/>
                  <a:gd name="T46" fmla="*/ 0 w 97"/>
                  <a:gd name="T47" fmla="*/ 56 h 71"/>
                  <a:gd name="T48" fmla="*/ 0 w 97"/>
                  <a:gd name="T49" fmla="*/ 41 h 71"/>
                  <a:gd name="T50" fmla="*/ 0 w 97"/>
                  <a:gd name="T51" fmla="*/ 30 h 71"/>
                  <a:gd name="T52" fmla="*/ 5 w 97"/>
                  <a:gd name="T53" fmla="*/ 30 h 71"/>
                  <a:gd name="T54" fmla="*/ 11 w 97"/>
                  <a:gd name="T55" fmla="*/ 25 h 71"/>
                  <a:gd name="T56" fmla="*/ 11 w 97"/>
                  <a:gd name="T57" fmla="*/ 20 h 71"/>
                  <a:gd name="T58" fmla="*/ 11 w 97"/>
                  <a:gd name="T59" fmla="*/ 15 h 71"/>
                  <a:gd name="T60" fmla="*/ 21 w 97"/>
                  <a:gd name="T61" fmla="*/ 10 h 71"/>
                  <a:gd name="T62" fmla="*/ 26 w 97"/>
                  <a:gd name="T63" fmla="*/ 10 h 71"/>
                  <a:gd name="T64" fmla="*/ 31 w 97"/>
                  <a:gd name="T65" fmla="*/ 15 h 71"/>
                  <a:gd name="T66" fmla="*/ 31 w 97"/>
                  <a:gd name="T67" fmla="*/ 10 h 71"/>
                  <a:gd name="T68" fmla="*/ 41 w 97"/>
                  <a:gd name="T69" fmla="*/ 5 h 71"/>
                  <a:gd name="T70" fmla="*/ 46 w 97"/>
                  <a:gd name="T71" fmla="*/ 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7" h="71">
                    <a:moveTo>
                      <a:pt x="51" y="0"/>
                    </a:moveTo>
                    <a:lnTo>
                      <a:pt x="51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1" y="0"/>
                    </a:lnTo>
                    <a:lnTo>
                      <a:pt x="61" y="5"/>
                    </a:lnTo>
                    <a:lnTo>
                      <a:pt x="66" y="10"/>
                    </a:lnTo>
                    <a:lnTo>
                      <a:pt x="66" y="15"/>
                    </a:lnTo>
                    <a:lnTo>
                      <a:pt x="71" y="10"/>
                    </a:lnTo>
                    <a:lnTo>
                      <a:pt x="76" y="15"/>
                    </a:lnTo>
                    <a:lnTo>
                      <a:pt x="76" y="20"/>
                    </a:lnTo>
                    <a:lnTo>
                      <a:pt x="81" y="25"/>
                    </a:lnTo>
                    <a:lnTo>
                      <a:pt x="81" y="30"/>
                    </a:lnTo>
                    <a:lnTo>
                      <a:pt x="81" y="35"/>
                    </a:lnTo>
                    <a:lnTo>
                      <a:pt x="81" y="41"/>
                    </a:lnTo>
                    <a:lnTo>
                      <a:pt x="81" y="51"/>
                    </a:lnTo>
                    <a:lnTo>
                      <a:pt x="86" y="56"/>
                    </a:lnTo>
                    <a:lnTo>
                      <a:pt x="86" y="56"/>
                    </a:lnTo>
                    <a:lnTo>
                      <a:pt x="92" y="56"/>
                    </a:lnTo>
                    <a:lnTo>
                      <a:pt x="97" y="61"/>
                    </a:lnTo>
                    <a:lnTo>
                      <a:pt x="97" y="61"/>
                    </a:lnTo>
                    <a:lnTo>
                      <a:pt x="92" y="66"/>
                    </a:lnTo>
                    <a:lnTo>
                      <a:pt x="81" y="66"/>
                    </a:lnTo>
                    <a:lnTo>
                      <a:pt x="81" y="66"/>
                    </a:lnTo>
                    <a:lnTo>
                      <a:pt x="81" y="71"/>
                    </a:lnTo>
                    <a:lnTo>
                      <a:pt x="71" y="71"/>
                    </a:lnTo>
                    <a:lnTo>
                      <a:pt x="56" y="66"/>
                    </a:lnTo>
                    <a:lnTo>
                      <a:pt x="51" y="66"/>
                    </a:lnTo>
                    <a:lnTo>
                      <a:pt x="46" y="71"/>
                    </a:lnTo>
                    <a:lnTo>
                      <a:pt x="41" y="71"/>
                    </a:lnTo>
                    <a:lnTo>
                      <a:pt x="41" y="71"/>
                    </a:lnTo>
                    <a:lnTo>
                      <a:pt x="36" y="66"/>
                    </a:lnTo>
                    <a:lnTo>
                      <a:pt x="36" y="71"/>
                    </a:lnTo>
                    <a:lnTo>
                      <a:pt x="31" y="66"/>
                    </a:lnTo>
                    <a:lnTo>
                      <a:pt x="26" y="71"/>
                    </a:lnTo>
                    <a:lnTo>
                      <a:pt x="21" y="66"/>
                    </a:lnTo>
                    <a:lnTo>
                      <a:pt x="16" y="71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56"/>
                    </a:lnTo>
                    <a:lnTo>
                      <a:pt x="0" y="46"/>
                    </a:lnTo>
                    <a:lnTo>
                      <a:pt x="0" y="41"/>
                    </a:lnTo>
                    <a:lnTo>
                      <a:pt x="0" y="35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5" y="30"/>
                    </a:lnTo>
                    <a:lnTo>
                      <a:pt x="11" y="30"/>
                    </a:lnTo>
                    <a:lnTo>
                      <a:pt x="11" y="25"/>
                    </a:lnTo>
                    <a:lnTo>
                      <a:pt x="16" y="20"/>
                    </a:lnTo>
                    <a:lnTo>
                      <a:pt x="11" y="20"/>
                    </a:lnTo>
                    <a:lnTo>
                      <a:pt x="11" y="15"/>
                    </a:lnTo>
                    <a:lnTo>
                      <a:pt x="11" y="15"/>
                    </a:lnTo>
                    <a:lnTo>
                      <a:pt x="16" y="15"/>
                    </a:lnTo>
                    <a:lnTo>
                      <a:pt x="21" y="10"/>
                    </a:lnTo>
                    <a:lnTo>
                      <a:pt x="26" y="15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15"/>
                    </a:lnTo>
                    <a:lnTo>
                      <a:pt x="31" y="15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41" y="5"/>
                    </a:lnTo>
                    <a:lnTo>
                      <a:pt x="41" y="5"/>
                    </a:lnTo>
                    <a:lnTo>
                      <a:pt x="46" y="5"/>
                    </a:lnTo>
                    <a:lnTo>
                      <a:pt x="51" y="0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06" name="Freeform 137">
                <a:extLst>
                  <a:ext uri="{FF2B5EF4-FFF2-40B4-BE49-F238E27FC236}">
                    <a16:creationId xmlns:a16="http://schemas.microsoft.com/office/drawing/2014/main" id="{79345F6C-0FED-4576-8D66-0C2753D21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5638" y="1396786"/>
                <a:ext cx="291190" cy="415579"/>
              </a:xfrm>
              <a:custGeom>
                <a:avLst/>
                <a:gdLst>
                  <a:gd name="T0" fmla="*/ 15 w 66"/>
                  <a:gd name="T1" fmla="*/ 5 h 91"/>
                  <a:gd name="T2" fmla="*/ 26 w 66"/>
                  <a:gd name="T3" fmla="*/ 0 h 91"/>
                  <a:gd name="T4" fmla="*/ 26 w 66"/>
                  <a:gd name="T5" fmla="*/ 0 h 91"/>
                  <a:gd name="T6" fmla="*/ 21 w 66"/>
                  <a:gd name="T7" fmla="*/ 20 h 91"/>
                  <a:gd name="T8" fmla="*/ 26 w 66"/>
                  <a:gd name="T9" fmla="*/ 20 h 91"/>
                  <a:gd name="T10" fmla="*/ 36 w 66"/>
                  <a:gd name="T11" fmla="*/ 30 h 91"/>
                  <a:gd name="T12" fmla="*/ 36 w 66"/>
                  <a:gd name="T13" fmla="*/ 35 h 91"/>
                  <a:gd name="T14" fmla="*/ 41 w 66"/>
                  <a:gd name="T15" fmla="*/ 46 h 91"/>
                  <a:gd name="T16" fmla="*/ 41 w 66"/>
                  <a:gd name="T17" fmla="*/ 46 h 91"/>
                  <a:gd name="T18" fmla="*/ 46 w 66"/>
                  <a:gd name="T19" fmla="*/ 51 h 91"/>
                  <a:gd name="T20" fmla="*/ 46 w 66"/>
                  <a:gd name="T21" fmla="*/ 61 h 91"/>
                  <a:gd name="T22" fmla="*/ 51 w 66"/>
                  <a:gd name="T23" fmla="*/ 71 h 91"/>
                  <a:gd name="T24" fmla="*/ 56 w 66"/>
                  <a:gd name="T25" fmla="*/ 76 h 91"/>
                  <a:gd name="T26" fmla="*/ 61 w 66"/>
                  <a:gd name="T27" fmla="*/ 81 h 91"/>
                  <a:gd name="T28" fmla="*/ 51 w 66"/>
                  <a:gd name="T29" fmla="*/ 66 h 91"/>
                  <a:gd name="T30" fmla="*/ 56 w 66"/>
                  <a:gd name="T31" fmla="*/ 61 h 91"/>
                  <a:gd name="T32" fmla="*/ 66 w 66"/>
                  <a:gd name="T33" fmla="*/ 71 h 91"/>
                  <a:gd name="T34" fmla="*/ 66 w 66"/>
                  <a:gd name="T35" fmla="*/ 86 h 91"/>
                  <a:gd name="T36" fmla="*/ 56 w 66"/>
                  <a:gd name="T37" fmla="*/ 91 h 91"/>
                  <a:gd name="T38" fmla="*/ 51 w 66"/>
                  <a:gd name="T39" fmla="*/ 86 h 91"/>
                  <a:gd name="T40" fmla="*/ 46 w 66"/>
                  <a:gd name="T41" fmla="*/ 86 h 91"/>
                  <a:gd name="T42" fmla="*/ 31 w 66"/>
                  <a:gd name="T43" fmla="*/ 81 h 91"/>
                  <a:gd name="T44" fmla="*/ 21 w 66"/>
                  <a:gd name="T45" fmla="*/ 81 h 91"/>
                  <a:gd name="T46" fmla="*/ 15 w 66"/>
                  <a:gd name="T47" fmla="*/ 81 h 91"/>
                  <a:gd name="T48" fmla="*/ 10 w 66"/>
                  <a:gd name="T49" fmla="*/ 81 h 91"/>
                  <a:gd name="T50" fmla="*/ 10 w 66"/>
                  <a:gd name="T51" fmla="*/ 71 h 91"/>
                  <a:gd name="T52" fmla="*/ 21 w 66"/>
                  <a:gd name="T53" fmla="*/ 71 h 91"/>
                  <a:gd name="T54" fmla="*/ 26 w 66"/>
                  <a:gd name="T55" fmla="*/ 66 h 91"/>
                  <a:gd name="T56" fmla="*/ 15 w 66"/>
                  <a:gd name="T57" fmla="*/ 61 h 91"/>
                  <a:gd name="T58" fmla="*/ 10 w 66"/>
                  <a:gd name="T59" fmla="*/ 56 h 91"/>
                  <a:gd name="T60" fmla="*/ 10 w 66"/>
                  <a:gd name="T61" fmla="*/ 40 h 91"/>
                  <a:gd name="T62" fmla="*/ 10 w 66"/>
                  <a:gd name="T63" fmla="*/ 30 h 91"/>
                  <a:gd name="T64" fmla="*/ 5 w 66"/>
                  <a:gd name="T65" fmla="*/ 20 h 91"/>
                  <a:gd name="T66" fmla="*/ 10 w 66"/>
                  <a:gd name="T67" fmla="*/ 10 h 91"/>
                  <a:gd name="T68" fmla="*/ 15 w 66"/>
                  <a:gd name="T69" fmla="*/ 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" h="91">
                    <a:moveTo>
                      <a:pt x="15" y="5"/>
                    </a:moveTo>
                    <a:lnTo>
                      <a:pt x="15" y="5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10"/>
                    </a:lnTo>
                    <a:lnTo>
                      <a:pt x="21" y="20"/>
                    </a:lnTo>
                    <a:lnTo>
                      <a:pt x="21" y="20"/>
                    </a:lnTo>
                    <a:lnTo>
                      <a:pt x="26" y="20"/>
                    </a:lnTo>
                    <a:lnTo>
                      <a:pt x="31" y="25"/>
                    </a:lnTo>
                    <a:lnTo>
                      <a:pt x="36" y="30"/>
                    </a:lnTo>
                    <a:lnTo>
                      <a:pt x="36" y="35"/>
                    </a:lnTo>
                    <a:lnTo>
                      <a:pt x="36" y="35"/>
                    </a:lnTo>
                    <a:lnTo>
                      <a:pt x="36" y="40"/>
                    </a:lnTo>
                    <a:lnTo>
                      <a:pt x="41" y="46"/>
                    </a:lnTo>
                    <a:lnTo>
                      <a:pt x="41" y="46"/>
                    </a:lnTo>
                    <a:lnTo>
                      <a:pt x="41" y="46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6" y="56"/>
                    </a:lnTo>
                    <a:lnTo>
                      <a:pt x="46" y="61"/>
                    </a:lnTo>
                    <a:lnTo>
                      <a:pt x="46" y="61"/>
                    </a:lnTo>
                    <a:lnTo>
                      <a:pt x="51" y="71"/>
                    </a:lnTo>
                    <a:lnTo>
                      <a:pt x="51" y="76"/>
                    </a:lnTo>
                    <a:lnTo>
                      <a:pt x="56" y="76"/>
                    </a:lnTo>
                    <a:lnTo>
                      <a:pt x="61" y="81"/>
                    </a:lnTo>
                    <a:lnTo>
                      <a:pt x="61" y="81"/>
                    </a:lnTo>
                    <a:lnTo>
                      <a:pt x="61" y="76"/>
                    </a:lnTo>
                    <a:lnTo>
                      <a:pt x="51" y="66"/>
                    </a:lnTo>
                    <a:lnTo>
                      <a:pt x="51" y="61"/>
                    </a:lnTo>
                    <a:lnTo>
                      <a:pt x="56" y="61"/>
                    </a:lnTo>
                    <a:lnTo>
                      <a:pt x="61" y="66"/>
                    </a:lnTo>
                    <a:lnTo>
                      <a:pt x="66" y="71"/>
                    </a:lnTo>
                    <a:lnTo>
                      <a:pt x="66" y="81"/>
                    </a:lnTo>
                    <a:lnTo>
                      <a:pt x="66" y="86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1" y="86"/>
                    </a:lnTo>
                    <a:lnTo>
                      <a:pt x="51" y="86"/>
                    </a:lnTo>
                    <a:lnTo>
                      <a:pt x="46" y="86"/>
                    </a:lnTo>
                    <a:lnTo>
                      <a:pt x="46" y="86"/>
                    </a:lnTo>
                    <a:lnTo>
                      <a:pt x="31" y="86"/>
                    </a:lnTo>
                    <a:lnTo>
                      <a:pt x="31" y="81"/>
                    </a:lnTo>
                    <a:lnTo>
                      <a:pt x="26" y="86"/>
                    </a:lnTo>
                    <a:lnTo>
                      <a:pt x="21" y="81"/>
                    </a:lnTo>
                    <a:lnTo>
                      <a:pt x="21" y="86"/>
                    </a:lnTo>
                    <a:lnTo>
                      <a:pt x="15" y="81"/>
                    </a:lnTo>
                    <a:lnTo>
                      <a:pt x="15" y="81"/>
                    </a:lnTo>
                    <a:lnTo>
                      <a:pt x="10" y="81"/>
                    </a:lnTo>
                    <a:lnTo>
                      <a:pt x="10" y="76"/>
                    </a:lnTo>
                    <a:lnTo>
                      <a:pt x="10" y="71"/>
                    </a:lnTo>
                    <a:lnTo>
                      <a:pt x="10" y="71"/>
                    </a:lnTo>
                    <a:lnTo>
                      <a:pt x="21" y="71"/>
                    </a:lnTo>
                    <a:lnTo>
                      <a:pt x="26" y="66"/>
                    </a:lnTo>
                    <a:lnTo>
                      <a:pt x="26" y="66"/>
                    </a:lnTo>
                    <a:lnTo>
                      <a:pt x="21" y="61"/>
                    </a:lnTo>
                    <a:lnTo>
                      <a:pt x="15" y="61"/>
                    </a:lnTo>
                    <a:lnTo>
                      <a:pt x="15" y="61"/>
                    </a:lnTo>
                    <a:lnTo>
                      <a:pt x="10" y="56"/>
                    </a:lnTo>
                    <a:lnTo>
                      <a:pt x="10" y="46"/>
                    </a:lnTo>
                    <a:lnTo>
                      <a:pt x="10" y="40"/>
                    </a:lnTo>
                    <a:lnTo>
                      <a:pt x="10" y="35"/>
                    </a:lnTo>
                    <a:lnTo>
                      <a:pt x="10" y="30"/>
                    </a:lnTo>
                    <a:lnTo>
                      <a:pt x="5" y="25"/>
                    </a:lnTo>
                    <a:lnTo>
                      <a:pt x="5" y="20"/>
                    </a:lnTo>
                    <a:lnTo>
                      <a:pt x="0" y="15"/>
                    </a:lnTo>
                    <a:lnTo>
                      <a:pt x="10" y="10"/>
                    </a:lnTo>
                    <a:lnTo>
                      <a:pt x="15" y="5"/>
                    </a:lnTo>
                    <a:lnTo>
                      <a:pt x="15" y="5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07" name="Freeform 138">
                <a:extLst>
                  <a:ext uri="{FF2B5EF4-FFF2-40B4-BE49-F238E27FC236}">
                    <a16:creationId xmlns:a16="http://schemas.microsoft.com/office/drawing/2014/main" id="{7236CC2E-B220-4228-9E59-A3FBA6E5E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0350" y="1789528"/>
                <a:ext cx="176479" cy="114171"/>
              </a:xfrm>
              <a:custGeom>
                <a:avLst/>
                <a:gdLst>
                  <a:gd name="T0" fmla="*/ 30 w 40"/>
                  <a:gd name="T1" fmla="*/ 5 h 25"/>
                  <a:gd name="T2" fmla="*/ 30 w 40"/>
                  <a:gd name="T3" fmla="*/ 5 h 25"/>
                  <a:gd name="T4" fmla="*/ 40 w 40"/>
                  <a:gd name="T5" fmla="*/ 0 h 25"/>
                  <a:gd name="T6" fmla="*/ 40 w 40"/>
                  <a:gd name="T7" fmla="*/ 5 h 25"/>
                  <a:gd name="T8" fmla="*/ 35 w 40"/>
                  <a:gd name="T9" fmla="*/ 10 h 25"/>
                  <a:gd name="T10" fmla="*/ 35 w 40"/>
                  <a:gd name="T11" fmla="*/ 15 h 25"/>
                  <a:gd name="T12" fmla="*/ 30 w 40"/>
                  <a:gd name="T13" fmla="*/ 15 h 25"/>
                  <a:gd name="T14" fmla="*/ 15 w 40"/>
                  <a:gd name="T15" fmla="*/ 20 h 25"/>
                  <a:gd name="T16" fmla="*/ 10 w 40"/>
                  <a:gd name="T17" fmla="*/ 20 h 25"/>
                  <a:gd name="T18" fmla="*/ 5 w 40"/>
                  <a:gd name="T19" fmla="*/ 25 h 25"/>
                  <a:gd name="T20" fmla="*/ 5 w 40"/>
                  <a:gd name="T21" fmla="*/ 25 h 25"/>
                  <a:gd name="T22" fmla="*/ 5 w 40"/>
                  <a:gd name="T23" fmla="*/ 25 h 25"/>
                  <a:gd name="T24" fmla="*/ 5 w 40"/>
                  <a:gd name="T25" fmla="*/ 20 h 25"/>
                  <a:gd name="T26" fmla="*/ 5 w 40"/>
                  <a:gd name="T27" fmla="*/ 20 h 25"/>
                  <a:gd name="T28" fmla="*/ 0 w 40"/>
                  <a:gd name="T29" fmla="*/ 15 h 25"/>
                  <a:gd name="T30" fmla="*/ 5 w 40"/>
                  <a:gd name="T31" fmla="*/ 5 h 25"/>
                  <a:gd name="T32" fmla="*/ 5 w 40"/>
                  <a:gd name="T33" fmla="*/ 5 h 25"/>
                  <a:gd name="T34" fmla="*/ 5 w 40"/>
                  <a:gd name="T35" fmla="*/ 0 h 25"/>
                  <a:gd name="T36" fmla="*/ 5 w 40"/>
                  <a:gd name="T37" fmla="*/ 0 h 25"/>
                  <a:gd name="T38" fmla="*/ 20 w 40"/>
                  <a:gd name="T39" fmla="*/ 0 h 25"/>
                  <a:gd name="T40" fmla="*/ 20 w 40"/>
                  <a:gd name="T41" fmla="*/ 0 h 25"/>
                  <a:gd name="T42" fmla="*/ 25 w 40"/>
                  <a:gd name="T43" fmla="*/ 0 h 25"/>
                  <a:gd name="T44" fmla="*/ 25 w 40"/>
                  <a:gd name="T45" fmla="*/ 0 h 25"/>
                  <a:gd name="T46" fmla="*/ 30 w 40"/>
                  <a:gd name="T47" fmla="*/ 5 h 25"/>
                  <a:gd name="T48" fmla="*/ 30 w 40"/>
                  <a:gd name="T49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25">
                    <a:moveTo>
                      <a:pt x="30" y="5"/>
                    </a:moveTo>
                    <a:lnTo>
                      <a:pt x="30" y="5"/>
                    </a:lnTo>
                    <a:lnTo>
                      <a:pt x="40" y="0"/>
                    </a:lnTo>
                    <a:lnTo>
                      <a:pt x="40" y="5"/>
                    </a:lnTo>
                    <a:lnTo>
                      <a:pt x="35" y="10"/>
                    </a:lnTo>
                    <a:lnTo>
                      <a:pt x="35" y="15"/>
                    </a:lnTo>
                    <a:lnTo>
                      <a:pt x="30" y="15"/>
                    </a:lnTo>
                    <a:lnTo>
                      <a:pt x="15" y="20"/>
                    </a:lnTo>
                    <a:lnTo>
                      <a:pt x="10" y="20"/>
                    </a:lnTo>
                    <a:lnTo>
                      <a:pt x="5" y="25"/>
                    </a:lnTo>
                    <a:lnTo>
                      <a:pt x="5" y="25"/>
                    </a:lnTo>
                    <a:lnTo>
                      <a:pt x="5" y="25"/>
                    </a:lnTo>
                    <a:lnTo>
                      <a:pt x="5" y="20"/>
                    </a:lnTo>
                    <a:lnTo>
                      <a:pt x="5" y="20"/>
                    </a:lnTo>
                    <a:lnTo>
                      <a:pt x="0" y="1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30" y="5"/>
                    </a:lnTo>
                    <a:lnTo>
                      <a:pt x="30" y="5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08" name="Freeform 139">
                <a:extLst>
                  <a:ext uri="{FF2B5EF4-FFF2-40B4-BE49-F238E27FC236}">
                    <a16:creationId xmlns:a16="http://schemas.microsoft.com/office/drawing/2014/main" id="{D8714782-26EE-4E25-B86B-4F3FD4B6C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5638" y="1743861"/>
                <a:ext cx="136772" cy="205506"/>
              </a:xfrm>
              <a:custGeom>
                <a:avLst/>
                <a:gdLst>
                  <a:gd name="T0" fmla="*/ 31 w 31"/>
                  <a:gd name="T1" fmla="*/ 30 h 45"/>
                  <a:gd name="T2" fmla="*/ 31 w 31"/>
                  <a:gd name="T3" fmla="*/ 30 h 45"/>
                  <a:gd name="T4" fmla="*/ 31 w 31"/>
                  <a:gd name="T5" fmla="*/ 35 h 45"/>
                  <a:gd name="T6" fmla="*/ 31 w 31"/>
                  <a:gd name="T7" fmla="*/ 35 h 45"/>
                  <a:gd name="T8" fmla="*/ 31 w 31"/>
                  <a:gd name="T9" fmla="*/ 40 h 45"/>
                  <a:gd name="T10" fmla="*/ 26 w 31"/>
                  <a:gd name="T11" fmla="*/ 45 h 45"/>
                  <a:gd name="T12" fmla="*/ 21 w 31"/>
                  <a:gd name="T13" fmla="*/ 40 h 45"/>
                  <a:gd name="T14" fmla="*/ 15 w 31"/>
                  <a:gd name="T15" fmla="*/ 45 h 45"/>
                  <a:gd name="T16" fmla="*/ 10 w 31"/>
                  <a:gd name="T17" fmla="*/ 40 h 45"/>
                  <a:gd name="T18" fmla="*/ 5 w 31"/>
                  <a:gd name="T19" fmla="*/ 40 h 45"/>
                  <a:gd name="T20" fmla="*/ 0 w 31"/>
                  <a:gd name="T21" fmla="*/ 40 h 45"/>
                  <a:gd name="T22" fmla="*/ 0 w 31"/>
                  <a:gd name="T23" fmla="*/ 35 h 45"/>
                  <a:gd name="T24" fmla="*/ 0 w 31"/>
                  <a:gd name="T25" fmla="*/ 30 h 45"/>
                  <a:gd name="T26" fmla="*/ 5 w 31"/>
                  <a:gd name="T27" fmla="*/ 25 h 45"/>
                  <a:gd name="T28" fmla="*/ 5 w 31"/>
                  <a:gd name="T29" fmla="*/ 25 h 45"/>
                  <a:gd name="T30" fmla="*/ 0 w 31"/>
                  <a:gd name="T31" fmla="*/ 20 h 45"/>
                  <a:gd name="T32" fmla="*/ 0 w 31"/>
                  <a:gd name="T33" fmla="*/ 15 h 45"/>
                  <a:gd name="T34" fmla="*/ 5 w 31"/>
                  <a:gd name="T35" fmla="*/ 10 h 45"/>
                  <a:gd name="T36" fmla="*/ 5 w 31"/>
                  <a:gd name="T37" fmla="*/ 5 h 45"/>
                  <a:gd name="T38" fmla="*/ 0 w 31"/>
                  <a:gd name="T39" fmla="*/ 0 h 45"/>
                  <a:gd name="T40" fmla="*/ 10 w 31"/>
                  <a:gd name="T41" fmla="*/ 0 h 45"/>
                  <a:gd name="T42" fmla="*/ 10 w 31"/>
                  <a:gd name="T43" fmla="*/ 5 h 45"/>
                  <a:gd name="T44" fmla="*/ 15 w 31"/>
                  <a:gd name="T45" fmla="*/ 5 h 45"/>
                  <a:gd name="T46" fmla="*/ 15 w 31"/>
                  <a:gd name="T47" fmla="*/ 5 h 45"/>
                  <a:gd name="T48" fmla="*/ 21 w 31"/>
                  <a:gd name="T49" fmla="*/ 10 h 45"/>
                  <a:gd name="T50" fmla="*/ 21 w 31"/>
                  <a:gd name="T51" fmla="*/ 5 h 45"/>
                  <a:gd name="T52" fmla="*/ 26 w 31"/>
                  <a:gd name="T53" fmla="*/ 10 h 45"/>
                  <a:gd name="T54" fmla="*/ 31 w 31"/>
                  <a:gd name="T55" fmla="*/ 5 h 45"/>
                  <a:gd name="T56" fmla="*/ 31 w 31"/>
                  <a:gd name="T57" fmla="*/ 10 h 45"/>
                  <a:gd name="T58" fmla="*/ 31 w 31"/>
                  <a:gd name="T59" fmla="*/ 10 h 45"/>
                  <a:gd name="T60" fmla="*/ 31 w 31"/>
                  <a:gd name="T61" fmla="*/ 15 h 45"/>
                  <a:gd name="T62" fmla="*/ 31 w 31"/>
                  <a:gd name="T63" fmla="*/ 15 h 45"/>
                  <a:gd name="T64" fmla="*/ 26 w 31"/>
                  <a:gd name="T65" fmla="*/ 25 h 45"/>
                  <a:gd name="T66" fmla="*/ 31 w 31"/>
                  <a:gd name="T67" fmla="*/ 30 h 45"/>
                  <a:gd name="T68" fmla="*/ 31 w 31"/>
                  <a:gd name="T69" fmla="*/ 3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" h="45">
                    <a:moveTo>
                      <a:pt x="31" y="30"/>
                    </a:moveTo>
                    <a:lnTo>
                      <a:pt x="31" y="30"/>
                    </a:lnTo>
                    <a:lnTo>
                      <a:pt x="31" y="35"/>
                    </a:lnTo>
                    <a:lnTo>
                      <a:pt x="31" y="35"/>
                    </a:lnTo>
                    <a:lnTo>
                      <a:pt x="31" y="40"/>
                    </a:lnTo>
                    <a:lnTo>
                      <a:pt x="26" y="45"/>
                    </a:lnTo>
                    <a:lnTo>
                      <a:pt x="21" y="40"/>
                    </a:lnTo>
                    <a:lnTo>
                      <a:pt x="15" y="45"/>
                    </a:lnTo>
                    <a:lnTo>
                      <a:pt x="10" y="40"/>
                    </a:lnTo>
                    <a:lnTo>
                      <a:pt x="5" y="40"/>
                    </a:lnTo>
                    <a:lnTo>
                      <a:pt x="0" y="40"/>
                    </a:lnTo>
                    <a:lnTo>
                      <a:pt x="0" y="35"/>
                    </a:lnTo>
                    <a:lnTo>
                      <a:pt x="0" y="30"/>
                    </a:lnTo>
                    <a:lnTo>
                      <a:pt x="5" y="25"/>
                    </a:lnTo>
                    <a:lnTo>
                      <a:pt x="5" y="25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21" y="10"/>
                    </a:lnTo>
                    <a:lnTo>
                      <a:pt x="21" y="5"/>
                    </a:lnTo>
                    <a:lnTo>
                      <a:pt x="26" y="10"/>
                    </a:lnTo>
                    <a:lnTo>
                      <a:pt x="31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5"/>
                    </a:lnTo>
                    <a:lnTo>
                      <a:pt x="31" y="15"/>
                    </a:lnTo>
                    <a:lnTo>
                      <a:pt x="26" y="25"/>
                    </a:lnTo>
                    <a:lnTo>
                      <a:pt x="31" y="30"/>
                    </a:lnTo>
                    <a:lnTo>
                      <a:pt x="31" y="30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09" name="Freeform 140">
                <a:extLst>
                  <a:ext uri="{FF2B5EF4-FFF2-40B4-BE49-F238E27FC236}">
                    <a16:creationId xmlns:a16="http://schemas.microsoft.com/office/drawing/2014/main" id="{3336CDDB-1BBC-4DD9-8A4E-2FD285D9D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2410" y="1903695"/>
                <a:ext cx="242660" cy="95904"/>
              </a:xfrm>
              <a:custGeom>
                <a:avLst/>
                <a:gdLst>
                  <a:gd name="T0" fmla="*/ 0 w 55"/>
                  <a:gd name="T1" fmla="*/ 21 h 21"/>
                  <a:gd name="T2" fmla="*/ 0 w 55"/>
                  <a:gd name="T3" fmla="*/ 21 h 21"/>
                  <a:gd name="T4" fmla="*/ 0 w 55"/>
                  <a:gd name="T5" fmla="*/ 21 h 21"/>
                  <a:gd name="T6" fmla="*/ 0 w 55"/>
                  <a:gd name="T7" fmla="*/ 21 h 21"/>
                  <a:gd name="T8" fmla="*/ 5 w 55"/>
                  <a:gd name="T9" fmla="*/ 10 h 21"/>
                  <a:gd name="T10" fmla="*/ 5 w 55"/>
                  <a:gd name="T11" fmla="*/ 10 h 21"/>
                  <a:gd name="T12" fmla="*/ 15 w 55"/>
                  <a:gd name="T13" fmla="*/ 10 h 21"/>
                  <a:gd name="T14" fmla="*/ 20 w 55"/>
                  <a:gd name="T15" fmla="*/ 5 h 21"/>
                  <a:gd name="T16" fmla="*/ 25 w 55"/>
                  <a:gd name="T17" fmla="*/ 0 h 21"/>
                  <a:gd name="T18" fmla="*/ 25 w 55"/>
                  <a:gd name="T19" fmla="*/ 5 h 21"/>
                  <a:gd name="T20" fmla="*/ 30 w 55"/>
                  <a:gd name="T21" fmla="*/ 5 h 21"/>
                  <a:gd name="T22" fmla="*/ 30 w 55"/>
                  <a:gd name="T23" fmla="*/ 5 h 21"/>
                  <a:gd name="T24" fmla="*/ 55 w 55"/>
                  <a:gd name="T25" fmla="*/ 5 h 21"/>
                  <a:gd name="T26" fmla="*/ 55 w 55"/>
                  <a:gd name="T27" fmla="*/ 5 h 21"/>
                  <a:gd name="T28" fmla="*/ 55 w 55"/>
                  <a:gd name="T29" fmla="*/ 5 h 21"/>
                  <a:gd name="T30" fmla="*/ 55 w 55"/>
                  <a:gd name="T31" fmla="*/ 10 h 21"/>
                  <a:gd name="T32" fmla="*/ 50 w 55"/>
                  <a:gd name="T33" fmla="*/ 10 h 21"/>
                  <a:gd name="T34" fmla="*/ 50 w 55"/>
                  <a:gd name="T35" fmla="*/ 10 h 21"/>
                  <a:gd name="T36" fmla="*/ 45 w 55"/>
                  <a:gd name="T37" fmla="*/ 16 h 21"/>
                  <a:gd name="T38" fmla="*/ 45 w 55"/>
                  <a:gd name="T39" fmla="*/ 21 h 21"/>
                  <a:gd name="T40" fmla="*/ 40 w 55"/>
                  <a:gd name="T41" fmla="*/ 21 h 21"/>
                  <a:gd name="T42" fmla="*/ 30 w 55"/>
                  <a:gd name="T43" fmla="*/ 21 h 21"/>
                  <a:gd name="T44" fmla="*/ 25 w 55"/>
                  <a:gd name="T45" fmla="*/ 21 h 21"/>
                  <a:gd name="T46" fmla="*/ 20 w 55"/>
                  <a:gd name="T47" fmla="*/ 21 h 21"/>
                  <a:gd name="T48" fmla="*/ 15 w 55"/>
                  <a:gd name="T49" fmla="*/ 21 h 21"/>
                  <a:gd name="T50" fmla="*/ 10 w 55"/>
                  <a:gd name="T51" fmla="*/ 21 h 21"/>
                  <a:gd name="T52" fmla="*/ 0 w 55"/>
                  <a:gd name="T5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1">
                    <a:moveTo>
                      <a:pt x="0" y="21"/>
                    </a:move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5" y="10"/>
                    </a:lnTo>
                    <a:lnTo>
                      <a:pt x="20" y="5"/>
                    </a:lnTo>
                    <a:lnTo>
                      <a:pt x="25" y="0"/>
                    </a:lnTo>
                    <a:lnTo>
                      <a:pt x="25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55" y="10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45" y="16"/>
                    </a:lnTo>
                    <a:lnTo>
                      <a:pt x="45" y="21"/>
                    </a:lnTo>
                    <a:lnTo>
                      <a:pt x="40" y="21"/>
                    </a:lnTo>
                    <a:lnTo>
                      <a:pt x="30" y="21"/>
                    </a:lnTo>
                    <a:lnTo>
                      <a:pt x="25" y="21"/>
                    </a:lnTo>
                    <a:lnTo>
                      <a:pt x="20" y="21"/>
                    </a:lnTo>
                    <a:lnTo>
                      <a:pt x="15" y="21"/>
                    </a:lnTo>
                    <a:lnTo>
                      <a:pt x="10" y="21"/>
                    </a:lnTo>
                    <a:lnTo>
                      <a:pt x="0" y="21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0" name="Freeform 141">
                <a:extLst>
                  <a:ext uri="{FF2B5EF4-FFF2-40B4-BE49-F238E27FC236}">
                    <a16:creationId xmlns:a16="http://schemas.microsoft.com/office/drawing/2014/main" id="{67CE7B56-67FE-4227-A14A-D997D902B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9462" y="2159435"/>
                <a:ext cx="423548" cy="438410"/>
              </a:xfrm>
              <a:custGeom>
                <a:avLst/>
                <a:gdLst>
                  <a:gd name="T0" fmla="*/ 71 w 96"/>
                  <a:gd name="T1" fmla="*/ 81 h 96"/>
                  <a:gd name="T2" fmla="*/ 61 w 96"/>
                  <a:gd name="T3" fmla="*/ 76 h 96"/>
                  <a:gd name="T4" fmla="*/ 46 w 96"/>
                  <a:gd name="T5" fmla="*/ 81 h 96"/>
                  <a:gd name="T6" fmla="*/ 41 w 96"/>
                  <a:gd name="T7" fmla="*/ 81 h 96"/>
                  <a:gd name="T8" fmla="*/ 36 w 96"/>
                  <a:gd name="T9" fmla="*/ 96 h 96"/>
                  <a:gd name="T10" fmla="*/ 30 w 96"/>
                  <a:gd name="T11" fmla="*/ 91 h 96"/>
                  <a:gd name="T12" fmla="*/ 20 w 96"/>
                  <a:gd name="T13" fmla="*/ 91 h 96"/>
                  <a:gd name="T14" fmla="*/ 10 w 96"/>
                  <a:gd name="T15" fmla="*/ 91 h 96"/>
                  <a:gd name="T16" fmla="*/ 5 w 96"/>
                  <a:gd name="T17" fmla="*/ 96 h 96"/>
                  <a:gd name="T18" fmla="*/ 0 w 96"/>
                  <a:gd name="T19" fmla="*/ 76 h 96"/>
                  <a:gd name="T20" fmla="*/ 5 w 96"/>
                  <a:gd name="T21" fmla="*/ 71 h 96"/>
                  <a:gd name="T22" fmla="*/ 10 w 96"/>
                  <a:gd name="T23" fmla="*/ 66 h 96"/>
                  <a:gd name="T24" fmla="*/ 20 w 96"/>
                  <a:gd name="T25" fmla="*/ 71 h 96"/>
                  <a:gd name="T26" fmla="*/ 20 w 96"/>
                  <a:gd name="T27" fmla="*/ 66 h 96"/>
                  <a:gd name="T28" fmla="*/ 25 w 96"/>
                  <a:gd name="T29" fmla="*/ 61 h 96"/>
                  <a:gd name="T30" fmla="*/ 20 w 96"/>
                  <a:gd name="T31" fmla="*/ 51 h 96"/>
                  <a:gd name="T32" fmla="*/ 25 w 96"/>
                  <a:gd name="T33" fmla="*/ 41 h 96"/>
                  <a:gd name="T34" fmla="*/ 25 w 96"/>
                  <a:gd name="T35" fmla="*/ 35 h 96"/>
                  <a:gd name="T36" fmla="*/ 30 w 96"/>
                  <a:gd name="T37" fmla="*/ 25 h 96"/>
                  <a:gd name="T38" fmla="*/ 36 w 96"/>
                  <a:gd name="T39" fmla="*/ 20 h 96"/>
                  <a:gd name="T40" fmla="*/ 36 w 96"/>
                  <a:gd name="T41" fmla="*/ 10 h 96"/>
                  <a:gd name="T42" fmla="*/ 41 w 96"/>
                  <a:gd name="T43" fmla="*/ 10 h 96"/>
                  <a:gd name="T44" fmla="*/ 51 w 96"/>
                  <a:gd name="T45" fmla="*/ 0 h 96"/>
                  <a:gd name="T46" fmla="*/ 56 w 96"/>
                  <a:gd name="T47" fmla="*/ 10 h 96"/>
                  <a:gd name="T48" fmla="*/ 66 w 96"/>
                  <a:gd name="T49" fmla="*/ 15 h 96"/>
                  <a:gd name="T50" fmla="*/ 81 w 96"/>
                  <a:gd name="T51" fmla="*/ 15 h 96"/>
                  <a:gd name="T52" fmla="*/ 81 w 96"/>
                  <a:gd name="T53" fmla="*/ 15 h 96"/>
                  <a:gd name="T54" fmla="*/ 86 w 96"/>
                  <a:gd name="T55" fmla="*/ 15 h 96"/>
                  <a:gd name="T56" fmla="*/ 86 w 96"/>
                  <a:gd name="T57" fmla="*/ 15 h 96"/>
                  <a:gd name="T58" fmla="*/ 86 w 96"/>
                  <a:gd name="T59" fmla="*/ 20 h 96"/>
                  <a:gd name="T60" fmla="*/ 76 w 96"/>
                  <a:gd name="T61" fmla="*/ 41 h 96"/>
                  <a:gd name="T62" fmla="*/ 66 w 96"/>
                  <a:gd name="T63" fmla="*/ 46 h 96"/>
                  <a:gd name="T64" fmla="*/ 86 w 96"/>
                  <a:gd name="T65" fmla="*/ 41 h 96"/>
                  <a:gd name="T66" fmla="*/ 96 w 96"/>
                  <a:gd name="T67" fmla="*/ 46 h 96"/>
                  <a:gd name="T68" fmla="*/ 96 w 96"/>
                  <a:gd name="T69" fmla="*/ 66 h 96"/>
                  <a:gd name="T70" fmla="*/ 81 w 96"/>
                  <a:gd name="T71" fmla="*/ 76 h 96"/>
                  <a:gd name="T72" fmla="*/ 81 w 96"/>
                  <a:gd name="T73" fmla="*/ 76 h 96"/>
                  <a:gd name="T74" fmla="*/ 76 w 96"/>
                  <a:gd name="T75" fmla="*/ 81 h 96"/>
                  <a:gd name="T76" fmla="*/ 76 w 96"/>
                  <a:gd name="T77" fmla="*/ 81 h 96"/>
                  <a:gd name="T78" fmla="*/ 71 w 96"/>
                  <a:gd name="T79" fmla="*/ 8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96">
                    <a:moveTo>
                      <a:pt x="71" y="81"/>
                    </a:moveTo>
                    <a:lnTo>
                      <a:pt x="71" y="81"/>
                    </a:lnTo>
                    <a:lnTo>
                      <a:pt x="71" y="76"/>
                    </a:lnTo>
                    <a:lnTo>
                      <a:pt x="61" y="76"/>
                    </a:lnTo>
                    <a:lnTo>
                      <a:pt x="51" y="76"/>
                    </a:lnTo>
                    <a:lnTo>
                      <a:pt x="46" y="81"/>
                    </a:lnTo>
                    <a:lnTo>
                      <a:pt x="41" y="81"/>
                    </a:lnTo>
                    <a:lnTo>
                      <a:pt x="41" y="81"/>
                    </a:lnTo>
                    <a:lnTo>
                      <a:pt x="36" y="86"/>
                    </a:lnTo>
                    <a:lnTo>
                      <a:pt x="36" y="96"/>
                    </a:lnTo>
                    <a:lnTo>
                      <a:pt x="36" y="96"/>
                    </a:lnTo>
                    <a:lnTo>
                      <a:pt x="30" y="91"/>
                    </a:lnTo>
                    <a:lnTo>
                      <a:pt x="25" y="96"/>
                    </a:lnTo>
                    <a:lnTo>
                      <a:pt x="20" y="91"/>
                    </a:lnTo>
                    <a:lnTo>
                      <a:pt x="15" y="91"/>
                    </a:lnTo>
                    <a:lnTo>
                      <a:pt x="10" y="91"/>
                    </a:lnTo>
                    <a:lnTo>
                      <a:pt x="5" y="96"/>
                    </a:lnTo>
                    <a:lnTo>
                      <a:pt x="5" y="96"/>
                    </a:lnTo>
                    <a:lnTo>
                      <a:pt x="5" y="86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5" y="71"/>
                    </a:lnTo>
                    <a:lnTo>
                      <a:pt x="5" y="71"/>
                    </a:lnTo>
                    <a:lnTo>
                      <a:pt x="10" y="66"/>
                    </a:lnTo>
                    <a:lnTo>
                      <a:pt x="15" y="76"/>
                    </a:lnTo>
                    <a:lnTo>
                      <a:pt x="20" y="71"/>
                    </a:lnTo>
                    <a:lnTo>
                      <a:pt x="20" y="71"/>
                    </a:lnTo>
                    <a:lnTo>
                      <a:pt x="20" y="66"/>
                    </a:lnTo>
                    <a:lnTo>
                      <a:pt x="20" y="61"/>
                    </a:lnTo>
                    <a:lnTo>
                      <a:pt x="25" y="61"/>
                    </a:lnTo>
                    <a:lnTo>
                      <a:pt x="25" y="61"/>
                    </a:lnTo>
                    <a:lnTo>
                      <a:pt x="20" y="51"/>
                    </a:lnTo>
                    <a:lnTo>
                      <a:pt x="20" y="46"/>
                    </a:lnTo>
                    <a:lnTo>
                      <a:pt x="25" y="41"/>
                    </a:lnTo>
                    <a:lnTo>
                      <a:pt x="30" y="41"/>
                    </a:lnTo>
                    <a:lnTo>
                      <a:pt x="25" y="35"/>
                    </a:lnTo>
                    <a:lnTo>
                      <a:pt x="30" y="30"/>
                    </a:lnTo>
                    <a:lnTo>
                      <a:pt x="30" y="25"/>
                    </a:lnTo>
                    <a:lnTo>
                      <a:pt x="30" y="25"/>
                    </a:lnTo>
                    <a:lnTo>
                      <a:pt x="36" y="20"/>
                    </a:lnTo>
                    <a:lnTo>
                      <a:pt x="36" y="15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41" y="10"/>
                    </a:lnTo>
                    <a:lnTo>
                      <a:pt x="46" y="5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56" y="10"/>
                    </a:lnTo>
                    <a:lnTo>
                      <a:pt x="66" y="15"/>
                    </a:lnTo>
                    <a:lnTo>
                      <a:pt x="66" y="15"/>
                    </a:lnTo>
                    <a:lnTo>
                      <a:pt x="71" y="15"/>
                    </a:lnTo>
                    <a:lnTo>
                      <a:pt x="81" y="15"/>
                    </a:lnTo>
                    <a:lnTo>
                      <a:pt x="81" y="15"/>
                    </a:lnTo>
                    <a:lnTo>
                      <a:pt x="81" y="15"/>
                    </a:lnTo>
                    <a:lnTo>
                      <a:pt x="81" y="15"/>
                    </a:lnTo>
                    <a:lnTo>
                      <a:pt x="86" y="15"/>
                    </a:lnTo>
                    <a:lnTo>
                      <a:pt x="86" y="15"/>
                    </a:lnTo>
                    <a:lnTo>
                      <a:pt x="86" y="15"/>
                    </a:lnTo>
                    <a:lnTo>
                      <a:pt x="86" y="20"/>
                    </a:lnTo>
                    <a:lnTo>
                      <a:pt x="86" y="20"/>
                    </a:lnTo>
                    <a:lnTo>
                      <a:pt x="81" y="35"/>
                    </a:lnTo>
                    <a:lnTo>
                      <a:pt x="76" y="41"/>
                    </a:lnTo>
                    <a:lnTo>
                      <a:pt x="71" y="41"/>
                    </a:lnTo>
                    <a:lnTo>
                      <a:pt x="66" y="46"/>
                    </a:lnTo>
                    <a:lnTo>
                      <a:pt x="76" y="46"/>
                    </a:lnTo>
                    <a:lnTo>
                      <a:pt x="86" y="41"/>
                    </a:lnTo>
                    <a:lnTo>
                      <a:pt x="91" y="35"/>
                    </a:lnTo>
                    <a:lnTo>
                      <a:pt x="96" y="46"/>
                    </a:lnTo>
                    <a:lnTo>
                      <a:pt x="96" y="56"/>
                    </a:lnTo>
                    <a:lnTo>
                      <a:pt x="96" y="66"/>
                    </a:lnTo>
                    <a:lnTo>
                      <a:pt x="91" y="71"/>
                    </a:lnTo>
                    <a:lnTo>
                      <a:pt x="81" y="76"/>
                    </a:lnTo>
                    <a:lnTo>
                      <a:pt x="81" y="76"/>
                    </a:lnTo>
                    <a:lnTo>
                      <a:pt x="81" y="76"/>
                    </a:lnTo>
                    <a:lnTo>
                      <a:pt x="81" y="76"/>
                    </a:lnTo>
                    <a:lnTo>
                      <a:pt x="76" y="81"/>
                    </a:lnTo>
                    <a:lnTo>
                      <a:pt x="76" y="81"/>
                    </a:lnTo>
                    <a:lnTo>
                      <a:pt x="76" y="81"/>
                    </a:lnTo>
                    <a:lnTo>
                      <a:pt x="71" y="81"/>
                    </a:lnTo>
                    <a:lnTo>
                      <a:pt x="71" y="81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1" name="Freeform 142">
                <a:extLst>
                  <a:ext uri="{FF2B5EF4-FFF2-40B4-BE49-F238E27FC236}">
                    <a16:creationId xmlns:a16="http://schemas.microsoft.com/office/drawing/2014/main" id="{C3D1FE72-560B-4E29-99DF-3490C5AC6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9730" y="1118210"/>
                <a:ext cx="264718" cy="415579"/>
              </a:xfrm>
              <a:custGeom>
                <a:avLst/>
                <a:gdLst>
                  <a:gd name="T0" fmla="*/ 5 w 60"/>
                  <a:gd name="T1" fmla="*/ 15 h 91"/>
                  <a:gd name="T2" fmla="*/ 5 w 60"/>
                  <a:gd name="T3" fmla="*/ 15 h 91"/>
                  <a:gd name="T4" fmla="*/ 5 w 60"/>
                  <a:gd name="T5" fmla="*/ 15 h 91"/>
                  <a:gd name="T6" fmla="*/ 5 w 60"/>
                  <a:gd name="T7" fmla="*/ 10 h 91"/>
                  <a:gd name="T8" fmla="*/ 20 w 60"/>
                  <a:gd name="T9" fmla="*/ 10 h 91"/>
                  <a:gd name="T10" fmla="*/ 40 w 60"/>
                  <a:gd name="T11" fmla="*/ 5 h 91"/>
                  <a:gd name="T12" fmla="*/ 50 w 60"/>
                  <a:gd name="T13" fmla="*/ 5 h 91"/>
                  <a:gd name="T14" fmla="*/ 55 w 60"/>
                  <a:gd name="T15" fmla="*/ 5 h 91"/>
                  <a:gd name="T16" fmla="*/ 55 w 60"/>
                  <a:gd name="T17" fmla="*/ 0 h 91"/>
                  <a:gd name="T18" fmla="*/ 55 w 60"/>
                  <a:gd name="T19" fmla="*/ 0 h 91"/>
                  <a:gd name="T20" fmla="*/ 55 w 60"/>
                  <a:gd name="T21" fmla="*/ 0 h 91"/>
                  <a:gd name="T22" fmla="*/ 60 w 60"/>
                  <a:gd name="T23" fmla="*/ 5 h 91"/>
                  <a:gd name="T24" fmla="*/ 55 w 60"/>
                  <a:gd name="T25" fmla="*/ 10 h 91"/>
                  <a:gd name="T26" fmla="*/ 60 w 60"/>
                  <a:gd name="T27" fmla="*/ 10 h 91"/>
                  <a:gd name="T28" fmla="*/ 55 w 60"/>
                  <a:gd name="T29" fmla="*/ 20 h 91"/>
                  <a:gd name="T30" fmla="*/ 60 w 60"/>
                  <a:gd name="T31" fmla="*/ 26 h 91"/>
                  <a:gd name="T32" fmla="*/ 60 w 60"/>
                  <a:gd name="T33" fmla="*/ 26 h 91"/>
                  <a:gd name="T34" fmla="*/ 55 w 60"/>
                  <a:gd name="T35" fmla="*/ 26 h 91"/>
                  <a:gd name="T36" fmla="*/ 50 w 60"/>
                  <a:gd name="T37" fmla="*/ 31 h 91"/>
                  <a:gd name="T38" fmla="*/ 45 w 60"/>
                  <a:gd name="T39" fmla="*/ 41 h 91"/>
                  <a:gd name="T40" fmla="*/ 45 w 60"/>
                  <a:gd name="T41" fmla="*/ 41 h 91"/>
                  <a:gd name="T42" fmla="*/ 40 w 60"/>
                  <a:gd name="T43" fmla="*/ 46 h 91"/>
                  <a:gd name="T44" fmla="*/ 45 w 60"/>
                  <a:gd name="T45" fmla="*/ 51 h 91"/>
                  <a:gd name="T46" fmla="*/ 45 w 60"/>
                  <a:gd name="T47" fmla="*/ 56 h 91"/>
                  <a:gd name="T48" fmla="*/ 45 w 60"/>
                  <a:gd name="T49" fmla="*/ 61 h 91"/>
                  <a:gd name="T50" fmla="*/ 40 w 60"/>
                  <a:gd name="T51" fmla="*/ 61 h 91"/>
                  <a:gd name="T52" fmla="*/ 45 w 60"/>
                  <a:gd name="T53" fmla="*/ 71 h 91"/>
                  <a:gd name="T54" fmla="*/ 50 w 60"/>
                  <a:gd name="T55" fmla="*/ 76 h 91"/>
                  <a:gd name="T56" fmla="*/ 45 w 60"/>
                  <a:gd name="T57" fmla="*/ 81 h 91"/>
                  <a:gd name="T58" fmla="*/ 50 w 60"/>
                  <a:gd name="T59" fmla="*/ 81 h 91"/>
                  <a:gd name="T60" fmla="*/ 50 w 60"/>
                  <a:gd name="T61" fmla="*/ 86 h 91"/>
                  <a:gd name="T62" fmla="*/ 50 w 60"/>
                  <a:gd name="T63" fmla="*/ 86 h 91"/>
                  <a:gd name="T64" fmla="*/ 50 w 60"/>
                  <a:gd name="T65" fmla="*/ 91 h 91"/>
                  <a:gd name="T66" fmla="*/ 45 w 60"/>
                  <a:gd name="T67" fmla="*/ 91 h 91"/>
                  <a:gd name="T68" fmla="*/ 40 w 60"/>
                  <a:gd name="T69" fmla="*/ 91 h 91"/>
                  <a:gd name="T70" fmla="*/ 30 w 60"/>
                  <a:gd name="T71" fmla="*/ 86 h 91"/>
                  <a:gd name="T72" fmla="*/ 30 w 60"/>
                  <a:gd name="T73" fmla="*/ 91 h 91"/>
                  <a:gd name="T74" fmla="*/ 20 w 60"/>
                  <a:gd name="T75" fmla="*/ 91 h 91"/>
                  <a:gd name="T76" fmla="*/ 20 w 60"/>
                  <a:gd name="T77" fmla="*/ 86 h 91"/>
                  <a:gd name="T78" fmla="*/ 15 w 60"/>
                  <a:gd name="T79" fmla="*/ 86 h 91"/>
                  <a:gd name="T80" fmla="*/ 10 w 60"/>
                  <a:gd name="T81" fmla="*/ 91 h 91"/>
                  <a:gd name="T82" fmla="*/ 5 w 60"/>
                  <a:gd name="T83" fmla="*/ 91 h 91"/>
                  <a:gd name="T84" fmla="*/ 5 w 60"/>
                  <a:gd name="T85" fmla="*/ 76 h 91"/>
                  <a:gd name="T86" fmla="*/ 5 w 60"/>
                  <a:gd name="T87" fmla="*/ 76 h 91"/>
                  <a:gd name="T88" fmla="*/ 5 w 60"/>
                  <a:gd name="T89" fmla="*/ 71 h 91"/>
                  <a:gd name="T90" fmla="*/ 10 w 60"/>
                  <a:gd name="T91" fmla="*/ 66 h 91"/>
                  <a:gd name="T92" fmla="*/ 5 w 60"/>
                  <a:gd name="T93" fmla="*/ 66 h 91"/>
                  <a:gd name="T94" fmla="*/ 5 w 60"/>
                  <a:gd name="T95" fmla="*/ 61 h 91"/>
                  <a:gd name="T96" fmla="*/ 5 w 60"/>
                  <a:gd name="T97" fmla="*/ 51 h 91"/>
                  <a:gd name="T98" fmla="*/ 5 w 60"/>
                  <a:gd name="T99" fmla="*/ 46 h 91"/>
                  <a:gd name="T100" fmla="*/ 5 w 60"/>
                  <a:gd name="T101" fmla="*/ 36 h 91"/>
                  <a:gd name="T102" fmla="*/ 0 w 60"/>
                  <a:gd name="T103" fmla="*/ 26 h 91"/>
                  <a:gd name="T104" fmla="*/ 0 w 60"/>
                  <a:gd name="T105" fmla="*/ 26 h 91"/>
                  <a:gd name="T106" fmla="*/ 0 w 60"/>
                  <a:gd name="T107" fmla="*/ 20 h 91"/>
                  <a:gd name="T108" fmla="*/ 5 w 60"/>
                  <a:gd name="T109" fmla="*/ 1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0" h="91">
                    <a:moveTo>
                      <a:pt x="5" y="15"/>
                    </a:moveTo>
                    <a:lnTo>
                      <a:pt x="5" y="15"/>
                    </a:lnTo>
                    <a:lnTo>
                      <a:pt x="5" y="15"/>
                    </a:lnTo>
                    <a:lnTo>
                      <a:pt x="5" y="10"/>
                    </a:lnTo>
                    <a:lnTo>
                      <a:pt x="20" y="10"/>
                    </a:lnTo>
                    <a:lnTo>
                      <a:pt x="40" y="5"/>
                    </a:lnTo>
                    <a:lnTo>
                      <a:pt x="50" y="5"/>
                    </a:lnTo>
                    <a:lnTo>
                      <a:pt x="55" y="5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55" y="0"/>
                    </a:lnTo>
                    <a:lnTo>
                      <a:pt x="60" y="5"/>
                    </a:lnTo>
                    <a:lnTo>
                      <a:pt x="55" y="10"/>
                    </a:lnTo>
                    <a:lnTo>
                      <a:pt x="60" y="10"/>
                    </a:lnTo>
                    <a:lnTo>
                      <a:pt x="55" y="20"/>
                    </a:lnTo>
                    <a:lnTo>
                      <a:pt x="60" y="26"/>
                    </a:lnTo>
                    <a:lnTo>
                      <a:pt x="60" y="26"/>
                    </a:lnTo>
                    <a:lnTo>
                      <a:pt x="55" y="26"/>
                    </a:lnTo>
                    <a:lnTo>
                      <a:pt x="50" y="31"/>
                    </a:lnTo>
                    <a:lnTo>
                      <a:pt x="45" y="41"/>
                    </a:lnTo>
                    <a:lnTo>
                      <a:pt x="45" y="41"/>
                    </a:lnTo>
                    <a:lnTo>
                      <a:pt x="40" y="46"/>
                    </a:lnTo>
                    <a:lnTo>
                      <a:pt x="45" y="51"/>
                    </a:lnTo>
                    <a:lnTo>
                      <a:pt x="45" y="56"/>
                    </a:lnTo>
                    <a:lnTo>
                      <a:pt x="45" y="61"/>
                    </a:lnTo>
                    <a:lnTo>
                      <a:pt x="40" y="61"/>
                    </a:lnTo>
                    <a:lnTo>
                      <a:pt x="45" y="71"/>
                    </a:lnTo>
                    <a:lnTo>
                      <a:pt x="50" y="76"/>
                    </a:lnTo>
                    <a:lnTo>
                      <a:pt x="45" y="81"/>
                    </a:lnTo>
                    <a:lnTo>
                      <a:pt x="50" y="81"/>
                    </a:lnTo>
                    <a:lnTo>
                      <a:pt x="50" y="86"/>
                    </a:lnTo>
                    <a:lnTo>
                      <a:pt x="50" y="86"/>
                    </a:lnTo>
                    <a:lnTo>
                      <a:pt x="50" y="91"/>
                    </a:lnTo>
                    <a:lnTo>
                      <a:pt x="45" y="91"/>
                    </a:lnTo>
                    <a:lnTo>
                      <a:pt x="40" y="91"/>
                    </a:lnTo>
                    <a:lnTo>
                      <a:pt x="30" y="86"/>
                    </a:lnTo>
                    <a:lnTo>
                      <a:pt x="30" y="91"/>
                    </a:lnTo>
                    <a:lnTo>
                      <a:pt x="20" y="91"/>
                    </a:lnTo>
                    <a:lnTo>
                      <a:pt x="20" y="86"/>
                    </a:lnTo>
                    <a:lnTo>
                      <a:pt x="15" y="86"/>
                    </a:lnTo>
                    <a:lnTo>
                      <a:pt x="10" y="91"/>
                    </a:lnTo>
                    <a:lnTo>
                      <a:pt x="5" y="91"/>
                    </a:lnTo>
                    <a:lnTo>
                      <a:pt x="5" y="76"/>
                    </a:lnTo>
                    <a:lnTo>
                      <a:pt x="5" y="76"/>
                    </a:lnTo>
                    <a:lnTo>
                      <a:pt x="5" y="71"/>
                    </a:lnTo>
                    <a:lnTo>
                      <a:pt x="10" y="66"/>
                    </a:lnTo>
                    <a:lnTo>
                      <a:pt x="5" y="66"/>
                    </a:lnTo>
                    <a:lnTo>
                      <a:pt x="5" y="61"/>
                    </a:lnTo>
                    <a:lnTo>
                      <a:pt x="5" y="51"/>
                    </a:lnTo>
                    <a:lnTo>
                      <a:pt x="5" y="46"/>
                    </a:lnTo>
                    <a:lnTo>
                      <a:pt x="5" y="3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5" y="15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2" name="Freeform 143">
                <a:extLst>
                  <a:ext uri="{FF2B5EF4-FFF2-40B4-BE49-F238E27FC236}">
                    <a16:creationId xmlns:a16="http://schemas.microsoft.com/office/drawing/2014/main" id="{A8152E2F-2CA7-4F75-9C93-BB199E77C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6207" y="1236947"/>
                <a:ext cx="313250" cy="319675"/>
              </a:xfrm>
              <a:custGeom>
                <a:avLst/>
                <a:gdLst>
                  <a:gd name="T0" fmla="*/ 15 w 71"/>
                  <a:gd name="T1" fmla="*/ 70 h 70"/>
                  <a:gd name="T2" fmla="*/ 15 w 71"/>
                  <a:gd name="T3" fmla="*/ 70 h 70"/>
                  <a:gd name="T4" fmla="*/ 15 w 71"/>
                  <a:gd name="T5" fmla="*/ 65 h 70"/>
                  <a:gd name="T6" fmla="*/ 10 w 71"/>
                  <a:gd name="T7" fmla="*/ 60 h 70"/>
                  <a:gd name="T8" fmla="*/ 10 w 71"/>
                  <a:gd name="T9" fmla="*/ 55 h 70"/>
                  <a:gd name="T10" fmla="*/ 5 w 71"/>
                  <a:gd name="T11" fmla="*/ 55 h 70"/>
                  <a:gd name="T12" fmla="*/ 10 w 71"/>
                  <a:gd name="T13" fmla="*/ 50 h 70"/>
                  <a:gd name="T14" fmla="*/ 5 w 71"/>
                  <a:gd name="T15" fmla="*/ 45 h 70"/>
                  <a:gd name="T16" fmla="*/ 0 w 71"/>
                  <a:gd name="T17" fmla="*/ 35 h 70"/>
                  <a:gd name="T18" fmla="*/ 5 w 71"/>
                  <a:gd name="T19" fmla="*/ 35 h 70"/>
                  <a:gd name="T20" fmla="*/ 5 w 71"/>
                  <a:gd name="T21" fmla="*/ 30 h 70"/>
                  <a:gd name="T22" fmla="*/ 5 w 71"/>
                  <a:gd name="T23" fmla="*/ 25 h 70"/>
                  <a:gd name="T24" fmla="*/ 0 w 71"/>
                  <a:gd name="T25" fmla="*/ 20 h 70"/>
                  <a:gd name="T26" fmla="*/ 5 w 71"/>
                  <a:gd name="T27" fmla="*/ 15 h 70"/>
                  <a:gd name="T28" fmla="*/ 5 w 71"/>
                  <a:gd name="T29" fmla="*/ 15 h 70"/>
                  <a:gd name="T30" fmla="*/ 10 w 71"/>
                  <a:gd name="T31" fmla="*/ 5 h 70"/>
                  <a:gd name="T32" fmla="*/ 15 w 71"/>
                  <a:gd name="T33" fmla="*/ 0 h 70"/>
                  <a:gd name="T34" fmla="*/ 20 w 71"/>
                  <a:gd name="T35" fmla="*/ 0 h 70"/>
                  <a:gd name="T36" fmla="*/ 20 w 71"/>
                  <a:gd name="T37" fmla="*/ 0 h 70"/>
                  <a:gd name="T38" fmla="*/ 26 w 71"/>
                  <a:gd name="T39" fmla="*/ 0 h 70"/>
                  <a:gd name="T40" fmla="*/ 31 w 71"/>
                  <a:gd name="T41" fmla="*/ 5 h 70"/>
                  <a:gd name="T42" fmla="*/ 31 w 71"/>
                  <a:gd name="T43" fmla="*/ 0 h 70"/>
                  <a:gd name="T44" fmla="*/ 31 w 71"/>
                  <a:gd name="T45" fmla="*/ 5 h 70"/>
                  <a:gd name="T46" fmla="*/ 36 w 71"/>
                  <a:gd name="T47" fmla="*/ 5 h 70"/>
                  <a:gd name="T48" fmla="*/ 41 w 71"/>
                  <a:gd name="T49" fmla="*/ 5 h 70"/>
                  <a:gd name="T50" fmla="*/ 41 w 71"/>
                  <a:gd name="T51" fmla="*/ 5 h 70"/>
                  <a:gd name="T52" fmla="*/ 46 w 71"/>
                  <a:gd name="T53" fmla="*/ 5 h 70"/>
                  <a:gd name="T54" fmla="*/ 46 w 71"/>
                  <a:gd name="T55" fmla="*/ 15 h 70"/>
                  <a:gd name="T56" fmla="*/ 51 w 71"/>
                  <a:gd name="T57" fmla="*/ 15 h 70"/>
                  <a:gd name="T58" fmla="*/ 66 w 71"/>
                  <a:gd name="T59" fmla="*/ 10 h 70"/>
                  <a:gd name="T60" fmla="*/ 66 w 71"/>
                  <a:gd name="T61" fmla="*/ 20 h 70"/>
                  <a:gd name="T62" fmla="*/ 66 w 71"/>
                  <a:gd name="T63" fmla="*/ 20 h 70"/>
                  <a:gd name="T64" fmla="*/ 66 w 71"/>
                  <a:gd name="T65" fmla="*/ 25 h 70"/>
                  <a:gd name="T66" fmla="*/ 66 w 71"/>
                  <a:gd name="T67" fmla="*/ 25 h 70"/>
                  <a:gd name="T68" fmla="*/ 71 w 71"/>
                  <a:gd name="T69" fmla="*/ 35 h 70"/>
                  <a:gd name="T70" fmla="*/ 71 w 71"/>
                  <a:gd name="T71" fmla="*/ 40 h 70"/>
                  <a:gd name="T72" fmla="*/ 71 w 71"/>
                  <a:gd name="T73" fmla="*/ 40 h 70"/>
                  <a:gd name="T74" fmla="*/ 66 w 71"/>
                  <a:gd name="T75" fmla="*/ 40 h 70"/>
                  <a:gd name="T76" fmla="*/ 61 w 71"/>
                  <a:gd name="T77" fmla="*/ 45 h 70"/>
                  <a:gd name="T78" fmla="*/ 56 w 71"/>
                  <a:gd name="T79" fmla="*/ 45 h 70"/>
                  <a:gd name="T80" fmla="*/ 56 w 71"/>
                  <a:gd name="T81" fmla="*/ 45 h 70"/>
                  <a:gd name="T82" fmla="*/ 46 w 71"/>
                  <a:gd name="T83" fmla="*/ 45 h 70"/>
                  <a:gd name="T84" fmla="*/ 46 w 71"/>
                  <a:gd name="T85" fmla="*/ 50 h 70"/>
                  <a:gd name="T86" fmla="*/ 46 w 71"/>
                  <a:gd name="T87" fmla="*/ 55 h 70"/>
                  <a:gd name="T88" fmla="*/ 46 w 71"/>
                  <a:gd name="T89" fmla="*/ 55 h 70"/>
                  <a:gd name="T90" fmla="*/ 46 w 71"/>
                  <a:gd name="T91" fmla="*/ 50 h 70"/>
                  <a:gd name="T92" fmla="*/ 41 w 71"/>
                  <a:gd name="T93" fmla="*/ 50 h 70"/>
                  <a:gd name="T94" fmla="*/ 41 w 71"/>
                  <a:gd name="T95" fmla="*/ 55 h 70"/>
                  <a:gd name="T96" fmla="*/ 36 w 71"/>
                  <a:gd name="T97" fmla="*/ 50 h 70"/>
                  <a:gd name="T98" fmla="*/ 31 w 71"/>
                  <a:gd name="T99" fmla="*/ 55 h 70"/>
                  <a:gd name="T100" fmla="*/ 26 w 71"/>
                  <a:gd name="T101" fmla="*/ 55 h 70"/>
                  <a:gd name="T102" fmla="*/ 26 w 71"/>
                  <a:gd name="T103" fmla="*/ 55 h 70"/>
                  <a:gd name="T104" fmla="*/ 26 w 71"/>
                  <a:gd name="T105" fmla="*/ 60 h 70"/>
                  <a:gd name="T106" fmla="*/ 31 w 71"/>
                  <a:gd name="T107" fmla="*/ 60 h 70"/>
                  <a:gd name="T108" fmla="*/ 26 w 71"/>
                  <a:gd name="T109" fmla="*/ 65 h 70"/>
                  <a:gd name="T110" fmla="*/ 26 w 71"/>
                  <a:gd name="T111" fmla="*/ 70 h 70"/>
                  <a:gd name="T112" fmla="*/ 20 w 71"/>
                  <a:gd name="T113" fmla="*/ 70 h 70"/>
                  <a:gd name="T114" fmla="*/ 15 w 71"/>
                  <a:gd name="T115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1" h="70">
                    <a:moveTo>
                      <a:pt x="15" y="70"/>
                    </a:moveTo>
                    <a:lnTo>
                      <a:pt x="15" y="70"/>
                    </a:lnTo>
                    <a:lnTo>
                      <a:pt x="15" y="65"/>
                    </a:lnTo>
                    <a:lnTo>
                      <a:pt x="10" y="60"/>
                    </a:lnTo>
                    <a:lnTo>
                      <a:pt x="10" y="55"/>
                    </a:lnTo>
                    <a:lnTo>
                      <a:pt x="5" y="55"/>
                    </a:lnTo>
                    <a:lnTo>
                      <a:pt x="10" y="50"/>
                    </a:lnTo>
                    <a:lnTo>
                      <a:pt x="5" y="45"/>
                    </a:lnTo>
                    <a:lnTo>
                      <a:pt x="0" y="35"/>
                    </a:lnTo>
                    <a:lnTo>
                      <a:pt x="5" y="35"/>
                    </a:lnTo>
                    <a:lnTo>
                      <a:pt x="5" y="30"/>
                    </a:lnTo>
                    <a:lnTo>
                      <a:pt x="5" y="25"/>
                    </a:lnTo>
                    <a:lnTo>
                      <a:pt x="0" y="20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5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5"/>
                    </a:lnTo>
                    <a:lnTo>
                      <a:pt x="31" y="0"/>
                    </a:lnTo>
                    <a:lnTo>
                      <a:pt x="31" y="5"/>
                    </a:lnTo>
                    <a:lnTo>
                      <a:pt x="36" y="5"/>
                    </a:lnTo>
                    <a:lnTo>
                      <a:pt x="41" y="5"/>
                    </a:lnTo>
                    <a:lnTo>
                      <a:pt x="41" y="5"/>
                    </a:lnTo>
                    <a:lnTo>
                      <a:pt x="46" y="5"/>
                    </a:lnTo>
                    <a:lnTo>
                      <a:pt x="46" y="15"/>
                    </a:lnTo>
                    <a:lnTo>
                      <a:pt x="51" y="15"/>
                    </a:lnTo>
                    <a:lnTo>
                      <a:pt x="66" y="10"/>
                    </a:lnTo>
                    <a:lnTo>
                      <a:pt x="66" y="20"/>
                    </a:lnTo>
                    <a:lnTo>
                      <a:pt x="66" y="20"/>
                    </a:lnTo>
                    <a:lnTo>
                      <a:pt x="66" y="25"/>
                    </a:lnTo>
                    <a:lnTo>
                      <a:pt x="66" y="25"/>
                    </a:lnTo>
                    <a:lnTo>
                      <a:pt x="71" y="35"/>
                    </a:lnTo>
                    <a:lnTo>
                      <a:pt x="71" y="40"/>
                    </a:lnTo>
                    <a:lnTo>
                      <a:pt x="71" y="40"/>
                    </a:lnTo>
                    <a:lnTo>
                      <a:pt x="66" y="40"/>
                    </a:lnTo>
                    <a:lnTo>
                      <a:pt x="61" y="45"/>
                    </a:lnTo>
                    <a:lnTo>
                      <a:pt x="56" y="45"/>
                    </a:lnTo>
                    <a:lnTo>
                      <a:pt x="56" y="45"/>
                    </a:lnTo>
                    <a:lnTo>
                      <a:pt x="46" y="45"/>
                    </a:lnTo>
                    <a:lnTo>
                      <a:pt x="46" y="50"/>
                    </a:lnTo>
                    <a:lnTo>
                      <a:pt x="46" y="55"/>
                    </a:lnTo>
                    <a:lnTo>
                      <a:pt x="46" y="55"/>
                    </a:lnTo>
                    <a:lnTo>
                      <a:pt x="46" y="50"/>
                    </a:lnTo>
                    <a:lnTo>
                      <a:pt x="41" y="50"/>
                    </a:lnTo>
                    <a:lnTo>
                      <a:pt x="41" y="55"/>
                    </a:lnTo>
                    <a:lnTo>
                      <a:pt x="36" y="50"/>
                    </a:lnTo>
                    <a:lnTo>
                      <a:pt x="31" y="55"/>
                    </a:lnTo>
                    <a:lnTo>
                      <a:pt x="26" y="55"/>
                    </a:lnTo>
                    <a:lnTo>
                      <a:pt x="26" y="55"/>
                    </a:lnTo>
                    <a:lnTo>
                      <a:pt x="26" y="60"/>
                    </a:lnTo>
                    <a:lnTo>
                      <a:pt x="31" y="60"/>
                    </a:lnTo>
                    <a:lnTo>
                      <a:pt x="26" y="65"/>
                    </a:lnTo>
                    <a:lnTo>
                      <a:pt x="26" y="70"/>
                    </a:lnTo>
                    <a:lnTo>
                      <a:pt x="20" y="70"/>
                    </a:lnTo>
                    <a:lnTo>
                      <a:pt x="15" y="70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CA20103D-8B2A-4930-B976-53933E168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2661" y="1141046"/>
                <a:ext cx="291190" cy="511480"/>
              </a:xfrm>
              <a:custGeom>
                <a:avLst/>
                <a:gdLst>
                  <a:gd name="T0" fmla="*/ 0 w 66"/>
                  <a:gd name="T1" fmla="*/ 41 h 112"/>
                  <a:gd name="T2" fmla="*/ 0 w 66"/>
                  <a:gd name="T3" fmla="*/ 41 h 112"/>
                  <a:gd name="T4" fmla="*/ 0 w 66"/>
                  <a:gd name="T5" fmla="*/ 41 h 112"/>
                  <a:gd name="T6" fmla="*/ 0 w 66"/>
                  <a:gd name="T7" fmla="*/ 41 h 112"/>
                  <a:gd name="T8" fmla="*/ 5 w 66"/>
                  <a:gd name="T9" fmla="*/ 41 h 112"/>
                  <a:gd name="T10" fmla="*/ 10 w 66"/>
                  <a:gd name="T11" fmla="*/ 41 h 112"/>
                  <a:gd name="T12" fmla="*/ 15 w 66"/>
                  <a:gd name="T13" fmla="*/ 41 h 112"/>
                  <a:gd name="T14" fmla="*/ 20 w 66"/>
                  <a:gd name="T15" fmla="*/ 41 h 112"/>
                  <a:gd name="T16" fmla="*/ 25 w 66"/>
                  <a:gd name="T17" fmla="*/ 36 h 112"/>
                  <a:gd name="T18" fmla="*/ 25 w 66"/>
                  <a:gd name="T19" fmla="*/ 36 h 112"/>
                  <a:gd name="T20" fmla="*/ 25 w 66"/>
                  <a:gd name="T21" fmla="*/ 31 h 112"/>
                  <a:gd name="T22" fmla="*/ 30 w 66"/>
                  <a:gd name="T23" fmla="*/ 26 h 112"/>
                  <a:gd name="T24" fmla="*/ 30 w 66"/>
                  <a:gd name="T25" fmla="*/ 21 h 112"/>
                  <a:gd name="T26" fmla="*/ 35 w 66"/>
                  <a:gd name="T27" fmla="*/ 21 h 112"/>
                  <a:gd name="T28" fmla="*/ 35 w 66"/>
                  <a:gd name="T29" fmla="*/ 15 h 112"/>
                  <a:gd name="T30" fmla="*/ 35 w 66"/>
                  <a:gd name="T31" fmla="*/ 5 h 112"/>
                  <a:gd name="T32" fmla="*/ 40 w 66"/>
                  <a:gd name="T33" fmla="*/ 0 h 112"/>
                  <a:gd name="T34" fmla="*/ 40 w 66"/>
                  <a:gd name="T35" fmla="*/ 0 h 112"/>
                  <a:gd name="T36" fmla="*/ 51 w 66"/>
                  <a:gd name="T37" fmla="*/ 5 h 112"/>
                  <a:gd name="T38" fmla="*/ 51 w 66"/>
                  <a:gd name="T39" fmla="*/ 5 h 112"/>
                  <a:gd name="T40" fmla="*/ 61 w 66"/>
                  <a:gd name="T41" fmla="*/ 5 h 112"/>
                  <a:gd name="T42" fmla="*/ 61 w 66"/>
                  <a:gd name="T43" fmla="*/ 10 h 112"/>
                  <a:gd name="T44" fmla="*/ 61 w 66"/>
                  <a:gd name="T45" fmla="*/ 10 h 112"/>
                  <a:gd name="T46" fmla="*/ 56 w 66"/>
                  <a:gd name="T47" fmla="*/ 15 h 112"/>
                  <a:gd name="T48" fmla="*/ 56 w 66"/>
                  <a:gd name="T49" fmla="*/ 21 h 112"/>
                  <a:gd name="T50" fmla="*/ 56 w 66"/>
                  <a:gd name="T51" fmla="*/ 21 h 112"/>
                  <a:gd name="T52" fmla="*/ 61 w 66"/>
                  <a:gd name="T53" fmla="*/ 31 h 112"/>
                  <a:gd name="T54" fmla="*/ 61 w 66"/>
                  <a:gd name="T55" fmla="*/ 41 h 112"/>
                  <a:gd name="T56" fmla="*/ 61 w 66"/>
                  <a:gd name="T57" fmla="*/ 46 h 112"/>
                  <a:gd name="T58" fmla="*/ 61 w 66"/>
                  <a:gd name="T59" fmla="*/ 56 h 112"/>
                  <a:gd name="T60" fmla="*/ 61 w 66"/>
                  <a:gd name="T61" fmla="*/ 61 h 112"/>
                  <a:gd name="T62" fmla="*/ 66 w 66"/>
                  <a:gd name="T63" fmla="*/ 61 h 112"/>
                  <a:gd name="T64" fmla="*/ 61 w 66"/>
                  <a:gd name="T65" fmla="*/ 66 h 112"/>
                  <a:gd name="T66" fmla="*/ 61 w 66"/>
                  <a:gd name="T67" fmla="*/ 71 h 112"/>
                  <a:gd name="T68" fmla="*/ 61 w 66"/>
                  <a:gd name="T69" fmla="*/ 71 h 112"/>
                  <a:gd name="T70" fmla="*/ 61 w 66"/>
                  <a:gd name="T71" fmla="*/ 86 h 112"/>
                  <a:gd name="T72" fmla="*/ 66 w 66"/>
                  <a:gd name="T73" fmla="*/ 91 h 112"/>
                  <a:gd name="T74" fmla="*/ 61 w 66"/>
                  <a:gd name="T75" fmla="*/ 91 h 112"/>
                  <a:gd name="T76" fmla="*/ 61 w 66"/>
                  <a:gd name="T77" fmla="*/ 102 h 112"/>
                  <a:gd name="T78" fmla="*/ 56 w 66"/>
                  <a:gd name="T79" fmla="*/ 107 h 112"/>
                  <a:gd name="T80" fmla="*/ 40 w 66"/>
                  <a:gd name="T81" fmla="*/ 102 h 112"/>
                  <a:gd name="T82" fmla="*/ 40 w 66"/>
                  <a:gd name="T83" fmla="*/ 112 h 112"/>
                  <a:gd name="T84" fmla="*/ 35 w 66"/>
                  <a:gd name="T85" fmla="*/ 112 h 112"/>
                  <a:gd name="T86" fmla="*/ 30 w 66"/>
                  <a:gd name="T87" fmla="*/ 112 h 112"/>
                  <a:gd name="T88" fmla="*/ 25 w 66"/>
                  <a:gd name="T89" fmla="*/ 112 h 112"/>
                  <a:gd name="T90" fmla="*/ 25 w 66"/>
                  <a:gd name="T91" fmla="*/ 112 h 112"/>
                  <a:gd name="T92" fmla="*/ 20 w 66"/>
                  <a:gd name="T93" fmla="*/ 112 h 112"/>
                  <a:gd name="T94" fmla="*/ 15 w 66"/>
                  <a:gd name="T95" fmla="*/ 107 h 112"/>
                  <a:gd name="T96" fmla="*/ 15 w 66"/>
                  <a:gd name="T97" fmla="*/ 96 h 112"/>
                  <a:gd name="T98" fmla="*/ 15 w 66"/>
                  <a:gd name="T99" fmla="*/ 91 h 112"/>
                  <a:gd name="T100" fmla="*/ 15 w 66"/>
                  <a:gd name="T101" fmla="*/ 91 h 112"/>
                  <a:gd name="T102" fmla="*/ 15 w 66"/>
                  <a:gd name="T103" fmla="*/ 81 h 112"/>
                  <a:gd name="T104" fmla="*/ 10 w 66"/>
                  <a:gd name="T105" fmla="*/ 76 h 112"/>
                  <a:gd name="T106" fmla="*/ 10 w 66"/>
                  <a:gd name="T107" fmla="*/ 71 h 112"/>
                  <a:gd name="T108" fmla="*/ 10 w 66"/>
                  <a:gd name="T109" fmla="*/ 66 h 112"/>
                  <a:gd name="T110" fmla="*/ 10 w 66"/>
                  <a:gd name="T111" fmla="*/ 61 h 112"/>
                  <a:gd name="T112" fmla="*/ 5 w 66"/>
                  <a:gd name="T113" fmla="*/ 61 h 112"/>
                  <a:gd name="T114" fmla="*/ 5 w 66"/>
                  <a:gd name="T115" fmla="*/ 61 h 112"/>
                  <a:gd name="T116" fmla="*/ 0 w 66"/>
                  <a:gd name="T117" fmla="*/ 51 h 112"/>
                  <a:gd name="T118" fmla="*/ 0 w 66"/>
                  <a:gd name="T119" fmla="*/ 46 h 112"/>
                  <a:gd name="T120" fmla="*/ 0 w 66"/>
                  <a:gd name="T121" fmla="*/ 4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6" h="112">
                    <a:moveTo>
                      <a:pt x="0" y="41"/>
                    </a:moveTo>
                    <a:lnTo>
                      <a:pt x="0" y="41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5" y="41"/>
                    </a:lnTo>
                    <a:lnTo>
                      <a:pt x="10" y="41"/>
                    </a:lnTo>
                    <a:lnTo>
                      <a:pt x="15" y="41"/>
                    </a:lnTo>
                    <a:lnTo>
                      <a:pt x="20" y="41"/>
                    </a:lnTo>
                    <a:lnTo>
                      <a:pt x="25" y="36"/>
                    </a:lnTo>
                    <a:lnTo>
                      <a:pt x="25" y="36"/>
                    </a:lnTo>
                    <a:lnTo>
                      <a:pt x="25" y="31"/>
                    </a:lnTo>
                    <a:lnTo>
                      <a:pt x="30" y="26"/>
                    </a:lnTo>
                    <a:lnTo>
                      <a:pt x="30" y="21"/>
                    </a:lnTo>
                    <a:lnTo>
                      <a:pt x="35" y="21"/>
                    </a:lnTo>
                    <a:lnTo>
                      <a:pt x="35" y="15"/>
                    </a:lnTo>
                    <a:lnTo>
                      <a:pt x="35" y="5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51" y="5"/>
                    </a:lnTo>
                    <a:lnTo>
                      <a:pt x="51" y="5"/>
                    </a:lnTo>
                    <a:lnTo>
                      <a:pt x="61" y="5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56" y="15"/>
                    </a:lnTo>
                    <a:lnTo>
                      <a:pt x="56" y="21"/>
                    </a:lnTo>
                    <a:lnTo>
                      <a:pt x="56" y="21"/>
                    </a:lnTo>
                    <a:lnTo>
                      <a:pt x="61" y="31"/>
                    </a:lnTo>
                    <a:lnTo>
                      <a:pt x="61" y="41"/>
                    </a:lnTo>
                    <a:lnTo>
                      <a:pt x="61" y="46"/>
                    </a:lnTo>
                    <a:lnTo>
                      <a:pt x="61" y="56"/>
                    </a:lnTo>
                    <a:lnTo>
                      <a:pt x="61" y="61"/>
                    </a:lnTo>
                    <a:lnTo>
                      <a:pt x="66" y="61"/>
                    </a:lnTo>
                    <a:lnTo>
                      <a:pt x="61" y="66"/>
                    </a:lnTo>
                    <a:lnTo>
                      <a:pt x="61" y="71"/>
                    </a:lnTo>
                    <a:lnTo>
                      <a:pt x="61" y="71"/>
                    </a:lnTo>
                    <a:lnTo>
                      <a:pt x="61" y="86"/>
                    </a:lnTo>
                    <a:lnTo>
                      <a:pt x="66" y="91"/>
                    </a:lnTo>
                    <a:lnTo>
                      <a:pt x="61" y="91"/>
                    </a:lnTo>
                    <a:lnTo>
                      <a:pt x="61" y="102"/>
                    </a:lnTo>
                    <a:lnTo>
                      <a:pt x="56" y="107"/>
                    </a:lnTo>
                    <a:lnTo>
                      <a:pt x="40" y="102"/>
                    </a:lnTo>
                    <a:lnTo>
                      <a:pt x="40" y="112"/>
                    </a:lnTo>
                    <a:lnTo>
                      <a:pt x="35" y="112"/>
                    </a:lnTo>
                    <a:lnTo>
                      <a:pt x="30" y="112"/>
                    </a:lnTo>
                    <a:lnTo>
                      <a:pt x="25" y="112"/>
                    </a:lnTo>
                    <a:lnTo>
                      <a:pt x="25" y="112"/>
                    </a:lnTo>
                    <a:lnTo>
                      <a:pt x="20" y="112"/>
                    </a:lnTo>
                    <a:lnTo>
                      <a:pt x="15" y="107"/>
                    </a:lnTo>
                    <a:lnTo>
                      <a:pt x="15" y="96"/>
                    </a:lnTo>
                    <a:lnTo>
                      <a:pt x="15" y="91"/>
                    </a:lnTo>
                    <a:lnTo>
                      <a:pt x="15" y="91"/>
                    </a:lnTo>
                    <a:lnTo>
                      <a:pt x="15" y="81"/>
                    </a:lnTo>
                    <a:lnTo>
                      <a:pt x="10" y="76"/>
                    </a:lnTo>
                    <a:lnTo>
                      <a:pt x="10" y="71"/>
                    </a:lnTo>
                    <a:lnTo>
                      <a:pt x="10" y="66"/>
                    </a:lnTo>
                    <a:lnTo>
                      <a:pt x="10" y="61"/>
                    </a:lnTo>
                    <a:lnTo>
                      <a:pt x="5" y="61"/>
                    </a:lnTo>
                    <a:lnTo>
                      <a:pt x="5" y="61"/>
                    </a:lnTo>
                    <a:lnTo>
                      <a:pt x="0" y="51"/>
                    </a:lnTo>
                    <a:lnTo>
                      <a:pt x="0" y="46"/>
                    </a:lnTo>
                    <a:lnTo>
                      <a:pt x="0" y="41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4" name="Freeform 145">
                <a:extLst>
                  <a:ext uri="{FF2B5EF4-FFF2-40B4-BE49-F238E27FC236}">
                    <a16:creationId xmlns:a16="http://schemas.microsoft.com/office/drawing/2014/main" id="{085670D7-7C72-4287-B880-EEC64C2FD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1820" y="1999601"/>
                <a:ext cx="158830" cy="182670"/>
              </a:xfrm>
              <a:custGeom>
                <a:avLst/>
                <a:gdLst>
                  <a:gd name="T0" fmla="*/ 31 w 36"/>
                  <a:gd name="T1" fmla="*/ 20 h 40"/>
                  <a:gd name="T2" fmla="*/ 31 w 36"/>
                  <a:gd name="T3" fmla="*/ 20 h 40"/>
                  <a:gd name="T4" fmla="*/ 21 w 36"/>
                  <a:gd name="T5" fmla="*/ 25 h 40"/>
                  <a:gd name="T6" fmla="*/ 21 w 36"/>
                  <a:gd name="T7" fmla="*/ 35 h 40"/>
                  <a:gd name="T8" fmla="*/ 21 w 36"/>
                  <a:gd name="T9" fmla="*/ 35 h 40"/>
                  <a:gd name="T10" fmla="*/ 16 w 36"/>
                  <a:gd name="T11" fmla="*/ 40 h 40"/>
                  <a:gd name="T12" fmla="*/ 11 w 36"/>
                  <a:gd name="T13" fmla="*/ 35 h 40"/>
                  <a:gd name="T14" fmla="*/ 11 w 36"/>
                  <a:gd name="T15" fmla="*/ 35 h 40"/>
                  <a:gd name="T16" fmla="*/ 11 w 36"/>
                  <a:gd name="T17" fmla="*/ 35 h 40"/>
                  <a:gd name="T18" fmla="*/ 11 w 36"/>
                  <a:gd name="T19" fmla="*/ 30 h 40"/>
                  <a:gd name="T20" fmla="*/ 6 w 36"/>
                  <a:gd name="T21" fmla="*/ 25 h 40"/>
                  <a:gd name="T22" fmla="*/ 6 w 36"/>
                  <a:gd name="T23" fmla="*/ 20 h 40"/>
                  <a:gd name="T24" fmla="*/ 0 w 36"/>
                  <a:gd name="T25" fmla="*/ 15 h 40"/>
                  <a:gd name="T26" fmla="*/ 0 w 36"/>
                  <a:gd name="T27" fmla="*/ 15 h 40"/>
                  <a:gd name="T28" fmla="*/ 11 w 36"/>
                  <a:gd name="T29" fmla="*/ 10 h 40"/>
                  <a:gd name="T30" fmla="*/ 11 w 36"/>
                  <a:gd name="T31" fmla="*/ 10 h 40"/>
                  <a:gd name="T32" fmla="*/ 16 w 36"/>
                  <a:gd name="T33" fmla="*/ 10 h 40"/>
                  <a:gd name="T34" fmla="*/ 21 w 36"/>
                  <a:gd name="T35" fmla="*/ 5 h 40"/>
                  <a:gd name="T36" fmla="*/ 26 w 36"/>
                  <a:gd name="T37" fmla="*/ 5 h 40"/>
                  <a:gd name="T38" fmla="*/ 26 w 36"/>
                  <a:gd name="T39" fmla="*/ 0 h 40"/>
                  <a:gd name="T40" fmla="*/ 31 w 36"/>
                  <a:gd name="T41" fmla="*/ 0 h 40"/>
                  <a:gd name="T42" fmla="*/ 36 w 36"/>
                  <a:gd name="T43" fmla="*/ 0 h 40"/>
                  <a:gd name="T44" fmla="*/ 36 w 36"/>
                  <a:gd name="T45" fmla="*/ 10 h 40"/>
                  <a:gd name="T46" fmla="*/ 36 w 36"/>
                  <a:gd name="T47" fmla="*/ 10 h 40"/>
                  <a:gd name="T48" fmla="*/ 36 w 36"/>
                  <a:gd name="T49" fmla="*/ 10 h 40"/>
                  <a:gd name="T50" fmla="*/ 31 w 36"/>
                  <a:gd name="T51" fmla="*/ 15 h 40"/>
                  <a:gd name="T52" fmla="*/ 31 w 36"/>
                  <a:gd name="T53" fmla="*/ 20 h 40"/>
                  <a:gd name="T54" fmla="*/ 31 w 36"/>
                  <a:gd name="T55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40">
                    <a:moveTo>
                      <a:pt x="31" y="20"/>
                    </a:moveTo>
                    <a:lnTo>
                      <a:pt x="31" y="20"/>
                    </a:lnTo>
                    <a:lnTo>
                      <a:pt x="21" y="2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16" y="40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11" y="35"/>
                    </a:lnTo>
                    <a:lnTo>
                      <a:pt x="11" y="30"/>
                    </a:lnTo>
                    <a:lnTo>
                      <a:pt x="6" y="25"/>
                    </a:lnTo>
                    <a:lnTo>
                      <a:pt x="6" y="2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16" y="10"/>
                    </a:lnTo>
                    <a:lnTo>
                      <a:pt x="21" y="5"/>
                    </a:lnTo>
                    <a:lnTo>
                      <a:pt x="26" y="5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0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1" y="15"/>
                    </a:lnTo>
                    <a:lnTo>
                      <a:pt x="31" y="20"/>
                    </a:lnTo>
                    <a:lnTo>
                      <a:pt x="31" y="20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5" name="Freeform 178">
                <a:extLst>
                  <a:ext uri="{FF2B5EF4-FFF2-40B4-BE49-F238E27FC236}">
                    <a16:creationId xmlns:a16="http://schemas.microsoft.com/office/drawing/2014/main" id="{82FB5650-054D-40E4-A41A-D5069D484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4104" y="1442453"/>
                <a:ext cx="825040" cy="461246"/>
              </a:xfrm>
              <a:custGeom>
                <a:avLst/>
                <a:gdLst>
                  <a:gd name="T0" fmla="*/ 51 w 187"/>
                  <a:gd name="T1" fmla="*/ 91 h 101"/>
                  <a:gd name="T2" fmla="*/ 36 w 187"/>
                  <a:gd name="T3" fmla="*/ 96 h 101"/>
                  <a:gd name="T4" fmla="*/ 36 w 187"/>
                  <a:gd name="T5" fmla="*/ 91 h 101"/>
                  <a:gd name="T6" fmla="*/ 31 w 187"/>
                  <a:gd name="T7" fmla="*/ 96 h 101"/>
                  <a:gd name="T8" fmla="*/ 20 w 187"/>
                  <a:gd name="T9" fmla="*/ 86 h 101"/>
                  <a:gd name="T10" fmla="*/ 20 w 187"/>
                  <a:gd name="T11" fmla="*/ 86 h 101"/>
                  <a:gd name="T12" fmla="*/ 15 w 187"/>
                  <a:gd name="T13" fmla="*/ 86 h 101"/>
                  <a:gd name="T14" fmla="*/ 10 w 187"/>
                  <a:gd name="T15" fmla="*/ 81 h 101"/>
                  <a:gd name="T16" fmla="*/ 5 w 187"/>
                  <a:gd name="T17" fmla="*/ 81 h 101"/>
                  <a:gd name="T18" fmla="*/ 5 w 187"/>
                  <a:gd name="T19" fmla="*/ 76 h 101"/>
                  <a:gd name="T20" fmla="*/ 5 w 187"/>
                  <a:gd name="T21" fmla="*/ 71 h 101"/>
                  <a:gd name="T22" fmla="*/ 10 w 187"/>
                  <a:gd name="T23" fmla="*/ 61 h 101"/>
                  <a:gd name="T24" fmla="*/ 20 w 187"/>
                  <a:gd name="T25" fmla="*/ 56 h 101"/>
                  <a:gd name="T26" fmla="*/ 31 w 187"/>
                  <a:gd name="T27" fmla="*/ 66 h 101"/>
                  <a:gd name="T28" fmla="*/ 41 w 187"/>
                  <a:gd name="T29" fmla="*/ 66 h 101"/>
                  <a:gd name="T30" fmla="*/ 51 w 187"/>
                  <a:gd name="T31" fmla="*/ 56 h 101"/>
                  <a:gd name="T32" fmla="*/ 66 w 187"/>
                  <a:gd name="T33" fmla="*/ 56 h 101"/>
                  <a:gd name="T34" fmla="*/ 71 w 187"/>
                  <a:gd name="T35" fmla="*/ 61 h 101"/>
                  <a:gd name="T36" fmla="*/ 71 w 187"/>
                  <a:gd name="T37" fmla="*/ 61 h 101"/>
                  <a:gd name="T38" fmla="*/ 71 w 187"/>
                  <a:gd name="T39" fmla="*/ 56 h 101"/>
                  <a:gd name="T40" fmla="*/ 71 w 187"/>
                  <a:gd name="T41" fmla="*/ 46 h 101"/>
                  <a:gd name="T42" fmla="*/ 91 w 187"/>
                  <a:gd name="T43" fmla="*/ 25 h 101"/>
                  <a:gd name="T44" fmla="*/ 91 w 187"/>
                  <a:gd name="T45" fmla="*/ 15 h 101"/>
                  <a:gd name="T46" fmla="*/ 96 w 187"/>
                  <a:gd name="T47" fmla="*/ 5 h 101"/>
                  <a:gd name="T48" fmla="*/ 101 w 187"/>
                  <a:gd name="T49" fmla="*/ 0 h 101"/>
                  <a:gd name="T50" fmla="*/ 101 w 187"/>
                  <a:gd name="T51" fmla="*/ 0 h 101"/>
                  <a:gd name="T52" fmla="*/ 106 w 187"/>
                  <a:gd name="T53" fmla="*/ 10 h 101"/>
                  <a:gd name="T54" fmla="*/ 117 w 187"/>
                  <a:gd name="T55" fmla="*/ 10 h 101"/>
                  <a:gd name="T56" fmla="*/ 127 w 187"/>
                  <a:gd name="T57" fmla="*/ 15 h 101"/>
                  <a:gd name="T58" fmla="*/ 122 w 187"/>
                  <a:gd name="T59" fmla="*/ 20 h 101"/>
                  <a:gd name="T60" fmla="*/ 132 w 187"/>
                  <a:gd name="T61" fmla="*/ 30 h 101"/>
                  <a:gd name="T62" fmla="*/ 132 w 187"/>
                  <a:gd name="T63" fmla="*/ 36 h 101"/>
                  <a:gd name="T64" fmla="*/ 142 w 187"/>
                  <a:gd name="T65" fmla="*/ 30 h 101"/>
                  <a:gd name="T66" fmla="*/ 147 w 187"/>
                  <a:gd name="T67" fmla="*/ 46 h 101"/>
                  <a:gd name="T68" fmla="*/ 162 w 187"/>
                  <a:gd name="T69" fmla="*/ 46 h 101"/>
                  <a:gd name="T70" fmla="*/ 172 w 187"/>
                  <a:gd name="T71" fmla="*/ 46 h 101"/>
                  <a:gd name="T72" fmla="*/ 177 w 187"/>
                  <a:gd name="T73" fmla="*/ 46 h 101"/>
                  <a:gd name="T74" fmla="*/ 182 w 187"/>
                  <a:gd name="T75" fmla="*/ 51 h 101"/>
                  <a:gd name="T76" fmla="*/ 187 w 187"/>
                  <a:gd name="T77" fmla="*/ 56 h 101"/>
                  <a:gd name="T78" fmla="*/ 177 w 187"/>
                  <a:gd name="T79" fmla="*/ 61 h 101"/>
                  <a:gd name="T80" fmla="*/ 172 w 187"/>
                  <a:gd name="T81" fmla="*/ 61 h 101"/>
                  <a:gd name="T82" fmla="*/ 162 w 187"/>
                  <a:gd name="T83" fmla="*/ 61 h 101"/>
                  <a:gd name="T84" fmla="*/ 147 w 187"/>
                  <a:gd name="T85" fmla="*/ 66 h 101"/>
                  <a:gd name="T86" fmla="*/ 122 w 187"/>
                  <a:gd name="T87" fmla="*/ 66 h 101"/>
                  <a:gd name="T88" fmla="*/ 117 w 187"/>
                  <a:gd name="T89" fmla="*/ 66 h 101"/>
                  <a:gd name="T90" fmla="*/ 106 w 187"/>
                  <a:gd name="T91" fmla="*/ 71 h 101"/>
                  <a:gd name="T92" fmla="*/ 91 w 187"/>
                  <a:gd name="T93" fmla="*/ 81 h 101"/>
                  <a:gd name="T94" fmla="*/ 86 w 187"/>
                  <a:gd name="T95" fmla="*/ 91 h 101"/>
                  <a:gd name="T96" fmla="*/ 81 w 187"/>
                  <a:gd name="T97" fmla="*/ 86 h 101"/>
                  <a:gd name="T98" fmla="*/ 66 w 187"/>
                  <a:gd name="T99" fmla="*/ 91 h 101"/>
                  <a:gd name="T100" fmla="*/ 66 w 187"/>
                  <a:gd name="T101" fmla="*/ 91 h 101"/>
                  <a:gd name="T102" fmla="*/ 51 w 187"/>
                  <a:gd name="T103" fmla="*/ 9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7" h="101">
                    <a:moveTo>
                      <a:pt x="51" y="91"/>
                    </a:moveTo>
                    <a:lnTo>
                      <a:pt x="51" y="91"/>
                    </a:lnTo>
                    <a:lnTo>
                      <a:pt x="41" y="101"/>
                    </a:lnTo>
                    <a:lnTo>
                      <a:pt x="36" y="96"/>
                    </a:lnTo>
                    <a:lnTo>
                      <a:pt x="36" y="91"/>
                    </a:lnTo>
                    <a:lnTo>
                      <a:pt x="36" y="91"/>
                    </a:lnTo>
                    <a:lnTo>
                      <a:pt x="36" y="91"/>
                    </a:lnTo>
                    <a:lnTo>
                      <a:pt x="31" y="96"/>
                    </a:lnTo>
                    <a:lnTo>
                      <a:pt x="25" y="91"/>
                    </a:lnTo>
                    <a:lnTo>
                      <a:pt x="20" y="86"/>
                    </a:lnTo>
                    <a:lnTo>
                      <a:pt x="20" y="86"/>
                    </a:lnTo>
                    <a:lnTo>
                      <a:pt x="20" y="86"/>
                    </a:lnTo>
                    <a:lnTo>
                      <a:pt x="15" y="86"/>
                    </a:lnTo>
                    <a:lnTo>
                      <a:pt x="15" y="86"/>
                    </a:lnTo>
                    <a:lnTo>
                      <a:pt x="15" y="86"/>
                    </a:lnTo>
                    <a:lnTo>
                      <a:pt x="10" y="81"/>
                    </a:lnTo>
                    <a:lnTo>
                      <a:pt x="10" y="81"/>
                    </a:lnTo>
                    <a:lnTo>
                      <a:pt x="5" y="81"/>
                    </a:lnTo>
                    <a:lnTo>
                      <a:pt x="5" y="76"/>
                    </a:lnTo>
                    <a:lnTo>
                      <a:pt x="5" y="76"/>
                    </a:lnTo>
                    <a:lnTo>
                      <a:pt x="5" y="71"/>
                    </a:lnTo>
                    <a:lnTo>
                      <a:pt x="5" y="71"/>
                    </a:lnTo>
                    <a:lnTo>
                      <a:pt x="0" y="66"/>
                    </a:lnTo>
                    <a:lnTo>
                      <a:pt x="10" y="61"/>
                    </a:lnTo>
                    <a:lnTo>
                      <a:pt x="20" y="56"/>
                    </a:lnTo>
                    <a:lnTo>
                      <a:pt x="20" y="56"/>
                    </a:lnTo>
                    <a:lnTo>
                      <a:pt x="25" y="61"/>
                    </a:lnTo>
                    <a:lnTo>
                      <a:pt x="31" y="66"/>
                    </a:lnTo>
                    <a:lnTo>
                      <a:pt x="36" y="66"/>
                    </a:lnTo>
                    <a:lnTo>
                      <a:pt x="41" y="66"/>
                    </a:lnTo>
                    <a:lnTo>
                      <a:pt x="51" y="61"/>
                    </a:lnTo>
                    <a:lnTo>
                      <a:pt x="51" y="56"/>
                    </a:lnTo>
                    <a:lnTo>
                      <a:pt x="61" y="61"/>
                    </a:lnTo>
                    <a:lnTo>
                      <a:pt x="66" y="56"/>
                    </a:lnTo>
                    <a:lnTo>
                      <a:pt x="66" y="61"/>
                    </a:lnTo>
                    <a:lnTo>
                      <a:pt x="71" y="61"/>
                    </a:lnTo>
                    <a:lnTo>
                      <a:pt x="71" y="61"/>
                    </a:lnTo>
                    <a:lnTo>
                      <a:pt x="71" y="61"/>
                    </a:lnTo>
                    <a:lnTo>
                      <a:pt x="71" y="56"/>
                    </a:lnTo>
                    <a:lnTo>
                      <a:pt x="71" y="56"/>
                    </a:lnTo>
                    <a:lnTo>
                      <a:pt x="71" y="46"/>
                    </a:lnTo>
                    <a:lnTo>
                      <a:pt x="71" y="46"/>
                    </a:lnTo>
                    <a:lnTo>
                      <a:pt x="86" y="30"/>
                    </a:lnTo>
                    <a:lnTo>
                      <a:pt x="91" y="25"/>
                    </a:lnTo>
                    <a:lnTo>
                      <a:pt x="91" y="20"/>
                    </a:lnTo>
                    <a:lnTo>
                      <a:pt x="91" y="15"/>
                    </a:lnTo>
                    <a:lnTo>
                      <a:pt x="91" y="5"/>
                    </a:lnTo>
                    <a:lnTo>
                      <a:pt x="96" y="5"/>
                    </a:lnTo>
                    <a:lnTo>
                      <a:pt x="96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06" y="5"/>
                    </a:lnTo>
                    <a:lnTo>
                      <a:pt x="106" y="10"/>
                    </a:lnTo>
                    <a:lnTo>
                      <a:pt x="112" y="10"/>
                    </a:lnTo>
                    <a:lnTo>
                      <a:pt x="117" y="10"/>
                    </a:lnTo>
                    <a:lnTo>
                      <a:pt x="127" y="10"/>
                    </a:lnTo>
                    <a:lnTo>
                      <a:pt x="127" y="15"/>
                    </a:lnTo>
                    <a:lnTo>
                      <a:pt x="122" y="20"/>
                    </a:lnTo>
                    <a:lnTo>
                      <a:pt x="122" y="20"/>
                    </a:lnTo>
                    <a:lnTo>
                      <a:pt x="132" y="20"/>
                    </a:lnTo>
                    <a:lnTo>
                      <a:pt x="132" y="30"/>
                    </a:lnTo>
                    <a:lnTo>
                      <a:pt x="137" y="30"/>
                    </a:lnTo>
                    <a:lnTo>
                      <a:pt x="132" y="36"/>
                    </a:lnTo>
                    <a:lnTo>
                      <a:pt x="137" y="36"/>
                    </a:lnTo>
                    <a:lnTo>
                      <a:pt x="142" y="30"/>
                    </a:lnTo>
                    <a:lnTo>
                      <a:pt x="147" y="41"/>
                    </a:lnTo>
                    <a:lnTo>
                      <a:pt x="147" y="46"/>
                    </a:lnTo>
                    <a:lnTo>
                      <a:pt x="157" y="46"/>
                    </a:lnTo>
                    <a:lnTo>
                      <a:pt x="162" y="46"/>
                    </a:lnTo>
                    <a:lnTo>
                      <a:pt x="167" y="46"/>
                    </a:lnTo>
                    <a:lnTo>
                      <a:pt x="172" y="46"/>
                    </a:lnTo>
                    <a:lnTo>
                      <a:pt x="172" y="46"/>
                    </a:lnTo>
                    <a:lnTo>
                      <a:pt x="177" y="46"/>
                    </a:lnTo>
                    <a:lnTo>
                      <a:pt x="182" y="46"/>
                    </a:lnTo>
                    <a:lnTo>
                      <a:pt x="182" y="51"/>
                    </a:lnTo>
                    <a:lnTo>
                      <a:pt x="187" y="56"/>
                    </a:lnTo>
                    <a:lnTo>
                      <a:pt x="187" y="56"/>
                    </a:lnTo>
                    <a:lnTo>
                      <a:pt x="182" y="61"/>
                    </a:lnTo>
                    <a:lnTo>
                      <a:pt x="177" y="61"/>
                    </a:lnTo>
                    <a:lnTo>
                      <a:pt x="177" y="61"/>
                    </a:lnTo>
                    <a:lnTo>
                      <a:pt x="172" y="61"/>
                    </a:lnTo>
                    <a:lnTo>
                      <a:pt x="167" y="56"/>
                    </a:lnTo>
                    <a:lnTo>
                      <a:pt x="162" y="61"/>
                    </a:lnTo>
                    <a:lnTo>
                      <a:pt x="152" y="61"/>
                    </a:lnTo>
                    <a:lnTo>
                      <a:pt x="147" y="66"/>
                    </a:lnTo>
                    <a:lnTo>
                      <a:pt x="132" y="61"/>
                    </a:lnTo>
                    <a:lnTo>
                      <a:pt x="122" y="66"/>
                    </a:lnTo>
                    <a:lnTo>
                      <a:pt x="117" y="66"/>
                    </a:lnTo>
                    <a:lnTo>
                      <a:pt x="117" y="66"/>
                    </a:lnTo>
                    <a:lnTo>
                      <a:pt x="112" y="66"/>
                    </a:lnTo>
                    <a:lnTo>
                      <a:pt x="106" y="71"/>
                    </a:lnTo>
                    <a:lnTo>
                      <a:pt x="96" y="76"/>
                    </a:lnTo>
                    <a:lnTo>
                      <a:pt x="91" y="81"/>
                    </a:lnTo>
                    <a:lnTo>
                      <a:pt x="86" y="86"/>
                    </a:lnTo>
                    <a:lnTo>
                      <a:pt x="86" y="91"/>
                    </a:lnTo>
                    <a:lnTo>
                      <a:pt x="81" y="91"/>
                    </a:lnTo>
                    <a:lnTo>
                      <a:pt x="81" y="86"/>
                    </a:lnTo>
                    <a:lnTo>
                      <a:pt x="76" y="86"/>
                    </a:lnTo>
                    <a:lnTo>
                      <a:pt x="66" y="91"/>
                    </a:lnTo>
                    <a:lnTo>
                      <a:pt x="66" y="91"/>
                    </a:lnTo>
                    <a:lnTo>
                      <a:pt x="66" y="91"/>
                    </a:lnTo>
                    <a:lnTo>
                      <a:pt x="56" y="91"/>
                    </a:lnTo>
                    <a:lnTo>
                      <a:pt x="51" y="91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6" name="Freeform 179">
                <a:extLst>
                  <a:ext uri="{FF2B5EF4-FFF2-40B4-BE49-F238E27FC236}">
                    <a16:creationId xmlns:a16="http://schemas.microsoft.com/office/drawing/2014/main" id="{7894C0FB-966E-4DFF-83C3-3F04B10A8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9093" y="1880863"/>
                <a:ext cx="785331" cy="716986"/>
              </a:xfrm>
              <a:custGeom>
                <a:avLst/>
                <a:gdLst>
                  <a:gd name="T0" fmla="*/ 173 w 178"/>
                  <a:gd name="T1" fmla="*/ 91 h 157"/>
                  <a:gd name="T2" fmla="*/ 173 w 178"/>
                  <a:gd name="T3" fmla="*/ 91 h 157"/>
                  <a:gd name="T4" fmla="*/ 173 w 178"/>
                  <a:gd name="T5" fmla="*/ 96 h 157"/>
                  <a:gd name="T6" fmla="*/ 168 w 178"/>
                  <a:gd name="T7" fmla="*/ 96 h 157"/>
                  <a:gd name="T8" fmla="*/ 168 w 178"/>
                  <a:gd name="T9" fmla="*/ 102 h 157"/>
                  <a:gd name="T10" fmla="*/ 173 w 178"/>
                  <a:gd name="T11" fmla="*/ 112 h 157"/>
                  <a:gd name="T12" fmla="*/ 173 w 178"/>
                  <a:gd name="T13" fmla="*/ 127 h 157"/>
                  <a:gd name="T14" fmla="*/ 157 w 178"/>
                  <a:gd name="T15" fmla="*/ 132 h 157"/>
                  <a:gd name="T16" fmla="*/ 152 w 178"/>
                  <a:gd name="T17" fmla="*/ 137 h 157"/>
                  <a:gd name="T18" fmla="*/ 157 w 178"/>
                  <a:gd name="T19" fmla="*/ 142 h 157"/>
                  <a:gd name="T20" fmla="*/ 152 w 178"/>
                  <a:gd name="T21" fmla="*/ 147 h 157"/>
                  <a:gd name="T22" fmla="*/ 147 w 178"/>
                  <a:gd name="T23" fmla="*/ 152 h 157"/>
                  <a:gd name="T24" fmla="*/ 147 w 178"/>
                  <a:gd name="T25" fmla="*/ 147 h 157"/>
                  <a:gd name="T26" fmla="*/ 147 w 178"/>
                  <a:gd name="T27" fmla="*/ 142 h 157"/>
                  <a:gd name="T28" fmla="*/ 142 w 178"/>
                  <a:gd name="T29" fmla="*/ 147 h 157"/>
                  <a:gd name="T30" fmla="*/ 132 w 178"/>
                  <a:gd name="T31" fmla="*/ 152 h 157"/>
                  <a:gd name="T32" fmla="*/ 127 w 178"/>
                  <a:gd name="T33" fmla="*/ 152 h 157"/>
                  <a:gd name="T34" fmla="*/ 122 w 178"/>
                  <a:gd name="T35" fmla="*/ 147 h 157"/>
                  <a:gd name="T36" fmla="*/ 122 w 178"/>
                  <a:gd name="T37" fmla="*/ 142 h 157"/>
                  <a:gd name="T38" fmla="*/ 92 w 178"/>
                  <a:gd name="T39" fmla="*/ 142 h 157"/>
                  <a:gd name="T40" fmla="*/ 87 w 178"/>
                  <a:gd name="T41" fmla="*/ 137 h 157"/>
                  <a:gd name="T42" fmla="*/ 71 w 178"/>
                  <a:gd name="T43" fmla="*/ 122 h 157"/>
                  <a:gd name="T44" fmla="*/ 51 w 178"/>
                  <a:gd name="T45" fmla="*/ 117 h 157"/>
                  <a:gd name="T46" fmla="*/ 46 w 178"/>
                  <a:gd name="T47" fmla="*/ 91 h 157"/>
                  <a:gd name="T48" fmla="*/ 36 w 178"/>
                  <a:gd name="T49" fmla="*/ 86 h 157"/>
                  <a:gd name="T50" fmla="*/ 31 w 178"/>
                  <a:gd name="T51" fmla="*/ 71 h 157"/>
                  <a:gd name="T52" fmla="*/ 16 w 178"/>
                  <a:gd name="T53" fmla="*/ 61 h 157"/>
                  <a:gd name="T54" fmla="*/ 6 w 178"/>
                  <a:gd name="T55" fmla="*/ 46 h 157"/>
                  <a:gd name="T56" fmla="*/ 0 w 178"/>
                  <a:gd name="T57" fmla="*/ 36 h 157"/>
                  <a:gd name="T58" fmla="*/ 21 w 178"/>
                  <a:gd name="T59" fmla="*/ 31 h 157"/>
                  <a:gd name="T60" fmla="*/ 26 w 178"/>
                  <a:gd name="T61" fmla="*/ 26 h 157"/>
                  <a:gd name="T62" fmla="*/ 46 w 178"/>
                  <a:gd name="T63" fmla="*/ 21 h 157"/>
                  <a:gd name="T64" fmla="*/ 82 w 178"/>
                  <a:gd name="T65" fmla="*/ 5 h 157"/>
                  <a:gd name="T66" fmla="*/ 92 w 178"/>
                  <a:gd name="T67" fmla="*/ 5 h 157"/>
                  <a:gd name="T68" fmla="*/ 107 w 178"/>
                  <a:gd name="T69" fmla="*/ 15 h 157"/>
                  <a:gd name="T70" fmla="*/ 117 w 178"/>
                  <a:gd name="T71" fmla="*/ 21 h 157"/>
                  <a:gd name="T72" fmla="*/ 112 w 178"/>
                  <a:gd name="T73" fmla="*/ 36 h 157"/>
                  <a:gd name="T74" fmla="*/ 107 w 178"/>
                  <a:gd name="T75" fmla="*/ 56 h 157"/>
                  <a:gd name="T76" fmla="*/ 117 w 178"/>
                  <a:gd name="T77" fmla="*/ 66 h 157"/>
                  <a:gd name="T78" fmla="*/ 132 w 178"/>
                  <a:gd name="T79" fmla="*/ 56 h 157"/>
                  <a:gd name="T80" fmla="*/ 147 w 178"/>
                  <a:gd name="T81" fmla="*/ 66 h 157"/>
                  <a:gd name="T82" fmla="*/ 152 w 178"/>
                  <a:gd name="T83" fmla="*/ 81 h 157"/>
                  <a:gd name="T84" fmla="*/ 157 w 178"/>
                  <a:gd name="T85" fmla="*/ 91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" h="157">
                    <a:moveTo>
                      <a:pt x="163" y="96"/>
                    </a:moveTo>
                    <a:lnTo>
                      <a:pt x="163" y="96"/>
                    </a:lnTo>
                    <a:lnTo>
                      <a:pt x="173" y="91"/>
                    </a:lnTo>
                    <a:lnTo>
                      <a:pt x="173" y="91"/>
                    </a:lnTo>
                    <a:lnTo>
                      <a:pt x="173" y="91"/>
                    </a:lnTo>
                    <a:lnTo>
                      <a:pt x="173" y="91"/>
                    </a:lnTo>
                    <a:lnTo>
                      <a:pt x="173" y="96"/>
                    </a:lnTo>
                    <a:lnTo>
                      <a:pt x="173" y="96"/>
                    </a:lnTo>
                    <a:lnTo>
                      <a:pt x="173" y="96"/>
                    </a:lnTo>
                    <a:lnTo>
                      <a:pt x="173" y="96"/>
                    </a:lnTo>
                    <a:lnTo>
                      <a:pt x="168" y="102"/>
                    </a:lnTo>
                    <a:lnTo>
                      <a:pt x="168" y="96"/>
                    </a:lnTo>
                    <a:lnTo>
                      <a:pt x="168" y="102"/>
                    </a:lnTo>
                    <a:lnTo>
                      <a:pt x="168" y="102"/>
                    </a:lnTo>
                    <a:lnTo>
                      <a:pt x="168" y="102"/>
                    </a:lnTo>
                    <a:lnTo>
                      <a:pt x="168" y="102"/>
                    </a:lnTo>
                    <a:lnTo>
                      <a:pt x="173" y="107"/>
                    </a:lnTo>
                    <a:lnTo>
                      <a:pt x="173" y="112"/>
                    </a:lnTo>
                    <a:lnTo>
                      <a:pt x="178" y="117"/>
                    </a:lnTo>
                    <a:lnTo>
                      <a:pt x="173" y="122"/>
                    </a:lnTo>
                    <a:lnTo>
                      <a:pt x="173" y="127"/>
                    </a:lnTo>
                    <a:lnTo>
                      <a:pt x="173" y="127"/>
                    </a:lnTo>
                    <a:lnTo>
                      <a:pt x="163" y="127"/>
                    </a:lnTo>
                    <a:lnTo>
                      <a:pt x="157" y="132"/>
                    </a:lnTo>
                    <a:lnTo>
                      <a:pt x="157" y="132"/>
                    </a:lnTo>
                    <a:lnTo>
                      <a:pt x="157" y="132"/>
                    </a:lnTo>
                    <a:lnTo>
                      <a:pt x="152" y="137"/>
                    </a:lnTo>
                    <a:lnTo>
                      <a:pt x="152" y="137"/>
                    </a:lnTo>
                    <a:lnTo>
                      <a:pt x="157" y="137"/>
                    </a:lnTo>
                    <a:lnTo>
                      <a:pt x="157" y="142"/>
                    </a:lnTo>
                    <a:lnTo>
                      <a:pt x="152" y="142"/>
                    </a:lnTo>
                    <a:lnTo>
                      <a:pt x="152" y="147"/>
                    </a:lnTo>
                    <a:lnTo>
                      <a:pt x="152" y="147"/>
                    </a:lnTo>
                    <a:lnTo>
                      <a:pt x="152" y="152"/>
                    </a:lnTo>
                    <a:lnTo>
                      <a:pt x="147" y="152"/>
                    </a:lnTo>
                    <a:lnTo>
                      <a:pt x="147" y="152"/>
                    </a:lnTo>
                    <a:lnTo>
                      <a:pt x="147" y="152"/>
                    </a:lnTo>
                    <a:lnTo>
                      <a:pt x="147" y="147"/>
                    </a:lnTo>
                    <a:lnTo>
                      <a:pt x="147" y="147"/>
                    </a:lnTo>
                    <a:lnTo>
                      <a:pt x="147" y="142"/>
                    </a:lnTo>
                    <a:lnTo>
                      <a:pt x="147" y="142"/>
                    </a:lnTo>
                    <a:lnTo>
                      <a:pt x="147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42" y="147"/>
                    </a:lnTo>
                    <a:lnTo>
                      <a:pt x="142" y="157"/>
                    </a:lnTo>
                    <a:lnTo>
                      <a:pt x="142" y="157"/>
                    </a:lnTo>
                    <a:lnTo>
                      <a:pt x="132" y="152"/>
                    </a:lnTo>
                    <a:lnTo>
                      <a:pt x="127" y="152"/>
                    </a:lnTo>
                    <a:lnTo>
                      <a:pt x="127" y="152"/>
                    </a:lnTo>
                    <a:lnTo>
                      <a:pt x="127" y="152"/>
                    </a:lnTo>
                    <a:lnTo>
                      <a:pt x="127" y="147"/>
                    </a:lnTo>
                    <a:lnTo>
                      <a:pt x="127" y="147"/>
                    </a:lnTo>
                    <a:lnTo>
                      <a:pt x="122" y="147"/>
                    </a:lnTo>
                    <a:lnTo>
                      <a:pt x="122" y="147"/>
                    </a:lnTo>
                    <a:lnTo>
                      <a:pt x="127" y="142"/>
                    </a:lnTo>
                    <a:lnTo>
                      <a:pt x="122" y="142"/>
                    </a:lnTo>
                    <a:lnTo>
                      <a:pt x="112" y="147"/>
                    </a:lnTo>
                    <a:lnTo>
                      <a:pt x="107" y="147"/>
                    </a:lnTo>
                    <a:lnTo>
                      <a:pt x="92" y="142"/>
                    </a:lnTo>
                    <a:lnTo>
                      <a:pt x="87" y="142"/>
                    </a:lnTo>
                    <a:lnTo>
                      <a:pt x="87" y="137"/>
                    </a:lnTo>
                    <a:lnTo>
                      <a:pt x="87" y="137"/>
                    </a:lnTo>
                    <a:lnTo>
                      <a:pt x="87" y="132"/>
                    </a:lnTo>
                    <a:lnTo>
                      <a:pt x="76" y="122"/>
                    </a:lnTo>
                    <a:lnTo>
                      <a:pt x="71" y="122"/>
                    </a:lnTo>
                    <a:lnTo>
                      <a:pt x="61" y="122"/>
                    </a:lnTo>
                    <a:lnTo>
                      <a:pt x="51" y="117"/>
                    </a:lnTo>
                    <a:lnTo>
                      <a:pt x="51" y="117"/>
                    </a:lnTo>
                    <a:lnTo>
                      <a:pt x="46" y="112"/>
                    </a:lnTo>
                    <a:lnTo>
                      <a:pt x="46" y="96"/>
                    </a:lnTo>
                    <a:lnTo>
                      <a:pt x="46" y="91"/>
                    </a:lnTo>
                    <a:lnTo>
                      <a:pt x="46" y="91"/>
                    </a:lnTo>
                    <a:lnTo>
                      <a:pt x="41" y="91"/>
                    </a:lnTo>
                    <a:lnTo>
                      <a:pt x="36" y="86"/>
                    </a:lnTo>
                    <a:lnTo>
                      <a:pt x="31" y="86"/>
                    </a:lnTo>
                    <a:lnTo>
                      <a:pt x="31" y="81"/>
                    </a:lnTo>
                    <a:lnTo>
                      <a:pt x="31" y="71"/>
                    </a:lnTo>
                    <a:lnTo>
                      <a:pt x="26" y="71"/>
                    </a:lnTo>
                    <a:lnTo>
                      <a:pt x="21" y="66"/>
                    </a:lnTo>
                    <a:lnTo>
                      <a:pt x="16" y="61"/>
                    </a:lnTo>
                    <a:lnTo>
                      <a:pt x="11" y="51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6" y="41"/>
                    </a:lnTo>
                    <a:lnTo>
                      <a:pt x="6" y="41"/>
                    </a:lnTo>
                    <a:lnTo>
                      <a:pt x="0" y="36"/>
                    </a:lnTo>
                    <a:lnTo>
                      <a:pt x="6" y="36"/>
                    </a:lnTo>
                    <a:lnTo>
                      <a:pt x="16" y="31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1" y="21"/>
                    </a:lnTo>
                    <a:lnTo>
                      <a:pt x="36" y="15"/>
                    </a:lnTo>
                    <a:lnTo>
                      <a:pt x="46" y="21"/>
                    </a:lnTo>
                    <a:lnTo>
                      <a:pt x="56" y="21"/>
                    </a:lnTo>
                    <a:lnTo>
                      <a:pt x="61" y="21"/>
                    </a:lnTo>
                    <a:lnTo>
                      <a:pt x="82" y="5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2" y="5"/>
                    </a:lnTo>
                    <a:lnTo>
                      <a:pt x="97" y="10"/>
                    </a:lnTo>
                    <a:lnTo>
                      <a:pt x="102" y="10"/>
                    </a:lnTo>
                    <a:lnTo>
                      <a:pt x="107" y="15"/>
                    </a:lnTo>
                    <a:lnTo>
                      <a:pt x="117" y="15"/>
                    </a:lnTo>
                    <a:lnTo>
                      <a:pt x="117" y="21"/>
                    </a:lnTo>
                    <a:lnTo>
                      <a:pt x="117" y="21"/>
                    </a:lnTo>
                    <a:lnTo>
                      <a:pt x="112" y="21"/>
                    </a:lnTo>
                    <a:lnTo>
                      <a:pt x="107" y="36"/>
                    </a:lnTo>
                    <a:lnTo>
                      <a:pt x="112" y="36"/>
                    </a:lnTo>
                    <a:lnTo>
                      <a:pt x="107" y="41"/>
                    </a:lnTo>
                    <a:lnTo>
                      <a:pt x="112" y="51"/>
                    </a:lnTo>
                    <a:lnTo>
                      <a:pt x="107" y="56"/>
                    </a:lnTo>
                    <a:lnTo>
                      <a:pt x="112" y="56"/>
                    </a:lnTo>
                    <a:lnTo>
                      <a:pt x="112" y="61"/>
                    </a:lnTo>
                    <a:lnTo>
                      <a:pt x="117" y="66"/>
                    </a:lnTo>
                    <a:lnTo>
                      <a:pt x="127" y="61"/>
                    </a:lnTo>
                    <a:lnTo>
                      <a:pt x="132" y="61"/>
                    </a:lnTo>
                    <a:lnTo>
                      <a:pt x="132" y="56"/>
                    </a:lnTo>
                    <a:lnTo>
                      <a:pt x="142" y="61"/>
                    </a:lnTo>
                    <a:lnTo>
                      <a:pt x="142" y="61"/>
                    </a:lnTo>
                    <a:lnTo>
                      <a:pt x="147" y="66"/>
                    </a:lnTo>
                    <a:lnTo>
                      <a:pt x="147" y="76"/>
                    </a:lnTo>
                    <a:lnTo>
                      <a:pt x="147" y="76"/>
                    </a:lnTo>
                    <a:lnTo>
                      <a:pt x="152" y="81"/>
                    </a:lnTo>
                    <a:lnTo>
                      <a:pt x="157" y="81"/>
                    </a:lnTo>
                    <a:lnTo>
                      <a:pt x="157" y="81"/>
                    </a:lnTo>
                    <a:lnTo>
                      <a:pt x="157" y="91"/>
                    </a:lnTo>
                    <a:lnTo>
                      <a:pt x="163" y="96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7" name="Freeform 180">
                <a:extLst>
                  <a:ext uri="{FF2B5EF4-FFF2-40B4-BE49-F238E27FC236}">
                    <a16:creationId xmlns:a16="http://schemas.microsoft.com/office/drawing/2014/main" id="{888A618E-6E9B-44C5-9F48-D4B990BCA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4471" y="1926531"/>
                <a:ext cx="313250" cy="465810"/>
              </a:xfrm>
              <a:custGeom>
                <a:avLst/>
                <a:gdLst>
                  <a:gd name="T0" fmla="*/ 45 w 71"/>
                  <a:gd name="T1" fmla="*/ 5 h 102"/>
                  <a:gd name="T2" fmla="*/ 50 w 71"/>
                  <a:gd name="T3" fmla="*/ 0 h 102"/>
                  <a:gd name="T4" fmla="*/ 55 w 71"/>
                  <a:gd name="T5" fmla="*/ 5 h 102"/>
                  <a:gd name="T6" fmla="*/ 55 w 71"/>
                  <a:gd name="T7" fmla="*/ 11 h 102"/>
                  <a:gd name="T8" fmla="*/ 55 w 71"/>
                  <a:gd name="T9" fmla="*/ 16 h 102"/>
                  <a:gd name="T10" fmla="*/ 61 w 71"/>
                  <a:gd name="T11" fmla="*/ 31 h 102"/>
                  <a:gd name="T12" fmla="*/ 66 w 71"/>
                  <a:gd name="T13" fmla="*/ 36 h 102"/>
                  <a:gd name="T14" fmla="*/ 66 w 71"/>
                  <a:gd name="T15" fmla="*/ 51 h 102"/>
                  <a:gd name="T16" fmla="*/ 71 w 71"/>
                  <a:gd name="T17" fmla="*/ 61 h 102"/>
                  <a:gd name="T18" fmla="*/ 71 w 71"/>
                  <a:gd name="T19" fmla="*/ 66 h 102"/>
                  <a:gd name="T20" fmla="*/ 71 w 71"/>
                  <a:gd name="T21" fmla="*/ 66 h 102"/>
                  <a:gd name="T22" fmla="*/ 66 w 71"/>
                  <a:gd name="T23" fmla="*/ 76 h 102"/>
                  <a:gd name="T24" fmla="*/ 61 w 71"/>
                  <a:gd name="T25" fmla="*/ 81 h 102"/>
                  <a:gd name="T26" fmla="*/ 61 w 71"/>
                  <a:gd name="T27" fmla="*/ 92 h 102"/>
                  <a:gd name="T28" fmla="*/ 55 w 71"/>
                  <a:gd name="T29" fmla="*/ 97 h 102"/>
                  <a:gd name="T30" fmla="*/ 55 w 71"/>
                  <a:gd name="T31" fmla="*/ 97 h 102"/>
                  <a:gd name="T32" fmla="*/ 50 w 71"/>
                  <a:gd name="T33" fmla="*/ 102 h 102"/>
                  <a:gd name="T34" fmla="*/ 45 w 71"/>
                  <a:gd name="T35" fmla="*/ 97 h 102"/>
                  <a:gd name="T36" fmla="*/ 45 w 71"/>
                  <a:gd name="T37" fmla="*/ 92 h 102"/>
                  <a:gd name="T38" fmla="*/ 40 w 71"/>
                  <a:gd name="T39" fmla="*/ 81 h 102"/>
                  <a:gd name="T40" fmla="*/ 45 w 71"/>
                  <a:gd name="T41" fmla="*/ 76 h 102"/>
                  <a:gd name="T42" fmla="*/ 50 w 71"/>
                  <a:gd name="T43" fmla="*/ 66 h 102"/>
                  <a:gd name="T44" fmla="*/ 45 w 71"/>
                  <a:gd name="T45" fmla="*/ 51 h 102"/>
                  <a:gd name="T46" fmla="*/ 35 w 71"/>
                  <a:gd name="T47" fmla="*/ 31 h 102"/>
                  <a:gd name="T48" fmla="*/ 25 w 71"/>
                  <a:gd name="T49" fmla="*/ 31 h 102"/>
                  <a:gd name="T50" fmla="*/ 25 w 71"/>
                  <a:gd name="T51" fmla="*/ 36 h 102"/>
                  <a:gd name="T52" fmla="*/ 20 w 71"/>
                  <a:gd name="T53" fmla="*/ 41 h 102"/>
                  <a:gd name="T54" fmla="*/ 25 w 71"/>
                  <a:gd name="T55" fmla="*/ 41 h 102"/>
                  <a:gd name="T56" fmla="*/ 25 w 71"/>
                  <a:gd name="T57" fmla="*/ 46 h 102"/>
                  <a:gd name="T58" fmla="*/ 35 w 71"/>
                  <a:gd name="T59" fmla="*/ 46 h 102"/>
                  <a:gd name="T60" fmla="*/ 35 w 71"/>
                  <a:gd name="T61" fmla="*/ 51 h 102"/>
                  <a:gd name="T62" fmla="*/ 30 w 71"/>
                  <a:gd name="T63" fmla="*/ 51 h 102"/>
                  <a:gd name="T64" fmla="*/ 30 w 71"/>
                  <a:gd name="T65" fmla="*/ 56 h 102"/>
                  <a:gd name="T66" fmla="*/ 30 w 71"/>
                  <a:gd name="T67" fmla="*/ 66 h 102"/>
                  <a:gd name="T68" fmla="*/ 30 w 71"/>
                  <a:gd name="T69" fmla="*/ 66 h 102"/>
                  <a:gd name="T70" fmla="*/ 15 w 71"/>
                  <a:gd name="T71" fmla="*/ 66 h 102"/>
                  <a:gd name="T72" fmla="*/ 5 w 71"/>
                  <a:gd name="T73" fmla="*/ 61 h 102"/>
                  <a:gd name="T74" fmla="*/ 0 w 71"/>
                  <a:gd name="T75" fmla="*/ 41 h 102"/>
                  <a:gd name="T76" fmla="*/ 10 w 71"/>
                  <a:gd name="T77" fmla="*/ 36 h 102"/>
                  <a:gd name="T78" fmla="*/ 15 w 71"/>
                  <a:gd name="T79" fmla="*/ 26 h 102"/>
                  <a:gd name="T80" fmla="*/ 15 w 71"/>
                  <a:gd name="T81" fmla="*/ 26 h 102"/>
                  <a:gd name="T82" fmla="*/ 20 w 71"/>
                  <a:gd name="T83" fmla="*/ 16 h 102"/>
                  <a:gd name="T84" fmla="*/ 35 w 71"/>
                  <a:gd name="T85" fmla="*/ 16 h 102"/>
                  <a:gd name="T86" fmla="*/ 40 w 71"/>
                  <a:gd name="T87" fmla="*/ 11 h 102"/>
                  <a:gd name="T88" fmla="*/ 45 w 71"/>
                  <a:gd name="T8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1" h="102">
                    <a:moveTo>
                      <a:pt x="45" y="5"/>
                    </a:moveTo>
                    <a:lnTo>
                      <a:pt x="45" y="5"/>
                    </a:lnTo>
                    <a:lnTo>
                      <a:pt x="50" y="5"/>
                    </a:lnTo>
                    <a:lnTo>
                      <a:pt x="50" y="0"/>
                    </a:lnTo>
                    <a:lnTo>
                      <a:pt x="50" y="5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55" y="11"/>
                    </a:lnTo>
                    <a:lnTo>
                      <a:pt x="55" y="11"/>
                    </a:lnTo>
                    <a:lnTo>
                      <a:pt x="55" y="16"/>
                    </a:lnTo>
                    <a:lnTo>
                      <a:pt x="55" y="26"/>
                    </a:lnTo>
                    <a:lnTo>
                      <a:pt x="61" y="31"/>
                    </a:lnTo>
                    <a:lnTo>
                      <a:pt x="61" y="31"/>
                    </a:lnTo>
                    <a:lnTo>
                      <a:pt x="66" y="36"/>
                    </a:lnTo>
                    <a:lnTo>
                      <a:pt x="66" y="46"/>
                    </a:lnTo>
                    <a:lnTo>
                      <a:pt x="66" y="51"/>
                    </a:lnTo>
                    <a:lnTo>
                      <a:pt x="71" y="61"/>
                    </a:lnTo>
                    <a:lnTo>
                      <a:pt x="71" y="61"/>
                    </a:lnTo>
                    <a:lnTo>
                      <a:pt x="71" y="61"/>
                    </a:lnTo>
                    <a:lnTo>
                      <a:pt x="71" y="66"/>
                    </a:lnTo>
                    <a:lnTo>
                      <a:pt x="71" y="66"/>
                    </a:lnTo>
                    <a:lnTo>
                      <a:pt x="71" y="66"/>
                    </a:lnTo>
                    <a:lnTo>
                      <a:pt x="66" y="71"/>
                    </a:lnTo>
                    <a:lnTo>
                      <a:pt x="66" y="76"/>
                    </a:lnTo>
                    <a:lnTo>
                      <a:pt x="61" y="76"/>
                    </a:lnTo>
                    <a:lnTo>
                      <a:pt x="61" y="81"/>
                    </a:lnTo>
                    <a:lnTo>
                      <a:pt x="61" y="86"/>
                    </a:lnTo>
                    <a:lnTo>
                      <a:pt x="61" y="92"/>
                    </a:lnTo>
                    <a:lnTo>
                      <a:pt x="55" y="92"/>
                    </a:lnTo>
                    <a:lnTo>
                      <a:pt x="55" y="97"/>
                    </a:lnTo>
                    <a:lnTo>
                      <a:pt x="61" y="97"/>
                    </a:lnTo>
                    <a:lnTo>
                      <a:pt x="55" y="97"/>
                    </a:lnTo>
                    <a:lnTo>
                      <a:pt x="55" y="102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5" y="97"/>
                    </a:lnTo>
                    <a:lnTo>
                      <a:pt x="45" y="92"/>
                    </a:lnTo>
                    <a:lnTo>
                      <a:pt x="45" y="92"/>
                    </a:lnTo>
                    <a:lnTo>
                      <a:pt x="45" y="86"/>
                    </a:lnTo>
                    <a:lnTo>
                      <a:pt x="40" y="81"/>
                    </a:lnTo>
                    <a:lnTo>
                      <a:pt x="40" y="81"/>
                    </a:lnTo>
                    <a:lnTo>
                      <a:pt x="45" y="76"/>
                    </a:lnTo>
                    <a:lnTo>
                      <a:pt x="45" y="71"/>
                    </a:lnTo>
                    <a:lnTo>
                      <a:pt x="50" y="66"/>
                    </a:lnTo>
                    <a:lnTo>
                      <a:pt x="50" y="56"/>
                    </a:lnTo>
                    <a:lnTo>
                      <a:pt x="45" y="51"/>
                    </a:lnTo>
                    <a:lnTo>
                      <a:pt x="45" y="46"/>
                    </a:lnTo>
                    <a:lnTo>
                      <a:pt x="35" y="31"/>
                    </a:lnTo>
                    <a:lnTo>
                      <a:pt x="30" y="31"/>
                    </a:lnTo>
                    <a:lnTo>
                      <a:pt x="25" y="31"/>
                    </a:lnTo>
                    <a:lnTo>
                      <a:pt x="25" y="31"/>
                    </a:lnTo>
                    <a:lnTo>
                      <a:pt x="25" y="36"/>
                    </a:lnTo>
                    <a:lnTo>
                      <a:pt x="25" y="36"/>
                    </a:lnTo>
                    <a:lnTo>
                      <a:pt x="20" y="41"/>
                    </a:lnTo>
                    <a:lnTo>
                      <a:pt x="20" y="41"/>
                    </a:lnTo>
                    <a:lnTo>
                      <a:pt x="25" y="41"/>
                    </a:lnTo>
                    <a:lnTo>
                      <a:pt x="25" y="41"/>
                    </a:lnTo>
                    <a:lnTo>
                      <a:pt x="25" y="46"/>
                    </a:lnTo>
                    <a:lnTo>
                      <a:pt x="30" y="46"/>
                    </a:lnTo>
                    <a:lnTo>
                      <a:pt x="35" y="46"/>
                    </a:lnTo>
                    <a:lnTo>
                      <a:pt x="35" y="46"/>
                    </a:lnTo>
                    <a:lnTo>
                      <a:pt x="35" y="51"/>
                    </a:lnTo>
                    <a:lnTo>
                      <a:pt x="30" y="51"/>
                    </a:lnTo>
                    <a:lnTo>
                      <a:pt x="30" y="51"/>
                    </a:lnTo>
                    <a:lnTo>
                      <a:pt x="35" y="56"/>
                    </a:lnTo>
                    <a:lnTo>
                      <a:pt x="30" y="56"/>
                    </a:lnTo>
                    <a:lnTo>
                      <a:pt x="30" y="61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20" y="66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5" y="61"/>
                    </a:lnTo>
                    <a:lnTo>
                      <a:pt x="0" y="51"/>
                    </a:lnTo>
                    <a:lnTo>
                      <a:pt x="0" y="41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26"/>
                    </a:lnTo>
                    <a:lnTo>
                      <a:pt x="15" y="26"/>
                    </a:lnTo>
                    <a:lnTo>
                      <a:pt x="15" y="26"/>
                    </a:lnTo>
                    <a:lnTo>
                      <a:pt x="15" y="16"/>
                    </a:lnTo>
                    <a:lnTo>
                      <a:pt x="20" y="16"/>
                    </a:lnTo>
                    <a:lnTo>
                      <a:pt x="25" y="16"/>
                    </a:lnTo>
                    <a:lnTo>
                      <a:pt x="35" y="16"/>
                    </a:lnTo>
                    <a:lnTo>
                      <a:pt x="40" y="16"/>
                    </a:lnTo>
                    <a:lnTo>
                      <a:pt x="40" y="11"/>
                    </a:lnTo>
                    <a:lnTo>
                      <a:pt x="45" y="5"/>
                    </a:lnTo>
                    <a:lnTo>
                      <a:pt x="45" y="5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8" name="Freeform 226">
                <a:extLst>
                  <a:ext uri="{FF2B5EF4-FFF2-40B4-BE49-F238E27FC236}">
                    <a16:creationId xmlns:a16="http://schemas.microsoft.com/office/drawing/2014/main" id="{E0DBA20F-FBF5-4876-A406-3E946427A5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42388" y="1026875"/>
                <a:ext cx="427962" cy="461246"/>
              </a:xfrm>
              <a:custGeom>
                <a:avLst/>
                <a:gdLst>
                  <a:gd name="T0" fmla="*/ 0 w 97"/>
                  <a:gd name="T1" fmla="*/ 20 h 101"/>
                  <a:gd name="T2" fmla="*/ 0 w 97"/>
                  <a:gd name="T3" fmla="*/ 30 h 101"/>
                  <a:gd name="T4" fmla="*/ 0 w 97"/>
                  <a:gd name="T5" fmla="*/ 40 h 101"/>
                  <a:gd name="T6" fmla="*/ 11 w 97"/>
                  <a:gd name="T7" fmla="*/ 46 h 101"/>
                  <a:gd name="T8" fmla="*/ 16 w 97"/>
                  <a:gd name="T9" fmla="*/ 46 h 101"/>
                  <a:gd name="T10" fmla="*/ 21 w 97"/>
                  <a:gd name="T11" fmla="*/ 51 h 101"/>
                  <a:gd name="T12" fmla="*/ 26 w 97"/>
                  <a:gd name="T13" fmla="*/ 51 h 101"/>
                  <a:gd name="T14" fmla="*/ 31 w 97"/>
                  <a:gd name="T15" fmla="*/ 61 h 101"/>
                  <a:gd name="T16" fmla="*/ 51 w 97"/>
                  <a:gd name="T17" fmla="*/ 56 h 101"/>
                  <a:gd name="T18" fmla="*/ 51 w 97"/>
                  <a:gd name="T19" fmla="*/ 66 h 101"/>
                  <a:gd name="T20" fmla="*/ 51 w 97"/>
                  <a:gd name="T21" fmla="*/ 71 h 101"/>
                  <a:gd name="T22" fmla="*/ 56 w 97"/>
                  <a:gd name="T23" fmla="*/ 86 h 101"/>
                  <a:gd name="T24" fmla="*/ 61 w 97"/>
                  <a:gd name="T25" fmla="*/ 91 h 101"/>
                  <a:gd name="T26" fmla="*/ 66 w 97"/>
                  <a:gd name="T27" fmla="*/ 101 h 101"/>
                  <a:gd name="T28" fmla="*/ 81 w 97"/>
                  <a:gd name="T29" fmla="*/ 91 h 101"/>
                  <a:gd name="T30" fmla="*/ 86 w 97"/>
                  <a:gd name="T31" fmla="*/ 86 h 101"/>
                  <a:gd name="T32" fmla="*/ 97 w 97"/>
                  <a:gd name="T33" fmla="*/ 81 h 101"/>
                  <a:gd name="T34" fmla="*/ 92 w 97"/>
                  <a:gd name="T35" fmla="*/ 76 h 101"/>
                  <a:gd name="T36" fmla="*/ 86 w 97"/>
                  <a:gd name="T37" fmla="*/ 76 h 101"/>
                  <a:gd name="T38" fmla="*/ 81 w 97"/>
                  <a:gd name="T39" fmla="*/ 71 h 101"/>
                  <a:gd name="T40" fmla="*/ 86 w 97"/>
                  <a:gd name="T41" fmla="*/ 61 h 101"/>
                  <a:gd name="T42" fmla="*/ 86 w 97"/>
                  <a:gd name="T43" fmla="*/ 40 h 101"/>
                  <a:gd name="T44" fmla="*/ 81 w 97"/>
                  <a:gd name="T45" fmla="*/ 35 h 101"/>
                  <a:gd name="T46" fmla="*/ 76 w 97"/>
                  <a:gd name="T47" fmla="*/ 30 h 101"/>
                  <a:gd name="T48" fmla="*/ 66 w 97"/>
                  <a:gd name="T49" fmla="*/ 30 h 101"/>
                  <a:gd name="T50" fmla="*/ 56 w 97"/>
                  <a:gd name="T51" fmla="*/ 30 h 101"/>
                  <a:gd name="T52" fmla="*/ 36 w 97"/>
                  <a:gd name="T53" fmla="*/ 20 h 101"/>
                  <a:gd name="T54" fmla="*/ 26 w 97"/>
                  <a:gd name="T55" fmla="*/ 20 h 101"/>
                  <a:gd name="T56" fmla="*/ 16 w 97"/>
                  <a:gd name="T57" fmla="*/ 15 h 101"/>
                  <a:gd name="T58" fmla="*/ 5 w 97"/>
                  <a:gd name="T59" fmla="*/ 15 h 101"/>
                  <a:gd name="T60" fmla="*/ 0 w 97"/>
                  <a:gd name="T61" fmla="*/ 20 h 101"/>
                  <a:gd name="T62" fmla="*/ 0 w 97"/>
                  <a:gd name="T63" fmla="*/ 20 h 101"/>
                  <a:gd name="T64" fmla="*/ 61 w 97"/>
                  <a:gd name="T65" fmla="*/ 10 h 101"/>
                  <a:gd name="T66" fmla="*/ 61 w 97"/>
                  <a:gd name="T67" fmla="*/ 15 h 101"/>
                  <a:gd name="T68" fmla="*/ 66 w 97"/>
                  <a:gd name="T69" fmla="*/ 10 h 101"/>
                  <a:gd name="T70" fmla="*/ 66 w 97"/>
                  <a:gd name="T71" fmla="*/ 5 h 101"/>
                  <a:gd name="T72" fmla="*/ 56 w 97"/>
                  <a:gd name="T73" fmla="*/ 0 h 101"/>
                  <a:gd name="T74" fmla="*/ 51 w 97"/>
                  <a:gd name="T75" fmla="*/ 0 h 101"/>
                  <a:gd name="T76" fmla="*/ 46 w 97"/>
                  <a:gd name="T77" fmla="*/ 5 h 101"/>
                  <a:gd name="T78" fmla="*/ 56 w 97"/>
                  <a:gd name="T79" fmla="*/ 5 h 101"/>
                  <a:gd name="T80" fmla="*/ 66 w 97"/>
                  <a:gd name="T81" fmla="*/ 10 h 101"/>
                  <a:gd name="T82" fmla="*/ 61 w 97"/>
                  <a:gd name="T83" fmla="*/ 1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7" h="101">
                    <a:moveTo>
                      <a:pt x="0" y="20"/>
                    </a:moveTo>
                    <a:lnTo>
                      <a:pt x="0" y="20"/>
                    </a:lnTo>
                    <a:lnTo>
                      <a:pt x="5" y="25"/>
                    </a:lnTo>
                    <a:lnTo>
                      <a:pt x="0" y="30"/>
                    </a:lnTo>
                    <a:lnTo>
                      <a:pt x="5" y="30"/>
                    </a:lnTo>
                    <a:lnTo>
                      <a:pt x="0" y="40"/>
                    </a:lnTo>
                    <a:lnTo>
                      <a:pt x="5" y="46"/>
                    </a:lnTo>
                    <a:lnTo>
                      <a:pt x="11" y="46"/>
                    </a:lnTo>
                    <a:lnTo>
                      <a:pt x="16" y="51"/>
                    </a:lnTo>
                    <a:lnTo>
                      <a:pt x="16" y="46"/>
                    </a:lnTo>
                    <a:lnTo>
                      <a:pt x="16" y="51"/>
                    </a:lnTo>
                    <a:lnTo>
                      <a:pt x="21" y="51"/>
                    </a:lnTo>
                    <a:lnTo>
                      <a:pt x="26" y="51"/>
                    </a:lnTo>
                    <a:lnTo>
                      <a:pt x="26" y="51"/>
                    </a:lnTo>
                    <a:lnTo>
                      <a:pt x="31" y="51"/>
                    </a:lnTo>
                    <a:lnTo>
                      <a:pt x="31" y="61"/>
                    </a:lnTo>
                    <a:lnTo>
                      <a:pt x="36" y="61"/>
                    </a:lnTo>
                    <a:lnTo>
                      <a:pt x="51" y="56"/>
                    </a:lnTo>
                    <a:lnTo>
                      <a:pt x="51" y="66"/>
                    </a:lnTo>
                    <a:lnTo>
                      <a:pt x="51" y="66"/>
                    </a:lnTo>
                    <a:lnTo>
                      <a:pt x="51" y="71"/>
                    </a:lnTo>
                    <a:lnTo>
                      <a:pt x="51" y="71"/>
                    </a:lnTo>
                    <a:lnTo>
                      <a:pt x="56" y="81"/>
                    </a:lnTo>
                    <a:lnTo>
                      <a:pt x="56" y="86"/>
                    </a:lnTo>
                    <a:lnTo>
                      <a:pt x="61" y="86"/>
                    </a:lnTo>
                    <a:lnTo>
                      <a:pt x="61" y="91"/>
                    </a:lnTo>
                    <a:lnTo>
                      <a:pt x="66" y="96"/>
                    </a:lnTo>
                    <a:lnTo>
                      <a:pt x="66" y="101"/>
                    </a:lnTo>
                    <a:lnTo>
                      <a:pt x="71" y="96"/>
                    </a:lnTo>
                    <a:lnTo>
                      <a:pt x="81" y="91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92" y="81"/>
                    </a:lnTo>
                    <a:lnTo>
                      <a:pt x="97" y="81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86" y="76"/>
                    </a:lnTo>
                    <a:lnTo>
                      <a:pt x="86" y="76"/>
                    </a:lnTo>
                    <a:lnTo>
                      <a:pt x="81" y="76"/>
                    </a:lnTo>
                    <a:lnTo>
                      <a:pt x="81" y="71"/>
                    </a:lnTo>
                    <a:lnTo>
                      <a:pt x="81" y="66"/>
                    </a:lnTo>
                    <a:lnTo>
                      <a:pt x="86" y="61"/>
                    </a:lnTo>
                    <a:lnTo>
                      <a:pt x="86" y="46"/>
                    </a:lnTo>
                    <a:lnTo>
                      <a:pt x="86" y="40"/>
                    </a:lnTo>
                    <a:lnTo>
                      <a:pt x="81" y="35"/>
                    </a:lnTo>
                    <a:lnTo>
                      <a:pt x="81" y="35"/>
                    </a:lnTo>
                    <a:lnTo>
                      <a:pt x="76" y="30"/>
                    </a:lnTo>
                    <a:lnTo>
                      <a:pt x="76" y="30"/>
                    </a:lnTo>
                    <a:lnTo>
                      <a:pt x="66" y="25"/>
                    </a:lnTo>
                    <a:lnTo>
                      <a:pt x="66" y="30"/>
                    </a:lnTo>
                    <a:lnTo>
                      <a:pt x="56" y="30"/>
                    </a:lnTo>
                    <a:lnTo>
                      <a:pt x="56" y="30"/>
                    </a:lnTo>
                    <a:lnTo>
                      <a:pt x="51" y="30"/>
                    </a:lnTo>
                    <a:lnTo>
                      <a:pt x="36" y="20"/>
                    </a:lnTo>
                    <a:lnTo>
                      <a:pt x="31" y="15"/>
                    </a:lnTo>
                    <a:lnTo>
                      <a:pt x="26" y="20"/>
                    </a:lnTo>
                    <a:lnTo>
                      <a:pt x="21" y="20"/>
                    </a:lnTo>
                    <a:lnTo>
                      <a:pt x="16" y="15"/>
                    </a:lnTo>
                    <a:lnTo>
                      <a:pt x="11" y="15"/>
                    </a:lnTo>
                    <a:lnTo>
                      <a:pt x="5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moveTo>
                      <a:pt x="61" y="10"/>
                    </a:moveTo>
                    <a:lnTo>
                      <a:pt x="61" y="10"/>
                    </a:lnTo>
                    <a:lnTo>
                      <a:pt x="61" y="10"/>
                    </a:lnTo>
                    <a:lnTo>
                      <a:pt x="61" y="15"/>
                    </a:lnTo>
                    <a:lnTo>
                      <a:pt x="66" y="15"/>
                    </a:lnTo>
                    <a:lnTo>
                      <a:pt x="66" y="10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6" y="5"/>
                    </a:lnTo>
                    <a:lnTo>
                      <a:pt x="51" y="5"/>
                    </a:lnTo>
                    <a:lnTo>
                      <a:pt x="56" y="5"/>
                    </a:lnTo>
                    <a:lnTo>
                      <a:pt x="61" y="5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61" y="10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D295554-DA7D-4B0C-876A-3881AC9222AD}"/>
                </a:ext>
              </a:extLst>
            </p:cNvPr>
            <p:cNvGrpSpPr/>
            <p:nvPr/>
          </p:nvGrpSpPr>
          <p:grpSpPr>
            <a:xfrm>
              <a:off x="5226159" y="868729"/>
              <a:ext cx="1654490" cy="2246856"/>
              <a:chOff x="5233484" y="839638"/>
              <a:chExt cx="1654490" cy="2246856"/>
            </a:xfrm>
            <a:solidFill>
              <a:srgbClr val="00B0F0"/>
            </a:solidFill>
          </p:grpSpPr>
          <p:sp>
            <p:nvSpPr>
              <p:cNvPr id="66" name="Freeform 11">
                <a:extLst>
                  <a:ext uri="{FF2B5EF4-FFF2-40B4-BE49-F238E27FC236}">
                    <a16:creationId xmlns:a16="http://schemas.microsoft.com/office/drawing/2014/main" id="{D6AFD5BC-A7B7-4CE4-8594-5344AA8B3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9683" y="2296440"/>
                <a:ext cx="979456" cy="790054"/>
              </a:xfrm>
              <a:custGeom>
                <a:avLst/>
                <a:gdLst>
                  <a:gd name="T0" fmla="*/ 20 w 222"/>
                  <a:gd name="T1" fmla="*/ 0 h 173"/>
                  <a:gd name="T2" fmla="*/ 30 w 222"/>
                  <a:gd name="T3" fmla="*/ 5 h 173"/>
                  <a:gd name="T4" fmla="*/ 45 w 222"/>
                  <a:gd name="T5" fmla="*/ 31 h 173"/>
                  <a:gd name="T6" fmla="*/ 71 w 222"/>
                  <a:gd name="T7" fmla="*/ 46 h 173"/>
                  <a:gd name="T8" fmla="*/ 91 w 222"/>
                  <a:gd name="T9" fmla="*/ 56 h 173"/>
                  <a:gd name="T10" fmla="*/ 106 w 222"/>
                  <a:gd name="T11" fmla="*/ 56 h 173"/>
                  <a:gd name="T12" fmla="*/ 111 w 222"/>
                  <a:gd name="T13" fmla="*/ 61 h 173"/>
                  <a:gd name="T14" fmla="*/ 126 w 222"/>
                  <a:gd name="T15" fmla="*/ 66 h 173"/>
                  <a:gd name="T16" fmla="*/ 141 w 222"/>
                  <a:gd name="T17" fmla="*/ 71 h 173"/>
                  <a:gd name="T18" fmla="*/ 157 w 222"/>
                  <a:gd name="T19" fmla="*/ 76 h 173"/>
                  <a:gd name="T20" fmla="*/ 162 w 222"/>
                  <a:gd name="T21" fmla="*/ 71 h 173"/>
                  <a:gd name="T22" fmla="*/ 172 w 222"/>
                  <a:gd name="T23" fmla="*/ 76 h 173"/>
                  <a:gd name="T24" fmla="*/ 182 w 222"/>
                  <a:gd name="T25" fmla="*/ 76 h 173"/>
                  <a:gd name="T26" fmla="*/ 177 w 222"/>
                  <a:gd name="T27" fmla="*/ 76 h 173"/>
                  <a:gd name="T28" fmla="*/ 197 w 222"/>
                  <a:gd name="T29" fmla="*/ 102 h 173"/>
                  <a:gd name="T30" fmla="*/ 207 w 222"/>
                  <a:gd name="T31" fmla="*/ 117 h 173"/>
                  <a:gd name="T32" fmla="*/ 217 w 222"/>
                  <a:gd name="T33" fmla="*/ 137 h 173"/>
                  <a:gd name="T34" fmla="*/ 212 w 222"/>
                  <a:gd name="T35" fmla="*/ 137 h 173"/>
                  <a:gd name="T36" fmla="*/ 197 w 222"/>
                  <a:gd name="T37" fmla="*/ 142 h 173"/>
                  <a:gd name="T38" fmla="*/ 192 w 222"/>
                  <a:gd name="T39" fmla="*/ 137 h 173"/>
                  <a:gd name="T40" fmla="*/ 187 w 222"/>
                  <a:gd name="T41" fmla="*/ 137 h 173"/>
                  <a:gd name="T42" fmla="*/ 187 w 222"/>
                  <a:gd name="T43" fmla="*/ 142 h 173"/>
                  <a:gd name="T44" fmla="*/ 187 w 222"/>
                  <a:gd name="T45" fmla="*/ 142 h 173"/>
                  <a:gd name="T46" fmla="*/ 182 w 222"/>
                  <a:gd name="T47" fmla="*/ 142 h 173"/>
                  <a:gd name="T48" fmla="*/ 182 w 222"/>
                  <a:gd name="T49" fmla="*/ 152 h 173"/>
                  <a:gd name="T50" fmla="*/ 187 w 222"/>
                  <a:gd name="T51" fmla="*/ 162 h 173"/>
                  <a:gd name="T52" fmla="*/ 187 w 222"/>
                  <a:gd name="T53" fmla="*/ 162 h 173"/>
                  <a:gd name="T54" fmla="*/ 177 w 222"/>
                  <a:gd name="T55" fmla="*/ 173 h 173"/>
                  <a:gd name="T56" fmla="*/ 152 w 222"/>
                  <a:gd name="T57" fmla="*/ 162 h 173"/>
                  <a:gd name="T58" fmla="*/ 141 w 222"/>
                  <a:gd name="T59" fmla="*/ 162 h 173"/>
                  <a:gd name="T60" fmla="*/ 136 w 222"/>
                  <a:gd name="T61" fmla="*/ 167 h 173"/>
                  <a:gd name="T62" fmla="*/ 126 w 222"/>
                  <a:gd name="T63" fmla="*/ 162 h 173"/>
                  <a:gd name="T64" fmla="*/ 121 w 222"/>
                  <a:gd name="T65" fmla="*/ 157 h 173"/>
                  <a:gd name="T66" fmla="*/ 91 w 222"/>
                  <a:gd name="T67" fmla="*/ 152 h 173"/>
                  <a:gd name="T68" fmla="*/ 91 w 222"/>
                  <a:gd name="T69" fmla="*/ 142 h 173"/>
                  <a:gd name="T70" fmla="*/ 86 w 222"/>
                  <a:gd name="T71" fmla="*/ 137 h 173"/>
                  <a:gd name="T72" fmla="*/ 76 w 222"/>
                  <a:gd name="T73" fmla="*/ 137 h 173"/>
                  <a:gd name="T74" fmla="*/ 76 w 222"/>
                  <a:gd name="T75" fmla="*/ 132 h 173"/>
                  <a:gd name="T76" fmla="*/ 76 w 222"/>
                  <a:gd name="T77" fmla="*/ 132 h 173"/>
                  <a:gd name="T78" fmla="*/ 81 w 222"/>
                  <a:gd name="T79" fmla="*/ 127 h 173"/>
                  <a:gd name="T80" fmla="*/ 76 w 222"/>
                  <a:gd name="T81" fmla="*/ 122 h 173"/>
                  <a:gd name="T82" fmla="*/ 71 w 222"/>
                  <a:gd name="T83" fmla="*/ 107 h 173"/>
                  <a:gd name="T84" fmla="*/ 76 w 222"/>
                  <a:gd name="T85" fmla="*/ 102 h 173"/>
                  <a:gd name="T86" fmla="*/ 76 w 222"/>
                  <a:gd name="T87" fmla="*/ 92 h 173"/>
                  <a:gd name="T88" fmla="*/ 71 w 222"/>
                  <a:gd name="T89" fmla="*/ 86 h 173"/>
                  <a:gd name="T90" fmla="*/ 66 w 222"/>
                  <a:gd name="T91" fmla="*/ 81 h 173"/>
                  <a:gd name="T92" fmla="*/ 50 w 222"/>
                  <a:gd name="T93" fmla="*/ 61 h 173"/>
                  <a:gd name="T94" fmla="*/ 45 w 222"/>
                  <a:gd name="T95" fmla="*/ 56 h 173"/>
                  <a:gd name="T96" fmla="*/ 40 w 222"/>
                  <a:gd name="T97" fmla="*/ 56 h 173"/>
                  <a:gd name="T98" fmla="*/ 35 w 222"/>
                  <a:gd name="T99" fmla="*/ 61 h 173"/>
                  <a:gd name="T100" fmla="*/ 10 w 222"/>
                  <a:gd name="T101" fmla="*/ 31 h 173"/>
                  <a:gd name="T102" fmla="*/ 5 w 222"/>
                  <a:gd name="T103" fmla="*/ 31 h 173"/>
                  <a:gd name="T104" fmla="*/ 0 w 222"/>
                  <a:gd name="T105" fmla="*/ 26 h 173"/>
                  <a:gd name="T106" fmla="*/ 5 w 222"/>
                  <a:gd name="T107" fmla="*/ 26 h 173"/>
                  <a:gd name="T108" fmla="*/ 0 w 222"/>
                  <a:gd name="T109" fmla="*/ 11 h 173"/>
                  <a:gd name="T110" fmla="*/ 5 w 222"/>
                  <a:gd name="T111" fmla="*/ 11 h 173"/>
                  <a:gd name="T112" fmla="*/ 10 w 222"/>
                  <a:gd name="T113" fmla="*/ 11 h 173"/>
                  <a:gd name="T114" fmla="*/ 15 w 222"/>
                  <a:gd name="T115" fmla="*/ 5 h 173"/>
                  <a:gd name="T116" fmla="*/ 15 w 222"/>
                  <a:gd name="T117" fmla="*/ 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2" h="173">
                    <a:moveTo>
                      <a:pt x="20" y="0"/>
                    </a:move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5"/>
                    </a:lnTo>
                    <a:lnTo>
                      <a:pt x="30" y="21"/>
                    </a:lnTo>
                    <a:lnTo>
                      <a:pt x="35" y="26"/>
                    </a:lnTo>
                    <a:lnTo>
                      <a:pt x="35" y="26"/>
                    </a:lnTo>
                    <a:lnTo>
                      <a:pt x="45" y="31"/>
                    </a:lnTo>
                    <a:lnTo>
                      <a:pt x="55" y="31"/>
                    </a:lnTo>
                    <a:lnTo>
                      <a:pt x="60" y="31"/>
                    </a:lnTo>
                    <a:lnTo>
                      <a:pt x="71" y="41"/>
                    </a:lnTo>
                    <a:lnTo>
                      <a:pt x="71" y="46"/>
                    </a:lnTo>
                    <a:lnTo>
                      <a:pt x="71" y="46"/>
                    </a:lnTo>
                    <a:lnTo>
                      <a:pt x="71" y="51"/>
                    </a:lnTo>
                    <a:lnTo>
                      <a:pt x="76" y="51"/>
                    </a:lnTo>
                    <a:lnTo>
                      <a:pt x="91" y="56"/>
                    </a:lnTo>
                    <a:lnTo>
                      <a:pt x="96" y="56"/>
                    </a:lnTo>
                    <a:lnTo>
                      <a:pt x="106" y="51"/>
                    </a:lnTo>
                    <a:lnTo>
                      <a:pt x="111" y="51"/>
                    </a:lnTo>
                    <a:lnTo>
                      <a:pt x="106" y="56"/>
                    </a:lnTo>
                    <a:lnTo>
                      <a:pt x="106" y="56"/>
                    </a:lnTo>
                    <a:lnTo>
                      <a:pt x="111" y="56"/>
                    </a:lnTo>
                    <a:lnTo>
                      <a:pt x="111" y="56"/>
                    </a:lnTo>
                    <a:lnTo>
                      <a:pt x="111" y="61"/>
                    </a:lnTo>
                    <a:lnTo>
                      <a:pt x="111" y="61"/>
                    </a:lnTo>
                    <a:lnTo>
                      <a:pt x="111" y="61"/>
                    </a:lnTo>
                    <a:lnTo>
                      <a:pt x="116" y="61"/>
                    </a:lnTo>
                    <a:lnTo>
                      <a:pt x="126" y="66"/>
                    </a:lnTo>
                    <a:lnTo>
                      <a:pt x="126" y="66"/>
                    </a:lnTo>
                    <a:lnTo>
                      <a:pt x="126" y="66"/>
                    </a:lnTo>
                    <a:lnTo>
                      <a:pt x="136" y="71"/>
                    </a:lnTo>
                    <a:lnTo>
                      <a:pt x="141" y="71"/>
                    </a:lnTo>
                    <a:lnTo>
                      <a:pt x="141" y="71"/>
                    </a:lnTo>
                    <a:lnTo>
                      <a:pt x="141" y="71"/>
                    </a:lnTo>
                    <a:lnTo>
                      <a:pt x="157" y="76"/>
                    </a:lnTo>
                    <a:lnTo>
                      <a:pt x="157" y="76"/>
                    </a:lnTo>
                    <a:lnTo>
                      <a:pt x="157" y="76"/>
                    </a:lnTo>
                    <a:lnTo>
                      <a:pt x="162" y="76"/>
                    </a:lnTo>
                    <a:lnTo>
                      <a:pt x="162" y="71"/>
                    </a:lnTo>
                    <a:lnTo>
                      <a:pt x="162" y="71"/>
                    </a:lnTo>
                    <a:lnTo>
                      <a:pt x="162" y="76"/>
                    </a:lnTo>
                    <a:lnTo>
                      <a:pt x="167" y="76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7" y="71"/>
                    </a:lnTo>
                    <a:lnTo>
                      <a:pt x="182" y="76"/>
                    </a:lnTo>
                    <a:lnTo>
                      <a:pt x="182" y="76"/>
                    </a:lnTo>
                    <a:lnTo>
                      <a:pt x="182" y="76"/>
                    </a:lnTo>
                    <a:lnTo>
                      <a:pt x="182" y="76"/>
                    </a:lnTo>
                    <a:lnTo>
                      <a:pt x="177" y="76"/>
                    </a:lnTo>
                    <a:lnTo>
                      <a:pt x="182" y="81"/>
                    </a:lnTo>
                    <a:lnTo>
                      <a:pt x="192" y="97"/>
                    </a:lnTo>
                    <a:lnTo>
                      <a:pt x="197" y="102"/>
                    </a:lnTo>
                    <a:lnTo>
                      <a:pt x="197" y="102"/>
                    </a:lnTo>
                    <a:lnTo>
                      <a:pt x="197" y="102"/>
                    </a:lnTo>
                    <a:lnTo>
                      <a:pt x="202" y="102"/>
                    </a:lnTo>
                    <a:lnTo>
                      <a:pt x="207" y="117"/>
                    </a:lnTo>
                    <a:lnTo>
                      <a:pt x="207" y="117"/>
                    </a:lnTo>
                    <a:lnTo>
                      <a:pt x="207" y="122"/>
                    </a:lnTo>
                    <a:lnTo>
                      <a:pt x="212" y="127"/>
                    </a:lnTo>
                    <a:lnTo>
                      <a:pt x="222" y="132"/>
                    </a:lnTo>
                    <a:lnTo>
                      <a:pt x="217" y="137"/>
                    </a:lnTo>
                    <a:lnTo>
                      <a:pt x="217" y="137"/>
                    </a:lnTo>
                    <a:lnTo>
                      <a:pt x="217" y="137"/>
                    </a:lnTo>
                    <a:lnTo>
                      <a:pt x="212" y="137"/>
                    </a:lnTo>
                    <a:lnTo>
                      <a:pt x="212" y="137"/>
                    </a:lnTo>
                    <a:lnTo>
                      <a:pt x="207" y="137"/>
                    </a:lnTo>
                    <a:lnTo>
                      <a:pt x="207" y="137"/>
                    </a:lnTo>
                    <a:lnTo>
                      <a:pt x="202" y="142"/>
                    </a:lnTo>
                    <a:lnTo>
                      <a:pt x="197" y="142"/>
                    </a:lnTo>
                    <a:lnTo>
                      <a:pt x="197" y="142"/>
                    </a:lnTo>
                    <a:lnTo>
                      <a:pt x="197" y="142"/>
                    </a:lnTo>
                    <a:lnTo>
                      <a:pt x="192" y="142"/>
                    </a:lnTo>
                    <a:lnTo>
                      <a:pt x="192" y="137"/>
                    </a:lnTo>
                    <a:lnTo>
                      <a:pt x="192" y="137"/>
                    </a:lnTo>
                    <a:lnTo>
                      <a:pt x="192" y="137"/>
                    </a:lnTo>
                    <a:lnTo>
                      <a:pt x="192" y="137"/>
                    </a:lnTo>
                    <a:lnTo>
                      <a:pt x="187" y="137"/>
                    </a:lnTo>
                    <a:lnTo>
                      <a:pt x="187" y="137"/>
                    </a:lnTo>
                    <a:lnTo>
                      <a:pt x="187" y="137"/>
                    </a:lnTo>
                    <a:lnTo>
                      <a:pt x="187" y="137"/>
                    </a:lnTo>
                    <a:lnTo>
                      <a:pt x="187" y="142"/>
                    </a:lnTo>
                    <a:lnTo>
                      <a:pt x="187" y="142"/>
                    </a:lnTo>
                    <a:lnTo>
                      <a:pt x="187" y="142"/>
                    </a:lnTo>
                    <a:lnTo>
                      <a:pt x="187" y="142"/>
                    </a:lnTo>
                    <a:lnTo>
                      <a:pt x="187" y="142"/>
                    </a:lnTo>
                    <a:lnTo>
                      <a:pt x="187" y="142"/>
                    </a:lnTo>
                    <a:lnTo>
                      <a:pt x="187" y="142"/>
                    </a:lnTo>
                    <a:lnTo>
                      <a:pt x="182" y="142"/>
                    </a:lnTo>
                    <a:lnTo>
                      <a:pt x="182" y="142"/>
                    </a:lnTo>
                    <a:lnTo>
                      <a:pt x="182" y="142"/>
                    </a:lnTo>
                    <a:lnTo>
                      <a:pt x="182" y="142"/>
                    </a:lnTo>
                    <a:lnTo>
                      <a:pt x="182" y="147"/>
                    </a:lnTo>
                    <a:lnTo>
                      <a:pt x="182" y="152"/>
                    </a:lnTo>
                    <a:lnTo>
                      <a:pt x="182" y="152"/>
                    </a:lnTo>
                    <a:lnTo>
                      <a:pt x="187" y="157"/>
                    </a:lnTo>
                    <a:lnTo>
                      <a:pt x="187" y="157"/>
                    </a:lnTo>
                    <a:lnTo>
                      <a:pt x="187" y="162"/>
                    </a:lnTo>
                    <a:lnTo>
                      <a:pt x="187" y="162"/>
                    </a:lnTo>
                    <a:lnTo>
                      <a:pt x="187" y="162"/>
                    </a:lnTo>
                    <a:lnTo>
                      <a:pt x="187" y="162"/>
                    </a:lnTo>
                    <a:lnTo>
                      <a:pt x="187" y="162"/>
                    </a:lnTo>
                    <a:lnTo>
                      <a:pt x="187" y="167"/>
                    </a:lnTo>
                    <a:lnTo>
                      <a:pt x="182" y="167"/>
                    </a:lnTo>
                    <a:lnTo>
                      <a:pt x="182" y="167"/>
                    </a:lnTo>
                    <a:lnTo>
                      <a:pt x="177" y="173"/>
                    </a:lnTo>
                    <a:lnTo>
                      <a:pt x="172" y="173"/>
                    </a:lnTo>
                    <a:lnTo>
                      <a:pt x="162" y="167"/>
                    </a:lnTo>
                    <a:lnTo>
                      <a:pt x="152" y="162"/>
                    </a:lnTo>
                    <a:lnTo>
                      <a:pt x="152" y="162"/>
                    </a:lnTo>
                    <a:lnTo>
                      <a:pt x="152" y="162"/>
                    </a:lnTo>
                    <a:lnTo>
                      <a:pt x="147" y="162"/>
                    </a:lnTo>
                    <a:lnTo>
                      <a:pt x="147" y="162"/>
                    </a:lnTo>
                    <a:lnTo>
                      <a:pt x="141" y="162"/>
                    </a:lnTo>
                    <a:lnTo>
                      <a:pt x="141" y="162"/>
                    </a:lnTo>
                    <a:lnTo>
                      <a:pt x="136" y="162"/>
                    </a:lnTo>
                    <a:lnTo>
                      <a:pt x="136" y="167"/>
                    </a:lnTo>
                    <a:lnTo>
                      <a:pt x="136" y="167"/>
                    </a:lnTo>
                    <a:lnTo>
                      <a:pt x="131" y="167"/>
                    </a:lnTo>
                    <a:lnTo>
                      <a:pt x="131" y="167"/>
                    </a:lnTo>
                    <a:lnTo>
                      <a:pt x="126" y="162"/>
                    </a:lnTo>
                    <a:lnTo>
                      <a:pt x="126" y="162"/>
                    </a:lnTo>
                    <a:lnTo>
                      <a:pt x="121" y="157"/>
                    </a:lnTo>
                    <a:lnTo>
                      <a:pt x="121" y="157"/>
                    </a:lnTo>
                    <a:lnTo>
                      <a:pt x="121" y="157"/>
                    </a:lnTo>
                    <a:lnTo>
                      <a:pt x="121" y="157"/>
                    </a:lnTo>
                    <a:lnTo>
                      <a:pt x="111" y="157"/>
                    </a:lnTo>
                    <a:lnTo>
                      <a:pt x="101" y="162"/>
                    </a:lnTo>
                    <a:lnTo>
                      <a:pt x="96" y="152"/>
                    </a:lnTo>
                    <a:lnTo>
                      <a:pt x="91" y="152"/>
                    </a:lnTo>
                    <a:lnTo>
                      <a:pt x="91" y="147"/>
                    </a:lnTo>
                    <a:lnTo>
                      <a:pt x="91" y="147"/>
                    </a:lnTo>
                    <a:lnTo>
                      <a:pt x="91" y="147"/>
                    </a:lnTo>
                    <a:lnTo>
                      <a:pt x="91" y="142"/>
                    </a:lnTo>
                    <a:lnTo>
                      <a:pt x="91" y="142"/>
                    </a:lnTo>
                    <a:lnTo>
                      <a:pt x="91" y="137"/>
                    </a:lnTo>
                    <a:lnTo>
                      <a:pt x="86" y="137"/>
                    </a:lnTo>
                    <a:lnTo>
                      <a:pt x="86" y="137"/>
                    </a:lnTo>
                    <a:lnTo>
                      <a:pt x="81" y="137"/>
                    </a:lnTo>
                    <a:lnTo>
                      <a:pt x="81" y="137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76" y="132"/>
                    </a:lnTo>
                    <a:lnTo>
                      <a:pt x="76" y="132"/>
                    </a:lnTo>
                    <a:lnTo>
                      <a:pt x="76" y="132"/>
                    </a:lnTo>
                    <a:lnTo>
                      <a:pt x="76" y="132"/>
                    </a:lnTo>
                    <a:lnTo>
                      <a:pt x="76" y="132"/>
                    </a:lnTo>
                    <a:lnTo>
                      <a:pt x="76" y="132"/>
                    </a:lnTo>
                    <a:lnTo>
                      <a:pt x="81" y="132"/>
                    </a:lnTo>
                    <a:lnTo>
                      <a:pt x="81" y="127"/>
                    </a:lnTo>
                    <a:lnTo>
                      <a:pt x="81" y="127"/>
                    </a:lnTo>
                    <a:lnTo>
                      <a:pt x="81" y="127"/>
                    </a:lnTo>
                    <a:lnTo>
                      <a:pt x="76" y="122"/>
                    </a:lnTo>
                    <a:lnTo>
                      <a:pt x="76" y="122"/>
                    </a:lnTo>
                    <a:lnTo>
                      <a:pt x="76" y="122"/>
                    </a:lnTo>
                    <a:lnTo>
                      <a:pt x="76" y="122"/>
                    </a:lnTo>
                    <a:lnTo>
                      <a:pt x="71" y="122"/>
                    </a:lnTo>
                    <a:lnTo>
                      <a:pt x="71" y="112"/>
                    </a:lnTo>
                    <a:lnTo>
                      <a:pt x="71" y="107"/>
                    </a:lnTo>
                    <a:lnTo>
                      <a:pt x="76" y="102"/>
                    </a:lnTo>
                    <a:lnTo>
                      <a:pt x="76" y="102"/>
                    </a:lnTo>
                    <a:lnTo>
                      <a:pt x="76" y="102"/>
                    </a:lnTo>
                    <a:lnTo>
                      <a:pt x="76" y="102"/>
                    </a:lnTo>
                    <a:lnTo>
                      <a:pt x="76" y="97"/>
                    </a:lnTo>
                    <a:lnTo>
                      <a:pt x="76" y="97"/>
                    </a:lnTo>
                    <a:lnTo>
                      <a:pt x="76" y="92"/>
                    </a:lnTo>
                    <a:lnTo>
                      <a:pt x="76" y="92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71" y="86"/>
                    </a:lnTo>
                    <a:lnTo>
                      <a:pt x="71" y="86"/>
                    </a:lnTo>
                    <a:lnTo>
                      <a:pt x="71" y="86"/>
                    </a:lnTo>
                    <a:lnTo>
                      <a:pt x="71" y="86"/>
                    </a:lnTo>
                    <a:lnTo>
                      <a:pt x="66" y="81"/>
                    </a:lnTo>
                    <a:lnTo>
                      <a:pt x="60" y="76"/>
                    </a:lnTo>
                    <a:lnTo>
                      <a:pt x="60" y="71"/>
                    </a:lnTo>
                    <a:lnTo>
                      <a:pt x="55" y="71"/>
                    </a:lnTo>
                    <a:lnTo>
                      <a:pt x="50" y="61"/>
                    </a:lnTo>
                    <a:lnTo>
                      <a:pt x="50" y="61"/>
                    </a:lnTo>
                    <a:lnTo>
                      <a:pt x="45" y="61"/>
                    </a:lnTo>
                    <a:lnTo>
                      <a:pt x="45" y="56"/>
                    </a:lnTo>
                    <a:lnTo>
                      <a:pt x="45" y="56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0" y="56"/>
                    </a:lnTo>
                    <a:lnTo>
                      <a:pt x="40" y="61"/>
                    </a:lnTo>
                    <a:lnTo>
                      <a:pt x="35" y="61"/>
                    </a:lnTo>
                    <a:lnTo>
                      <a:pt x="35" y="61"/>
                    </a:lnTo>
                    <a:lnTo>
                      <a:pt x="20" y="36"/>
                    </a:lnTo>
                    <a:lnTo>
                      <a:pt x="1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0" y="31"/>
                    </a:lnTo>
                    <a:lnTo>
                      <a:pt x="5" y="31"/>
                    </a:lnTo>
                    <a:lnTo>
                      <a:pt x="5" y="31"/>
                    </a:lnTo>
                    <a:lnTo>
                      <a:pt x="5" y="31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5" y="21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20" y="0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89" name="Freeform 34">
                <a:extLst>
                  <a:ext uri="{FF2B5EF4-FFF2-40B4-BE49-F238E27FC236}">
                    <a16:creationId xmlns:a16="http://schemas.microsoft.com/office/drawing/2014/main" id="{637D38E2-638A-4B2B-86E9-581F2E0DD8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3484" y="839638"/>
                <a:ext cx="1522129" cy="1205630"/>
              </a:xfrm>
              <a:custGeom>
                <a:avLst/>
                <a:gdLst>
                  <a:gd name="T0" fmla="*/ 122 w 345"/>
                  <a:gd name="T1" fmla="*/ 259 h 264"/>
                  <a:gd name="T2" fmla="*/ 162 w 345"/>
                  <a:gd name="T3" fmla="*/ 249 h 264"/>
                  <a:gd name="T4" fmla="*/ 172 w 345"/>
                  <a:gd name="T5" fmla="*/ 218 h 264"/>
                  <a:gd name="T6" fmla="*/ 162 w 345"/>
                  <a:gd name="T7" fmla="*/ 213 h 264"/>
                  <a:gd name="T8" fmla="*/ 172 w 345"/>
                  <a:gd name="T9" fmla="*/ 188 h 264"/>
                  <a:gd name="T10" fmla="*/ 218 w 345"/>
                  <a:gd name="T11" fmla="*/ 188 h 264"/>
                  <a:gd name="T12" fmla="*/ 223 w 345"/>
                  <a:gd name="T13" fmla="*/ 178 h 264"/>
                  <a:gd name="T14" fmla="*/ 253 w 345"/>
                  <a:gd name="T15" fmla="*/ 132 h 264"/>
                  <a:gd name="T16" fmla="*/ 264 w 345"/>
                  <a:gd name="T17" fmla="*/ 107 h 264"/>
                  <a:gd name="T18" fmla="*/ 284 w 345"/>
                  <a:gd name="T19" fmla="*/ 97 h 264"/>
                  <a:gd name="T20" fmla="*/ 319 w 345"/>
                  <a:gd name="T21" fmla="*/ 66 h 264"/>
                  <a:gd name="T22" fmla="*/ 334 w 345"/>
                  <a:gd name="T23" fmla="*/ 46 h 264"/>
                  <a:gd name="T24" fmla="*/ 294 w 345"/>
                  <a:gd name="T25" fmla="*/ 11 h 264"/>
                  <a:gd name="T26" fmla="*/ 274 w 345"/>
                  <a:gd name="T27" fmla="*/ 16 h 264"/>
                  <a:gd name="T28" fmla="*/ 279 w 345"/>
                  <a:gd name="T29" fmla="*/ 31 h 264"/>
                  <a:gd name="T30" fmla="*/ 253 w 345"/>
                  <a:gd name="T31" fmla="*/ 26 h 264"/>
                  <a:gd name="T32" fmla="*/ 248 w 345"/>
                  <a:gd name="T33" fmla="*/ 31 h 264"/>
                  <a:gd name="T34" fmla="*/ 243 w 345"/>
                  <a:gd name="T35" fmla="*/ 61 h 264"/>
                  <a:gd name="T36" fmla="*/ 248 w 345"/>
                  <a:gd name="T37" fmla="*/ 97 h 264"/>
                  <a:gd name="T38" fmla="*/ 213 w 345"/>
                  <a:gd name="T39" fmla="*/ 122 h 264"/>
                  <a:gd name="T40" fmla="*/ 228 w 345"/>
                  <a:gd name="T41" fmla="*/ 102 h 264"/>
                  <a:gd name="T42" fmla="*/ 238 w 345"/>
                  <a:gd name="T43" fmla="*/ 87 h 264"/>
                  <a:gd name="T44" fmla="*/ 228 w 345"/>
                  <a:gd name="T45" fmla="*/ 56 h 264"/>
                  <a:gd name="T46" fmla="*/ 223 w 345"/>
                  <a:gd name="T47" fmla="*/ 36 h 264"/>
                  <a:gd name="T48" fmla="*/ 198 w 345"/>
                  <a:gd name="T49" fmla="*/ 46 h 264"/>
                  <a:gd name="T50" fmla="*/ 208 w 345"/>
                  <a:gd name="T51" fmla="*/ 56 h 264"/>
                  <a:gd name="T52" fmla="*/ 213 w 345"/>
                  <a:gd name="T53" fmla="*/ 61 h 264"/>
                  <a:gd name="T54" fmla="*/ 208 w 345"/>
                  <a:gd name="T55" fmla="*/ 76 h 264"/>
                  <a:gd name="T56" fmla="*/ 198 w 345"/>
                  <a:gd name="T57" fmla="*/ 56 h 264"/>
                  <a:gd name="T58" fmla="*/ 193 w 345"/>
                  <a:gd name="T59" fmla="*/ 51 h 264"/>
                  <a:gd name="T60" fmla="*/ 183 w 345"/>
                  <a:gd name="T61" fmla="*/ 51 h 264"/>
                  <a:gd name="T62" fmla="*/ 177 w 345"/>
                  <a:gd name="T63" fmla="*/ 66 h 264"/>
                  <a:gd name="T64" fmla="*/ 177 w 345"/>
                  <a:gd name="T65" fmla="*/ 56 h 264"/>
                  <a:gd name="T66" fmla="*/ 157 w 345"/>
                  <a:gd name="T67" fmla="*/ 56 h 264"/>
                  <a:gd name="T68" fmla="*/ 152 w 345"/>
                  <a:gd name="T69" fmla="*/ 51 h 264"/>
                  <a:gd name="T70" fmla="*/ 132 w 345"/>
                  <a:gd name="T71" fmla="*/ 61 h 264"/>
                  <a:gd name="T72" fmla="*/ 107 w 345"/>
                  <a:gd name="T73" fmla="*/ 66 h 264"/>
                  <a:gd name="T74" fmla="*/ 96 w 345"/>
                  <a:gd name="T75" fmla="*/ 92 h 264"/>
                  <a:gd name="T76" fmla="*/ 81 w 345"/>
                  <a:gd name="T77" fmla="*/ 97 h 264"/>
                  <a:gd name="T78" fmla="*/ 71 w 345"/>
                  <a:gd name="T79" fmla="*/ 102 h 264"/>
                  <a:gd name="T80" fmla="*/ 76 w 345"/>
                  <a:gd name="T81" fmla="*/ 117 h 264"/>
                  <a:gd name="T82" fmla="*/ 81 w 345"/>
                  <a:gd name="T83" fmla="*/ 132 h 264"/>
                  <a:gd name="T84" fmla="*/ 91 w 345"/>
                  <a:gd name="T85" fmla="*/ 137 h 264"/>
                  <a:gd name="T86" fmla="*/ 86 w 345"/>
                  <a:gd name="T87" fmla="*/ 152 h 264"/>
                  <a:gd name="T88" fmla="*/ 51 w 345"/>
                  <a:gd name="T89" fmla="*/ 147 h 264"/>
                  <a:gd name="T90" fmla="*/ 71 w 345"/>
                  <a:gd name="T91" fmla="*/ 173 h 264"/>
                  <a:gd name="T92" fmla="*/ 66 w 345"/>
                  <a:gd name="T93" fmla="*/ 168 h 264"/>
                  <a:gd name="T94" fmla="*/ 10 w 345"/>
                  <a:gd name="T95" fmla="*/ 178 h 264"/>
                  <a:gd name="T96" fmla="*/ 5 w 345"/>
                  <a:gd name="T97" fmla="*/ 188 h 264"/>
                  <a:gd name="T98" fmla="*/ 20 w 345"/>
                  <a:gd name="T99" fmla="*/ 208 h 264"/>
                  <a:gd name="T100" fmla="*/ 51 w 345"/>
                  <a:gd name="T101" fmla="*/ 208 h 264"/>
                  <a:gd name="T102" fmla="*/ 56 w 345"/>
                  <a:gd name="T103" fmla="*/ 218 h 264"/>
                  <a:gd name="T104" fmla="*/ 71 w 345"/>
                  <a:gd name="T105" fmla="*/ 213 h 264"/>
                  <a:gd name="T106" fmla="*/ 61 w 345"/>
                  <a:gd name="T107" fmla="*/ 228 h 264"/>
                  <a:gd name="T108" fmla="*/ 91 w 345"/>
                  <a:gd name="T109" fmla="*/ 213 h 264"/>
                  <a:gd name="T110" fmla="*/ 117 w 345"/>
                  <a:gd name="T111" fmla="*/ 208 h 264"/>
                  <a:gd name="T112" fmla="*/ 112 w 345"/>
                  <a:gd name="T113" fmla="*/ 218 h 264"/>
                  <a:gd name="T114" fmla="*/ 96 w 345"/>
                  <a:gd name="T115" fmla="*/ 249 h 264"/>
                  <a:gd name="T116" fmla="*/ 56 w 345"/>
                  <a:gd name="T117" fmla="*/ 107 h 264"/>
                  <a:gd name="T118" fmla="*/ 56 w 345"/>
                  <a:gd name="T119" fmla="*/ 97 h 264"/>
                  <a:gd name="T120" fmla="*/ 66 w 345"/>
                  <a:gd name="T121" fmla="*/ 9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5" h="264">
                    <a:moveTo>
                      <a:pt x="91" y="264"/>
                    </a:moveTo>
                    <a:lnTo>
                      <a:pt x="91" y="264"/>
                    </a:lnTo>
                    <a:lnTo>
                      <a:pt x="96" y="264"/>
                    </a:lnTo>
                    <a:lnTo>
                      <a:pt x="101" y="264"/>
                    </a:lnTo>
                    <a:lnTo>
                      <a:pt x="107" y="264"/>
                    </a:lnTo>
                    <a:lnTo>
                      <a:pt x="107" y="264"/>
                    </a:lnTo>
                    <a:lnTo>
                      <a:pt x="117" y="259"/>
                    </a:lnTo>
                    <a:lnTo>
                      <a:pt x="122" y="259"/>
                    </a:lnTo>
                    <a:lnTo>
                      <a:pt x="122" y="259"/>
                    </a:lnTo>
                    <a:lnTo>
                      <a:pt x="127" y="254"/>
                    </a:lnTo>
                    <a:lnTo>
                      <a:pt x="127" y="254"/>
                    </a:lnTo>
                    <a:lnTo>
                      <a:pt x="132" y="249"/>
                    </a:lnTo>
                    <a:lnTo>
                      <a:pt x="137" y="243"/>
                    </a:lnTo>
                    <a:lnTo>
                      <a:pt x="147" y="249"/>
                    </a:lnTo>
                    <a:lnTo>
                      <a:pt x="157" y="249"/>
                    </a:lnTo>
                    <a:lnTo>
                      <a:pt x="162" y="249"/>
                    </a:lnTo>
                    <a:lnTo>
                      <a:pt x="183" y="233"/>
                    </a:lnTo>
                    <a:lnTo>
                      <a:pt x="188" y="228"/>
                    </a:lnTo>
                    <a:lnTo>
                      <a:pt x="188" y="223"/>
                    </a:lnTo>
                    <a:lnTo>
                      <a:pt x="188" y="223"/>
                    </a:lnTo>
                    <a:lnTo>
                      <a:pt x="188" y="223"/>
                    </a:lnTo>
                    <a:lnTo>
                      <a:pt x="183" y="228"/>
                    </a:lnTo>
                    <a:lnTo>
                      <a:pt x="177" y="223"/>
                    </a:lnTo>
                    <a:lnTo>
                      <a:pt x="172" y="218"/>
                    </a:lnTo>
                    <a:lnTo>
                      <a:pt x="172" y="218"/>
                    </a:lnTo>
                    <a:lnTo>
                      <a:pt x="172" y="218"/>
                    </a:lnTo>
                    <a:lnTo>
                      <a:pt x="167" y="218"/>
                    </a:lnTo>
                    <a:lnTo>
                      <a:pt x="167" y="218"/>
                    </a:lnTo>
                    <a:lnTo>
                      <a:pt x="167" y="218"/>
                    </a:lnTo>
                    <a:lnTo>
                      <a:pt x="162" y="213"/>
                    </a:lnTo>
                    <a:lnTo>
                      <a:pt x="162" y="213"/>
                    </a:lnTo>
                    <a:lnTo>
                      <a:pt x="162" y="213"/>
                    </a:lnTo>
                    <a:lnTo>
                      <a:pt x="157" y="208"/>
                    </a:lnTo>
                    <a:lnTo>
                      <a:pt x="157" y="208"/>
                    </a:lnTo>
                    <a:lnTo>
                      <a:pt x="157" y="203"/>
                    </a:lnTo>
                    <a:lnTo>
                      <a:pt x="157" y="203"/>
                    </a:lnTo>
                    <a:lnTo>
                      <a:pt x="152" y="198"/>
                    </a:lnTo>
                    <a:lnTo>
                      <a:pt x="162" y="193"/>
                    </a:lnTo>
                    <a:lnTo>
                      <a:pt x="172" y="188"/>
                    </a:lnTo>
                    <a:lnTo>
                      <a:pt x="172" y="188"/>
                    </a:lnTo>
                    <a:lnTo>
                      <a:pt x="177" y="193"/>
                    </a:lnTo>
                    <a:lnTo>
                      <a:pt x="183" y="198"/>
                    </a:lnTo>
                    <a:lnTo>
                      <a:pt x="188" y="198"/>
                    </a:lnTo>
                    <a:lnTo>
                      <a:pt x="193" y="198"/>
                    </a:lnTo>
                    <a:lnTo>
                      <a:pt x="203" y="188"/>
                    </a:lnTo>
                    <a:lnTo>
                      <a:pt x="203" y="188"/>
                    </a:lnTo>
                    <a:lnTo>
                      <a:pt x="213" y="193"/>
                    </a:lnTo>
                    <a:lnTo>
                      <a:pt x="218" y="188"/>
                    </a:lnTo>
                    <a:lnTo>
                      <a:pt x="218" y="193"/>
                    </a:lnTo>
                    <a:lnTo>
                      <a:pt x="223" y="193"/>
                    </a:lnTo>
                    <a:lnTo>
                      <a:pt x="223" y="193"/>
                    </a:lnTo>
                    <a:lnTo>
                      <a:pt x="223" y="193"/>
                    </a:lnTo>
                    <a:lnTo>
                      <a:pt x="223" y="188"/>
                    </a:lnTo>
                    <a:lnTo>
                      <a:pt x="223" y="188"/>
                    </a:lnTo>
                    <a:lnTo>
                      <a:pt x="223" y="178"/>
                    </a:lnTo>
                    <a:lnTo>
                      <a:pt x="223" y="178"/>
                    </a:lnTo>
                    <a:lnTo>
                      <a:pt x="238" y="162"/>
                    </a:lnTo>
                    <a:lnTo>
                      <a:pt x="243" y="157"/>
                    </a:lnTo>
                    <a:lnTo>
                      <a:pt x="243" y="152"/>
                    </a:lnTo>
                    <a:lnTo>
                      <a:pt x="243" y="147"/>
                    </a:lnTo>
                    <a:lnTo>
                      <a:pt x="243" y="137"/>
                    </a:lnTo>
                    <a:lnTo>
                      <a:pt x="248" y="137"/>
                    </a:lnTo>
                    <a:lnTo>
                      <a:pt x="248" y="132"/>
                    </a:lnTo>
                    <a:lnTo>
                      <a:pt x="253" y="132"/>
                    </a:lnTo>
                    <a:lnTo>
                      <a:pt x="253" y="132"/>
                    </a:lnTo>
                    <a:lnTo>
                      <a:pt x="253" y="127"/>
                    </a:lnTo>
                    <a:lnTo>
                      <a:pt x="253" y="122"/>
                    </a:lnTo>
                    <a:lnTo>
                      <a:pt x="253" y="117"/>
                    </a:lnTo>
                    <a:lnTo>
                      <a:pt x="253" y="117"/>
                    </a:lnTo>
                    <a:lnTo>
                      <a:pt x="258" y="117"/>
                    </a:lnTo>
                    <a:lnTo>
                      <a:pt x="253" y="117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79" y="107"/>
                    </a:lnTo>
                    <a:lnTo>
                      <a:pt x="279" y="102"/>
                    </a:lnTo>
                    <a:lnTo>
                      <a:pt x="279" y="102"/>
                    </a:lnTo>
                    <a:lnTo>
                      <a:pt x="284" y="102"/>
                    </a:lnTo>
                    <a:lnTo>
                      <a:pt x="284" y="97"/>
                    </a:lnTo>
                    <a:lnTo>
                      <a:pt x="284" y="97"/>
                    </a:lnTo>
                    <a:lnTo>
                      <a:pt x="284" y="97"/>
                    </a:lnTo>
                    <a:lnTo>
                      <a:pt x="289" y="92"/>
                    </a:lnTo>
                    <a:lnTo>
                      <a:pt x="294" y="87"/>
                    </a:lnTo>
                    <a:lnTo>
                      <a:pt x="299" y="76"/>
                    </a:lnTo>
                    <a:lnTo>
                      <a:pt x="304" y="76"/>
                    </a:lnTo>
                    <a:lnTo>
                      <a:pt x="309" y="76"/>
                    </a:lnTo>
                    <a:lnTo>
                      <a:pt x="314" y="71"/>
                    </a:lnTo>
                    <a:lnTo>
                      <a:pt x="319" y="66"/>
                    </a:lnTo>
                    <a:lnTo>
                      <a:pt x="324" y="61"/>
                    </a:lnTo>
                    <a:lnTo>
                      <a:pt x="334" y="61"/>
                    </a:lnTo>
                    <a:lnTo>
                      <a:pt x="339" y="61"/>
                    </a:lnTo>
                    <a:lnTo>
                      <a:pt x="345" y="56"/>
                    </a:lnTo>
                    <a:lnTo>
                      <a:pt x="345" y="51"/>
                    </a:lnTo>
                    <a:lnTo>
                      <a:pt x="339" y="46"/>
                    </a:lnTo>
                    <a:lnTo>
                      <a:pt x="339" y="51"/>
                    </a:lnTo>
                    <a:lnTo>
                      <a:pt x="334" y="46"/>
                    </a:lnTo>
                    <a:lnTo>
                      <a:pt x="329" y="41"/>
                    </a:lnTo>
                    <a:lnTo>
                      <a:pt x="319" y="41"/>
                    </a:lnTo>
                    <a:lnTo>
                      <a:pt x="314" y="36"/>
                    </a:lnTo>
                    <a:lnTo>
                      <a:pt x="309" y="31"/>
                    </a:lnTo>
                    <a:lnTo>
                      <a:pt x="304" y="21"/>
                    </a:lnTo>
                    <a:lnTo>
                      <a:pt x="299" y="16"/>
                    </a:lnTo>
                    <a:lnTo>
                      <a:pt x="294" y="11"/>
                    </a:lnTo>
                    <a:lnTo>
                      <a:pt x="294" y="11"/>
                    </a:lnTo>
                    <a:lnTo>
                      <a:pt x="279" y="6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69" y="6"/>
                    </a:lnTo>
                    <a:lnTo>
                      <a:pt x="269" y="6"/>
                    </a:lnTo>
                    <a:lnTo>
                      <a:pt x="274" y="6"/>
                    </a:lnTo>
                    <a:lnTo>
                      <a:pt x="279" y="11"/>
                    </a:lnTo>
                    <a:lnTo>
                      <a:pt x="274" y="16"/>
                    </a:lnTo>
                    <a:lnTo>
                      <a:pt x="279" y="26"/>
                    </a:lnTo>
                    <a:lnTo>
                      <a:pt x="289" y="36"/>
                    </a:lnTo>
                    <a:lnTo>
                      <a:pt x="289" y="36"/>
                    </a:lnTo>
                    <a:lnTo>
                      <a:pt x="284" y="36"/>
                    </a:lnTo>
                    <a:lnTo>
                      <a:pt x="279" y="36"/>
                    </a:lnTo>
                    <a:lnTo>
                      <a:pt x="279" y="31"/>
                    </a:lnTo>
                    <a:lnTo>
                      <a:pt x="279" y="31"/>
                    </a:lnTo>
                    <a:lnTo>
                      <a:pt x="279" y="31"/>
                    </a:lnTo>
                    <a:lnTo>
                      <a:pt x="279" y="26"/>
                    </a:lnTo>
                    <a:lnTo>
                      <a:pt x="274" y="26"/>
                    </a:lnTo>
                    <a:lnTo>
                      <a:pt x="274" y="26"/>
                    </a:lnTo>
                    <a:lnTo>
                      <a:pt x="264" y="31"/>
                    </a:lnTo>
                    <a:lnTo>
                      <a:pt x="258" y="31"/>
                    </a:lnTo>
                    <a:lnTo>
                      <a:pt x="258" y="26"/>
                    </a:lnTo>
                    <a:lnTo>
                      <a:pt x="253" y="26"/>
                    </a:lnTo>
                    <a:lnTo>
                      <a:pt x="253" y="26"/>
                    </a:lnTo>
                    <a:lnTo>
                      <a:pt x="253" y="26"/>
                    </a:lnTo>
                    <a:lnTo>
                      <a:pt x="253" y="26"/>
                    </a:lnTo>
                    <a:lnTo>
                      <a:pt x="253" y="31"/>
                    </a:lnTo>
                    <a:lnTo>
                      <a:pt x="253" y="31"/>
                    </a:lnTo>
                    <a:lnTo>
                      <a:pt x="248" y="31"/>
                    </a:lnTo>
                    <a:lnTo>
                      <a:pt x="248" y="31"/>
                    </a:lnTo>
                    <a:lnTo>
                      <a:pt x="243" y="26"/>
                    </a:lnTo>
                    <a:lnTo>
                      <a:pt x="248" y="31"/>
                    </a:lnTo>
                    <a:lnTo>
                      <a:pt x="243" y="41"/>
                    </a:lnTo>
                    <a:lnTo>
                      <a:pt x="243" y="46"/>
                    </a:lnTo>
                    <a:lnTo>
                      <a:pt x="238" y="46"/>
                    </a:lnTo>
                    <a:lnTo>
                      <a:pt x="238" y="51"/>
                    </a:lnTo>
                    <a:lnTo>
                      <a:pt x="238" y="51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3" y="61"/>
                    </a:lnTo>
                    <a:lnTo>
                      <a:pt x="248" y="71"/>
                    </a:lnTo>
                    <a:lnTo>
                      <a:pt x="248" y="71"/>
                    </a:lnTo>
                    <a:lnTo>
                      <a:pt x="248" y="81"/>
                    </a:lnTo>
                    <a:lnTo>
                      <a:pt x="248" y="87"/>
                    </a:lnTo>
                    <a:lnTo>
                      <a:pt x="248" y="87"/>
                    </a:lnTo>
                    <a:lnTo>
                      <a:pt x="248" y="87"/>
                    </a:lnTo>
                    <a:lnTo>
                      <a:pt x="248" y="92"/>
                    </a:lnTo>
                    <a:lnTo>
                      <a:pt x="248" y="97"/>
                    </a:lnTo>
                    <a:lnTo>
                      <a:pt x="248" y="97"/>
                    </a:lnTo>
                    <a:lnTo>
                      <a:pt x="248" y="102"/>
                    </a:lnTo>
                    <a:lnTo>
                      <a:pt x="243" y="102"/>
                    </a:lnTo>
                    <a:lnTo>
                      <a:pt x="238" y="102"/>
                    </a:lnTo>
                    <a:lnTo>
                      <a:pt x="233" y="107"/>
                    </a:lnTo>
                    <a:lnTo>
                      <a:pt x="233" y="107"/>
                    </a:lnTo>
                    <a:lnTo>
                      <a:pt x="233" y="107"/>
                    </a:lnTo>
                    <a:lnTo>
                      <a:pt x="213" y="122"/>
                    </a:lnTo>
                    <a:lnTo>
                      <a:pt x="208" y="127"/>
                    </a:lnTo>
                    <a:lnTo>
                      <a:pt x="208" y="127"/>
                    </a:lnTo>
                    <a:lnTo>
                      <a:pt x="208" y="122"/>
                    </a:lnTo>
                    <a:lnTo>
                      <a:pt x="208" y="122"/>
                    </a:lnTo>
                    <a:lnTo>
                      <a:pt x="218" y="112"/>
                    </a:lnTo>
                    <a:lnTo>
                      <a:pt x="223" y="107"/>
                    </a:lnTo>
                    <a:lnTo>
                      <a:pt x="228" y="107"/>
                    </a:lnTo>
                    <a:lnTo>
                      <a:pt x="228" y="102"/>
                    </a:lnTo>
                    <a:lnTo>
                      <a:pt x="228" y="97"/>
                    </a:lnTo>
                    <a:lnTo>
                      <a:pt x="218" y="102"/>
                    </a:lnTo>
                    <a:lnTo>
                      <a:pt x="218" y="97"/>
                    </a:lnTo>
                    <a:lnTo>
                      <a:pt x="228" y="92"/>
                    </a:lnTo>
                    <a:lnTo>
                      <a:pt x="228" y="87"/>
                    </a:lnTo>
                    <a:lnTo>
                      <a:pt x="233" y="87"/>
                    </a:lnTo>
                    <a:lnTo>
                      <a:pt x="233" y="87"/>
                    </a:lnTo>
                    <a:lnTo>
                      <a:pt x="238" y="87"/>
                    </a:lnTo>
                    <a:lnTo>
                      <a:pt x="238" y="81"/>
                    </a:lnTo>
                    <a:lnTo>
                      <a:pt x="238" y="76"/>
                    </a:lnTo>
                    <a:lnTo>
                      <a:pt x="238" y="71"/>
                    </a:lnTo>
                    <a:lnTo>
                      <a:pt x="233" y="71"/>
                    </a:lnTo>
                    <a:lnTo>
                      <a:pt x="233" y="66"/>
                    </a:lnTo>
                    <a:lnTo>
                      <a:pt x="233" y="61"/>
                    </a:lnTo>
                    <a:lnTo>
                      <a:pt x="233" y="61"/>
                    </a:lnTo>
                    <a:lnTo>
                      <a:pt x="228" y="56"/>
                    </a:lnTo>
                    <a:lnTo>
                      <a:pt x="228" y="56"/>
                    </a:lnTo>
                    <a:lnTo>
                      <a:pt x="223" y="51"/>
                    </a:lnTo>
                    <a:lnTo>
                      <a:pt x="228" y="51"/>
                    </a:lnTo>
                    <a:lnTo>
                      <a:pt x="228" y="46"/>
                    </a:lnTo>
                    <a:lnTo>
                      <a:pt x="228" y="41"/>
                    </a:lnTo>
                    <a:lnTo>
                      <a:pt x="228" y="41"/>
                    </a:lnTo>
                    <a:lnTo>
                      <a:pt x="228" y="36"/>
                    </a:lnTo>
                    <a:lnTo>
                      <a:pt x="223" y="36"/>
                    </a:lnTo>
                    <a:lnTo>
                      <a:pt x="223" y="31"/>
                    </a:lnTo>
                    <a:lnTo>
                      <a:pt x="223" y="31"/>
                    </a:lnTo>
                    <a:lnTo>
                      <a:pt x="218" y="31"/>
                    </a:lnTo>
                    <a:lnTo>
                      <a:pt x="213" y="36"/>
                    </a:lnTo>
                    <a:lnTo>
                      <a:pt x="208" y="36"/>
                    </a:lnTo>
                    <a:lnTo>
                      <a:pt x="203" y="36"/>
                    </a:lnTo>
                    <a:lnTo>
                      <a:pt x="203" y="36"/>
                    </a:lnTo>
                    <a:lnTo>
                      <a:pt x="198" y="46"/>
                    </a:lnTo>
                    <a:lnTo>
                      <a:pt x="198" y="51"/>
                    </a:lnTo>
                    <a:lnTo>
                      <a:pt x="198" y="51"/>
                    </a:lnTo>
                    <a:lnTo>
                      <a:pt x="203" y="51"/>
                    </a:lnTo>
                    <a:lnTo>
                      <a:pt x="203" y="56"/>
                    </a:lnTo>
                    <a:lnTo>
                      <a:pt x="203" y="56"/>
                    </a:lnTo>
                    <a:lnTo>
                      <a:pt x="208" y="61"/>
                    </a:lnTo>
                    <a:lnTo>
                      <a:pt x="208" y="61"/>
                    </a:lnTo>
                    <a:lnTo>
                      <a:pt x="208" y="56"/>
                    </a:lnTo>
                    <a:lnTo>
                      <a:pt x="208" y="51"/>
                    </a:lnTo>
                    <a:lnTo>
                      <a:pt x="208" y="46"/>
                    </a:lnTo>
                    <a:lnTo>
                      <a:pt x="208" y="46"/>
                    </a:lnTo>
                    <a:lnTo>
                      <a:pt x="213" y="46"/>
                    </a:lnTo>
                    <a:lnTo>
                      <a:pt x="213" y="51"/>
                    </a:lnTo>
                    <a:lnTo>
                      <a:pt x="213" y="56"/>
                    </a:lnTo>
                    <a:lnTo>
                      <a:pt x="213" y="56"/>
                    </a:lnTo>
                    <a:lnTo>
                      <a:pt x="213" y="61"/>
                    </a:lnTo>
                    <a:lnTo>
                      <a:pt x="213" y="61"/>
                    </a:lnTo>
                    <a:lnTo>
                      <a:pt x="213" y="66"/>
                    </a:lnTo>
                    <a:lnTo>
                      <a:pt x="213" y="71"/>
                    </a:lnTo>
                    <a:lnTo>
                      <a:pt x="213" y="71"/>
                    </a:lnTo>
                    <a:lnTo>
                      <a:pt x="208" y="81"/>
                    </a:lnTo>
                    <a:lnTo>
                      <a:pt x="208" y="81"/>
                    </a:lnTo>
                    <a:lnTo>
                      <a:pt x="208" y="81"/>
                    </a:lnTo>
                    <a:lnTo>
                      <a:pt x="208" y="76"/>
                    </a:lnTo>
                    <a:lnTo>
                      <a:pt x="208" y="71"/>
                    </a:lnTo>
                    <a:lnTo>
                      <a:pt x="208" y="71"/>
                    </a:lnTo>
                    <a:lnTo>
                      <a:pt x="208" y="66"/>
                    </a:lnTo>
                    <a:lnTo>
                      <a:pt x="208" y="66"/>
                    </a:lnTo>
                    <a:lnTo>
                      <a:pt x="208" y="61"/>
                    </a:lnTo>
                    <a:lnTo>
                      <a:pt x="203" y="56"/>
                    </a:lnTo>
                    <a:lnTo>
                      <a:pt x="203" y="56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3" y="56"/>
                    </a:lnTo>
                    <a:lnTo>
                      <a:pt x="193" y="56"/>
                    </a:lnTo>
                    <a:lnTo>
                      <a:pt x="193" y="56"/>
                    </a:lnTo>
                    <a:lnTo>
                      <a:pt x="193" y="56"/>
                    </a:lnTo>
                    <a:lnTo>
                      <a:pt x="193" y="51"/>
                    </a:lnTo>
                    <a:lnTo>
                      <a:pt x="193" y="51"/>
                    </a:lnTo>
                    <a:lnTo>
                      <a:pt x="193" y="51"/>
                    </a:lnTo>
                    <a:lnTo>
                      <a:pt x="198" y="36"/>
                    </a:lnTo>
                    <a:lnTo>
                      <a:pt x="198" y="36"/>
                    </a:lnTo>
                    <a:lnTo>
                      <a:pt x="198" y="36"/>
                    </a:lnTo>
                    <a:lnTo>
                      <a:pt x="198" y="36"/>
                    </a:lnTo>
                    <a:lnTo>
                      <a:pt x="193" y="41"/>
                    </a:lnTo>
                    <a:lnTo>
                      <a:pt x="188" y="41"/>
                    </a:lnTo>
                    <a:lnTo>
                      <a:pt x="183" y="46"/>
                    </a:lnTo>
                    <a:lnTo>
                      <a:pt x="183" y="51"/>
                    </a:lnTo>
                    <a:lnTo>
                      <a:pt x="188" y="56"/>
                    </a:lnTo>
                    <a:lnTo>
                      <a:pt x="188" y="61"/>
                    </a:lnTo>
                    <a:lnTo>
                      <a:pt x="183" y="66"/>
                    </a:lnTo>
                    <a:lnTo>
                      <a:pt x="183" y="66"/>
                    </a:lnTo>
                    <a:lnTo>
                      <a:pt x="183" y="66"/>
                    </a:lnTo>
                    <a:lnTo>
                      <a:pt x="177" y="66"/>
                    </a:lnTo>
                    <a:lnTo>
                      <a:pt x="177" y="66"/>
                    </a:lnTo>
                    <a:lnTo>
                      <a:pt x="177" y="66"/>
                    </a:lnTo>
                    <a:lnTo>
                      <a:pt x="177" y="66"/>
                    </a:lnTo>
                    <a:lnTo>
                      <a:pt x="177" y="61"/>
                    </a:lnTo>
                    <a:lnTo>
                      <a:pt x="183" y="61"/>
                    </a:lnTo>
                    <a:lnTo>
                      <a:pt x="183" y="61"/>
                    </a:lnTo>
                    <a:lnTo>
                      <a:pt x="177" y="61"/>
                    </a:lnTo>
                    <a:lnTo>
                      <a:pt x="177" y="61"/>
                    </a:lnTo>
                    <a:lnTo>
                      <a:pt x="177" y="61"/>
                    </a:lnTo>
                    <a:lnTo>
                      <a:pt x="177" y="56"/>
                    </a:lnTo>
                    <a:lnTo>
                      <a:pt x="177" y="56"/>
                    </a:lnTo>
                    <a:lnTo>
                      <a:pt x="177" y="51"/>
                    </a:lnTo>
                    <a:lnTo>
                      <a:pt x="172" y="51"/>
                    </a:lnTo>
                    <a:lnTo>
                      <a:pt x="172" y="56"/>
                    </a:lnTo>
                    <a:lnTo>
                      <a:pt x="167" y="56"/>
                    </a:lnTo>
                    <a:lnTo>
                      <a:pt x="167" y="51"/>
                    </a:lnTo>
                    <a:lnTo>
                      <a:pt x="167" y="51"/>
                    </a:lnTo>
                    <a:lnTo>
                      <a:pt x="157" y="56"/>
                    </a:lnTo>
                    <a:lnTo>
                      <a:pt x="157" y="51"/>
                    </a:lnTo>
                    <a:lnTo>
                      <a:pt x="167" y="46"/>
                    </a:lnTo>
                    <a:lnTo>
                      <a:pt x="167" y="46"/>
                    </a:lnTo>
                    <a:lnTo>
                      <a:pt x="162" y="41"/>
                    </a:lnTo>
                    <a:lnTo>
                      <a:pt x="162" y="41"/>
                    </a:lnTo>
                    <a:lnTo>
                      <a:pt x="157" y="46"/>
                    </a:lnTo>
                    <a:lnTo>
                      <a:pt x="157" y="51"/>
                    </a:lnTo>
                    <a:lnTo>
                      <a:pt x="152" y="51"/>
                    </a:lnTo>
                    <a:lnTo>
                      <a:pt x="147" y="51"/>
                    </a:lnTo>
                    <a:lnTo>
                      <a:pt x="137" y="56"/>
                    </a:lnTo>
                    <a:lnTo>
                      <a:pt x="132" y="66"/>
                    </a:lnTo>
                    <a:lnTo>
                      <a:pt x="132" y="66"/>
                    </a:lnTo>
                    <a:lnTo>
                      <a:pt x="127" y="66"/>
                    </a:lnTo>
                    <a:lnTo>
                      <a:pt x="132" y="61"/>
                    </a:lnTo>
                    <a:lnTo>
                      <a:pt x="132" y="61"/>
                    </a:lnTo>
                    <a:lnTo>
                      <a:pt x="132" y="61"/>
                    </a:lnTo>
                    <a:lnTo>
                      <a:pt x="132" y="56"/>
                    </a:lnTo>
                    <a:lnTo>
                      <a:pt x="132" y="56"/>
                    </a:lnTo>
                    <a:lnTo>
                      <a:pt x="127" y="61"/>
                    </a:lnTo>
                    <a:lnTo>
                      <a:pt x="122" y="61"/>
                    </a:lnTo>
                    <a:lnTo>
                      <a:pt x="112" y="56"/>
                    </a:lnTo>
                    <a:lnTo>
                      <a:pt x="112" y="56"/>
                    </a:lnTo>
                    <a:lnTo>
                      <a:pt x="107" y="56"/>
                    </a:lnTo>
                    <a:lnTo>
                      <a:pt x="107" y="66"/>
                    </a:lnTo>
                    <a:lnTo>
                      <a:pt x="101" y="66"/>
                    </a:lnTo>
                    <a:lnTo>
                      <a:pt x="101" y="71"/>
                    </a:lnTo>
                    <a:lnTo>
                      <a:pt x="101" y="76"/>
                    </a:lnTo>
                    <a:lnTo>
                      <a:pt x="101" y="87"/>
                    </a:lnTo>
                    <a:lnTo>
                      <a:pt x="101" y="87"/>
                    </a:lnTo>
                    <a:lnTo>
                      <a:pt x="96" y="92"/>
                    </a:lnTo>
                    <a:lnTo>
                      <a:pt x="96" y="92"/>
                    </a:lnTo>
                    <a:lnTo>
                      <a:pt x="96" y="92"/>
                    </a:lnTo>
                    <a:lnTo>
                      <a:pt x="96" y="81"/>
                    </a:lnTo>
                    <a:lnTo>
                      <a:pt x="96" y="81"/>
                    </a:lnTo>
                    <a:lnTo>
                      <a:pt x="91" y="81"/>
                    </a:lnTo>
                    <a:lnTo>
                      <a:pt x="91" y="92"/>
                    </a:lnTo>
                    <a:lnTo>
                      <a:pt x="86" y="92"/>
                    </a:lnTo>
                    <a:lnTo>
                      <a:pt x="86" y="92"/>
                    </a:lnTo>
                    <a:lnTo>
                      <a:pt x="86" y="92"/>
                    </a:lnTo>
                    <a:lnTo>
                      <a:pt x="81" y="97"/>
                    </a:lnTo>
                    <a:lnTo>
                      <a:pt x="81" y="97"/>
                    </a:lnTo>
                    <a:lnTo>
                      <a:pt x="81" y="97"/>
                    </a:lnTo>
                    <a:lnTo>
                      <a:pt x="81" y="97"/>
                    </a:lnTo>
                    <a:lnTo>
                      <a:pt x="81" y="97"/>
                    </a:lnTo>
                    <a:lnTo>
                      <a:pt x="76" y="97"/>
                    </a:lnTo>
                    <a:lnTo>
                      <a:pt x="76" y="97"/>
                    </a:lnTo>
                    <a:lnTo>
                      <a:pt x="76" y="97"/>
                    </a:lnTo>
                    <a:lnTo>
                      <a:pt x="71" y="102"/>
                    </a:lnTo>
                    <a:lnTo>
                      <a:pt x="81" y="107"/>
                    </a:lnTo>
                    <a:lnTo>
                      <a:pt x="81" y="112"/>
                    </a:lnTo>
                    <a:lnTo>
                      <a:pt x="86" y="117"/>
                    </a:lnTo>
                    <a:lnTo>
                      <a:pt x="81" y="117"/>
                    </a:lnTo>
                    <a:lnTo>
                      <a:pt x="81" y="117"/>
                    </a:lnTo>
                    <a:lnTo>
                      <a:pt x="76" y="117"/>
                    </a:lnTo>
                    <a:lnTo>
                      <a:pt x="76" y="117"/>
                    </a:lnTo>
                    <a:lnTo>
                      <a:pt x="76" y="117"/>
                    </a:lnTo>
                    <a:lnTo>
                      <a:pt x="71" y="117"/>
                    </a:lnTo>
                    <a:lnTo>
                      <a:pt x="71" y="117"/>
                    </a:lnTo>
                    <a:lnTo>
                      <a:pt x="71" y="122"/>
                    </a:lnTo>
                    <a:lnTo>
                      <a:pt x="76" y="127"/>
                    </a:lnTo>
                    <a:lnTo>
                      <a:pt x="76" y="132"/>
                    </a:lnTo>
                    <a:lnTo>
                      <a:pt x="81" y="132"/>
                    </a:lnTo>
                    <a:lnTo>
                      <a:pt x="81" y="132"/>
                    </a:lnTo>
                    <a:lnTo>
                      <a:pt x="81" y="132"/>
                    </a:lnTo>
                    <a:lnTo>
                      <a:pt x="81" y="127"/>
                    </a:lnTo>
                    <a:lnTo>
                      <a:pt x="86" y="127"/>
                    </a:lnTo>
                    <a:lnTo>
                      <a:pt x="86" y="127"/>
                    </a:lnTo>
                    <a:lnTo>
                      <a:pt x="86" y="127"/>
                    </a:lnTo>
                    <a:lnTo>
                      <a:pt x="91" y="132"/>
                    </a:lnTo>
                    <a:lnTo>
                      <a:pt x="91" y="137"/>
                    </a:lnTo>
                    <a:lnTo>
                      <a:pt x="96" y="137"/>
                    </a:lnTo>
                    <a:lnTo>
                      <a:pt x="91" y="137"/>
                    </a:lnTo>
                    <a:lnTo>
                      <a:pt x="86" y="137"/>
                    </a:lnTo>
                    <a:lnTo>
                      <a:pt x="81" y="137"/>
                    </a:lnTo>
                    <a:lnTo>
                      <a:pt x="81" y="142"/>
                    </a:lnTo>
                    <a:lnTo>
                      <a:pt x="86" y="147"/>
                    </a:lnTo>
                    <a:lnTo>
                      <a:pt x="86" y="147"/>
                    </a:lnTo>
                    <a:lnTo>
                      <a:pt x="91" y="147"/>
                    </a:lnTo>
                    <a:lnTo>
                      <a:pt x="91" y="152"/>
                    </a:lnTo>
                    <a:lnTo>
                      <a:pt x="86" y="152"/>
                    </a:lnTo>
                    <a:lnTo>
                      <a:pt x="76" y="147"/>
                    </a:lnTo>
                    <a:lnTo>
                      <a:pt x="71" y="147"/>
                    </a:lnTo>
                    <a:lnTo>
                      <a:pt x="66" y="147"/>
                    </a:lnTo>
                    <a:lnTo>
                      <a:pt x="61" y="142"/>
                    </a:lnTo>
                    <a:lnTo>
                      <a:pt x="61" y="142"/>
                    </a:lnTo>
                    <a:lnTo>
                      <a:pt x="56" y="147"/>
                    </a:lnTo>
                    <a:lnTo>
                      <a:pt x="56" y="147"/>
                    </a:lnTo>
                    <a:lnTo>
                      <a:pt x="51" y="147"/>
                    </a:lnTo>
                    <a:lnTo>
                      <a:pt x="51" y="147"/>
                    </a:lnTo>
                    <a:lnTo>
                      <a:pt x="51" y="147"/>
                    </a:lnTo>
                    <a:lnTo>
                      <a:pt x="51" y="152"/>
                    </a:lnTo>
                    <a:lnTo>
                      <a:pt x="51" y="152"/>
                    </a:lnTo>
                    <a:lnTo>
                      <a:pt x="61" y="157"/>
                    </a:lnTo>
                    <a:lnTo>
                      <a:pt x="66" y="162"/>
                    </a:lnTo>
                    <a:lnTo>
                      <a:pt x="71" y="173"/>
                    </a:lnTo>
                    <a:lnTo>
                      <a:pt x="71" y="173"/>
                    </a:lnTo>
                    <a:lnTo>
                      <a:pt x="66" y="168"/>
                    </a:lnTo>
                    <a:lnTo>
                      <a:pt x="66" y="168"/>
                    </a:lnTo>
                    <a:lnTo>
                      <a:pt x="61" y="162"/>
                    </a:lnTo>
                    <a:lnTo>
                      <a:pt x="61" y="162"/>
                    </a:lnTo>
                    <a:lnTo>
                      <a:pt x="51" y="162"/>
                    </a:lnTo>
                    <a:lnTo>
                      <a:pt x="51" y="162"/>
                    </a:lnTo>
                    <a:lnTo>
                      <a:pt x="51" y="168"/>
                    </a:lnTo>
                    <a:lnTo>
                      <a:pt x="66" y="168"/>
                    </a:lnTo>
                    <a:lnTo>
                      <a:pt x="66" y="173"/>
                    </a:lnTo>
                    <a:lnTo>
                      <a:pt x="61" y="173"/>
                    </a:lnTo>
                    <a:lnTo>
                      <a:pt x="51" y="168"/>
                    </a:lnTo>
                    <a:lnTo>
                      <a:pt x="36" y="162"/>
                    </a:lnTo>
                    <a:lnTo>
                      <a:pt x="31" y="168"/>
                    </a:lnTo>
                    <a:lnTo>
                      <a:pt x="15" y="173"/>
                    </a:lnTo>
                    <a:lnTo>
                      <a:pt x="15" y="178"/>
                    </a:lnTo>
                    <a:lnTo>
                      <a:pt x="10" y="178"/>
                    </a:lnTo>
                    <a:lnTo>
                      <a:pt x="10" y="183"/>
                    </a:lnTo>
                    <a:lnTo>
                      <a:pt x="10" y="183"/>
                    </a:lnTo>
                    <a:lnTo>
                      <a:pt x="5" y="183"/>
                    </a:lnTo>
                    <a:lnTo>
                      <a:pt x="5" y="183"/>
                    </a:lnTo>
                    <a:lnTo>
                      <a:pt x="5" y="183"/>
                    </a:lnTo>
                    <a:lnTo>
                      <a:pt x="5" y="188"/>
                    </a:lnTo>
                    <a:lnTo>
                      <a:pt x="5" y="188"/>
                    </a:lnTo>
                    <a:lnTo>
                      <a:pt x="5" y="188"/>
                    </a:lnTo>
                    <a:lnTo>
                      <a:pt x="5" y="193"/>
                    </a:lnTo>
                    <a:lnTo>
                      <a:pt x="5" y="193"/>
                    </a:lnTo>
                    <a:lnTo>
                      <a:pt x="5" y="193"/>
                    </a:lnTo>
                    <a:lnTo>
                      <a:pt x="0" y="193"/>
                    </a:lnTo>
                    <a:lnTo>
                      <a:pt x="5" y="193"/>
                    </a:lnTo>
                    <a:lnTo>
                      <a:pt x="20" y="203"/>
                    </a:lnTo>
                    <a:lnTo>
                      <a:pt x="20" y="203"/>
                    </a:lnTo>
                    <a:lnTo>
                      <a:pt x="20" y="208"/>
                    </a:lnTo>
                    <a:lnTo>
                      <a:pt x="20" y="208"/>
                    </a:lnTo>
                    <a:lnTo>
                      <a:pt x="36" y="208"/>
                    </a:lnTo>
                    <a:lnTo>
                      <a:pt x="41" y="213"/>
                    </a:lnTo>
                    <a:lnTo>
                      <a:pt x="41" y="213"/>
                    </a:lnTo>
                    <a:lnTo>
                      <a:pt x="41" y="208"/>
                    </a:lnTo>
                    <a:lnTo>
                      <a:pt x="46" y="208"/>
                    </a:lnTo>
                    <a:lnTo>
                      <a:pt x="51" y="208"/>
                    </a:lnTo>
                    <a:lnTo>
                      <a:pt x="51" y="208"/>
                    </a:lnTo>
                    <a:lnTo>
                      <a:pt x="51" y="208"/>
                    </a:lnTo>
                    <a:lnTo>
                      <a:pt x="56" y="208"/>
                    </a:lnTo>
                    <a:lnTo>
                      <a:pt x="56" y="208"/>
                    </a:lnTo>
                    <a:lnTo>
                      <a:pt x="56" y="208"/>
                    </a:lnTo>
                    <a:lnTo>
                      <a:pt x="56" y="213"/>
                    </a:lnTo>
                    <a:lnTo>
                      <a:pt x="56" y="213"/>
                    </a:lnTo>
                    <a:lnTo>
                      <a:pt x="56" y="213"/>
                    </a:lnTo>
                    <a:lnTo>
                      <a:pt x="56" y="218"/>
                    </a:lnTo>
                    <a:lnTo>
                      <a:pt x="61" y="213"/>
                    </a:lnTo>
                    <a:lnTo>
                      <a:pt x="61" y="208"/>
                    </a:lnTo>
                    <a:lnTo>
                      <a:pt x="66" y="208"/>
                    </a:lnTo>
                    <a:lnTo>
                      <a:pt x="66" y="208"/>
                    </a:lnTo>
                    <a:lnTo>
                      <a:pt x="66" y="213"/>
                    </a:lnTo>
                    <a:lnTo>
                      <a:pt x="66" y="213"/>
                    </a:lnTo>
                    <a:lnTo>
                      <a:pt x="71" y="208"/>
                    </a:lnTo>
                    <a:lnTo>
                      <a:pt x="71" y="213"/>
                    </a:lnTo>
                    <a:lnTo>
                      <a:pt x="71" y="218"/>
                    </a:lnTo>
                    <a:lnTo>
                      <a:pt x="71" y="218"/>
                    </a:lnTo>
                    <a:lnTo>
                      <a:pt x="66" y="218"/>
                    </a:lnTo>
                    <a:lnTo>
                      <a:pt x="61" y="223"/>
                    </a:lnTo>
                    <a:lnTo>
                      <a:pt x="56" y="228"/>
                    </a:lnTo>
                    <a:lnTo>
                      <a:pt x="56" y="228"/>
                    </a:lnTo>
                    <a:lnTo>
                      <a:pt x="61" y="228"/>
                    </a:lnTo>
                    <a:lnTo>
                      <a:pt x="61" y="228"/>
                    </a:lnTo>
                    <a:lnTo>
                      <a:pt x="66" y="223"/>
                    </a:lnTo>
                    <a:lnTo>
                      <a:pt x="76" y="218"/>
                    </a:lnTo>
                    <a:lnTo>
                      <a:pt x="81" y="213"/>
                    </a:lnTo>
                    <a:lnTo>
                      <a:pt x="86" y="208"/>
                    </a:lnTo>
                    <a:lnTo>
                      <a:pt x="86" y="208"/>
                    </a:lnTo>
                    <a:lnTo>
                      <a:pt x="91" y="208"/>
                    </a:lnTo>
                    <a:lnTo>
                      <a:pt x="91" y="213"/>
                    </a:lnTo>
                    <a:lnTo>
                      <a:pt x="91" y="213"/>
                    </a:lnTo>
                    <a:lnTo>
                      <a:pt x="86" y="218"/>
                    </a:lnTo>
                    <a:lnTo>
                      <a:pt x="86" y="218"/>
                    </a:lnTo>
                    <a:lnTo>
                      <a:pt x="91" y="218"/>
                    </a:lnTo>
                    <a:lnTo>
                      <a:pt x="96" y="213"/>
                    </a:lnTo>
                    <a:lnTo>
                      <a:pt x="112" y="213"/>
                    </a:lnTo>
                    <a:lnTo>
                      <a:pt x="117" y="213"/>
                    </a:lnTo>
                    <a:lnTo>
                      <a:pt x="117" y="208"/>
                    </a:lnTo>
                    <a:lnTo>
                      <a:pt x="117" y="208"/>
                    </a:lnTo>
                    <a:lnTo>
                      <a:pt x="117" y="208"/>
                    </a:lnTo>
                    <a:lnTo>
                      <a:pt x="117" y="208"/>
                    </a:lnTo>
                    <a:lnTo>
                      <a:pt x="122" y="208"/>
                    </a:lnTo>
                    <a:lnTo>
                      <a:pt x="117" y="213"/>
                    </a:lnTo>
                    <a:lnTo>
                      <a:pt x="117" y="223"/>
                    </a:lnTo>
                    <a:lnTo>
                      <a:pt x="112" y="223"/>
                    </a:lnTo>
                    <a:lnTo>
                      <a:pt x="112" y="218"/>
                    </a:lnTo>
                    <a:lnTo>
                      <a:pt x="112" y="218"/>
                    </a:lnTo>
                    <a:lnTo>
                      <a:pt x="107" y="218"/>
                    </a:lnTo>
                    <a:lnTo>
                      <a:pt x="107" y="223"/>
                    </a:lnTo>
                    <a:lnTo>
                      <a:pt x="101" y="233"/>
                    </a:lnTo>
                    <a:lnTo>
                      <a:pt x="101" y="238"/>
                    </a:lnTo>
                    <a:lnTo>
                      <a:pt x="86" y="243"/>
                    </a:lnTo>
                    <a:lnTo>
                      <a:pt x="91" y="249"/>
                    </a:lnTo>
                    <a:lnTo>
                      <a:pt x="91" y="249"/>
                    </a:lnTo>
                    <a:lnTo>
                      <a:pt x="96" y="249"/>
                    </a:lnTo>
                    <a:lnTo>
                      <a:pt x="96" y="254"/>
                    </a:lnTo>
                    <a:lnTo>
                      <a:pt x="91" y="254"/>
                    </a:lnTo>
                    <a:lnTo>
                      <a:pt x="86" y="259"/>
                    </a:lnTo>
                    <a:lnTo>
                      <a:pt x="81" y="259"/>
                    </a:lnTo>
                    <a:lnTo>
                      <a:pt x="81" y="259"/>
                    </a:lnTo>
                    <a:lnTo>
                      <a:pt x="91" y="264"/>
                    </a:lnTo>
                    <a:moveTo>
                      <a:pt x="56" y="107"/>
                    </a:moveTo>
                    <a:lnTo>
                      <a:pt x="56" y="107"/>
                    </a:lnTo>
                    <a:lnTo>
                      <a:pt x="56" y="102"/>
                    </a:lnTo>
                    <a:lnTo>
                      <a:pt x="56" y="102"/>
                    </a:lnTo>
                    <a:lnTo>
                      <a:pt x="56" y="102"/>
                    </a:lnTo>
                    <a:lnTo>
                      <a:pt x="56" y="102"/>
                    </a:lnTo>
                    <a:lnTo>
                      <a:pt x="56" y="102"/>
                    </a:lnTo>
                    <a:lnTo>
                      <a:pt x="56" y="97"/>
                    </a:lnTo>
                    <a:lnTo>
                      <a:pt x="56" y="97"/>
                    </a:lnTo>
                    <a:lnTo>
                      <a:pt x="56" y="97"/>
                    </a:lnTo>
                    <a:lnTo>
                      <a:pt x="56" y="97"/>
                    </a:lnTo>
                    <a:lnTo>
                      <a:pt x="56" y="97"/>
                    </a:lnTo>
                    <a:lnTo>
                      <a:pt x="56" y="92"/>
                    </a:lnTo>
                    <a:lnTo>
                      <a:pt x="61" y="92"/>
                    </a:lnTo>
                    <a:lnTo>
                      <a:pt x="61" y="92"/>
                    </a:lnTo>
                    <a:lnTo>
                      <a:pt x="61" y="92"/>
                    </a:lnTo>
                    <a:lnTo>
                      <a:pt x="61" y="97"/>
                    </a:lnTo>
                    <a:lnTo>
                      <a:pt x="66" y="97"/>
                    </a:lnTo>
                    <a:lnTo>
                      <a:pt x="66" y="97"/>
                    </a:lnTo>
                    <a:lnTo>
                      <a:pt x="66" y="102"/>
                    </a:lnTo>
                    <a:lnTo>
                      <a:pt x="66" y="107"/>
                    </a:lnTo>
                    <a:lnTo>
                      <a:pt x="61" y="107"/>
                    </a:lnTo>
                    <a:lnTo>
                      <a:pt x="56" y="107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19" name="Freeform 238">
                <a:extLst>
                  <a:ext uri="{FF2B5EF4-FFF2-40B4-BE49-F238E27FC236}">
                    <a16:creationId xmlns:a16="http://schemas.microsoft.com/office/drawing/2014/main" id="{B78CEFC7-E80C-42EB-B541-020267A18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5594" y="2205103"/>
                <a:ext cx="582380" cy="716986"/>
              </a:xfrm>
              <a:custGeom>
                <a:avLst/>
                <a:gdLst>
                  <a:gd name="T0" fmla="*/ 26 w 132"/>
                  <a:gd name="T1" fmla="*/ 31 h 157"/>
                  <a:gd name="T2" fmla="*/ 31 w 132"/>
                  <a:gd name="T3" fmla="*/ 25 h 157"/>
                  <a:gd name="T4" fmla="*/ 31 w 132"/>
                  <a:gd name="T5" fmla="*/ 20 h 157"/>
                  <a:gd name="T6" fmla="*/ 31 w 132"/>
                  <a:gd name="T7" fmla="*/ 20 h 157"/>
                  <a:gd name="T8" fmla="*/ 51 w 132"/>
                  <a:gd name="T9" fmla="*/ 5 h 157"/>
                  <a:gd name="T10" fmla="*/ 66 w 132"/>
                  <a:gd name="T11" fmla="*/ 0 h 157"/>
                  <a:gd name="T12" fmla="*/ 81 w 132"/>
                  <a:gd name="T13" fmla="*/ 20 h 157"/>
                  <a:gd name="T14" fmla="*/ 86 w 132"/>
                  <a:gd name="T15" fmla="*/ 20 h 157"/>
                  <a:gd name="T16" fmla="*/ 86 w 132"/>
                  <a:gd name="T17" fmla="*/ 41 h 157"/>
                  <a:gd name="T18" fmla="*/ 91 w 132"/>
                  <a:gd name="T19" fmla="*/ 46 h 157"/>
                  <a:gd name="T20" fmla="*/ 91 w 132"/>
                  <a:gd name="T21" fmla="*/ 56 h 157"/>
                  <a:gd name="T22" fmla="*/ 102 w 132"/>
                  <a:gd name="T23" fmla="*/ 71 h 157"/>
                  <a:gd name="T24" fmla="*/ 107 w 132"/>
                  <a:gd name="T25" fmla="*/ 71 h 157"/>
                  <a:gd name="T26" fmla="*/ 112 w 132"/>
                  <a:gd name="T27" fmla="*/ 66 h 157"/>
                  <a:gd name="T28" fmla="*/ 122 w 132"/>
                  <a:gd name="T29" fmla="*/ 76 h 157"/>
                  <a:gd name="T30" fmla="*/ 117 w 132"/>
                  <a:gd name="T31" fmla="*/ 91 h 157"/>
                  <a:gd name="T32" fmla="*/ 112 w 132"/>
                  <a:gd name="T33" fmla="*/ 106 h 157"/>
                  <a:gd name="T34" fmla="*/ 122 w 132"/>
                  <a:gd name="T35" fmla="*/ 117 h 157"/>
                  <a:gd name="T36" fmla="*/ 127 w 132"/>
                  <a:gd name="T37" fmla="*/ 117 h 157"/>
                  <a:gd name="T38" fmla="*/ 132 w 132"/>
                  <a:gd name="T39" fmla="*/ 122 h 157"/>
                  <a:gd name="T40" fmla="*/ 132 w 132"/>
                  <a:gd name="T41" fmla="*/ 127 h 157"/>
                  <a:gd name="T42" fmla="*/ 132 w 132"/>
                  <a:gd name="T43" fmla="*/ 132 h 157"/>
                  <a:gd name="T44" fmla="*/ 132 w 132"/>
                  <a:gd name="T45" fmla="*/ 132 h 157"/>
                  <a:gd name="T46" fmla="*/ 127 w 132"/>
                  <a:gd name="T47" fmla="*/ 137 h 157"/>
                  <a:gd name="T48" fmla="*/ 127 w 132"/>
                  <a:gd name="T49" fmla="*/ 137 h 157"/>
                  <a:gd name="T50" fmla="*/ 122 w 132"/>
                  <a:gd name="T51" fmla="*/ 137 h 157"/>
                  <a:gd name="T52" fmla="*/ 117 w 132"/>
                  <a:gd name="T53" fmla="*/ 142 h 157"/>
                  <a:gd name="T54" fmla="*/ 117 w 132"/>
                  <a:gd name="T55" fmla="*/ 147 h 157"/>
                  <a:gd name="T56" fmla="*/ 117 w 132"/>
                  <a:gd name="T57" fmla="*/ 152 h 157"/>
                  <a:gd name="T58" fmla="*/ 96 w 132"/>
                  <a:gd name="T59" fmla="*/ 152 h 157"/>
                  <a:gd name="T60" fmla="*/ 81 w 132"/>
                  <a:gd name="T61" fmla="*/ 142 h 157"/>
                  <a:gd name="T62" fmla="*/ 76 w 132"/>
                  <a:gd name="T63" fmla="*/ 122 h 157"/>
                  <a:gd name="T64" fmla="*/ 71 w 132"/>
                  <a:gd name="T65" fmla="*/ 122 h 157"/>
                  <a:gd name="T66" fmla="*/ 51 w 132"/>
                  <a:gd name="T67" fmla="*/ 96 h 157"/>
                  <a:gd name="T68" fmla="*/ 56 w 132"/>
                  <a:gd name="T69" fmla="*/ 96 h 157"/>
                  <a:gd name="T70" fmla="*/ 46 w 132"/>
                  <a:gd name="T71" fmla="*/ 96 h 157"/>
                  <a:gd name="T72" fmla="*/ 46 w 132"/>
                  <a:gd name="T73" fmla="*/ 96 h 157"/>
                  <a:gd name="T74" fmla="*/ 36 w 132"/>
                  <a:gd name="T75" fmla="*/ 91 h 157"/>
                  <a:gd name="T76" fmla="*/ 31 w 132"/>
                  <a:gd name="T77" fmla="*/ 96 h 157"/>
                  <a:gd name="T78" fmla="*/ 15 w 132"/>
                  <a:gd name="T79" fmla="*/ 91 h 157"/>
                  <a:gd name="T80" fmla="*/ 10 w 132"/>
                  <a:gd name="T81" fmla="*/ 91 h 157"/>
                  <a:gd name="T82" fmla="*/ 0 w 132"/>
                  <a:gd name="T83" fmla="*/ 86 h 157"/>
                  <a:gd name="T84" fmla="*/ 0 w 132"/>
                  <a:gd name="T85" fmla="*/ 71 h 157"/>
                  <a:gd name="T86" fmla="*/ 5 w 132"/>
                  <a:gd name="T87" fmla="*/ 71 h 157"/>
                  <a:gd name="T88" fmla="*/ 5 w 132"/>
                  <a:gd name="T89" fmla="*/ 81 h 157"/>
                  <a:gd name="T90" fmla="*/ 10 w 132"/>
                  <a:gd name="T91" fmla="*/ 81 h 157"/>
                  <a:gd name="T92" fmla="*/ 10 w 132"/>
                  <a:gd name="T93" fmla="*/ 71 h 157"/>
                  <a:gd name="T94" fmla="*/ 10 w 132"/>
                  <a:gd name="T95" fmla="*/ 66 h 157"/>
                  <a:gd name="T96" fmla="*/ 15 w 132"/>
                  <a:gd name="T97" fmla="*/ 61 h 157"/>
                  <a:gd name="T98" fmla="*/ 31 w 132"/>
                  <a:gd name="T99" fmla="*/ 56 h 157"/>
                  <a:gd name="T100" fmla="*/ 36 w 132"/>
                  <a:gd name="T101" fmla="*/ 46 h 157"/>
                  <a:gd name="T102" fmla="*/ 26 w 132"/>
                  <a:gd name="T103" fmla="*/ 31 h 157"/>
                  <a:gd name="T104" fmla="*/ 26 w 132"/>
                  <a:gd name="T105" fmla="*/ 31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57">
                    <a:moveTo>
                      <a:pt x="26" y="31"/>
                    </a:moveTo>
                    <a:lnTo>
                      <a:pt x="26" y="31"/>
                    </a:lnTo>
                    <a:lnTo>
                      <a:pt x="26" y="31"/>
                    </a:lnTo>
                    <a:lnTo>
                      <a:pt x="26" y="31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1" y="20"/>
                    </a:lnTo>
                    <a:lnTo>
                      <a:pt x="31" y="20"/>
                    </a:lnTo>
                    <a:lnTo>
                      <a:pt x="31" y="20"/>
                    </a:lnTo>
                    <a:lnTo>
                      <a:pt x="31" y="20"/>
                    </a:lnTo>
                    <a:lnTo>
                      <a:pt x="36" y="20"/>
                    </a:lnTo>
                    <a:lnTo>
                      <a:pt x="41" y="15"/>
                    </a:lnTo>
                    <a:lnTo>
                      <a:pt x="51" y="5"/>
                    </a:lnTo>
                    <a:lnTo>
                      <a:pt x="56" y="0"/>
                    </a:lnTo>
                    <a:lnTo>
                      <a:pt x="61" y="0"/>
                    </a:lnTo>
                    <a:lnTo>
                      <a:pt x="66" y="0"/>
                    </a:lnTo>
                    <a:lnTo>
                      <a:pt x="76" y="10"/>
                    </a:lnTo>
                    <a:lnTo>
                      <a:pt x="76" y="15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86" y="20"/>
                    </a:lnTo>
                    <a:lnTo>
                      <a:pt x="86" y="36"/>
                    </a:lnTo>
                    <a:lnTo>
                      <a:pt x="86" y="36"/>
                    </a:lnTo>
                    <a:lnTo>
                      <a:pt x="86" y="41"/>
                    </a:lnTo>
                    <a:lnTo>
                      <a:pt x="81" y="41"/>
                    </a:lnTo>
                    <a:lnTo>
                      <a:pt x="86" y="46"/>
                    </a:lnTo>
                    <a:lnTo>
                      <a:pt x="91" y="46"/>
                    </a:lnTo>
                    <a:lnTo>
                      <a:pt x="91" y="51"/>
                    </a:lnTo>
                    <a:lnTo>
                      <a:pt x="91" y="51"/>
                    </a:lnTo>
                    <a:lnTo>
                      <a:pt x="91" y="56"/>
                    </a:lnTo>
                    <a:lnTo>
                      <a:pt x="91" y="61"/>
                    </a:lnTo>
                    <a:lnTo>
                      <a:pt x="96" y="66"/>
                    </a:lnTo>
                    <a:lnTo>
                      <a:pt x="102" y="71"/>
                    </a:lnTo>
                    <a:lnTo>
                      <a:pt x="102" y="71"/>
                    </a:lnTo>
                    <a:lnTo>
                      <a:pt x="107" y="71"/>
                    </a:lnTo>
                    <a:lnTo>
                      <a:pt x="107" y="71"/>
                    </a:lnTo>
                    <a:lnTo>
                      <a:pt x="107" y="71"/>
                    </a:lnTo>
                    <a:lnTo>
                      <a:pt x="112" y="66"/>
                    </a:lnTo>
                    <a:lnTo>
                      <a:pt x="112" y="66"/>
                    </a:lnTo>
                    <a:lnTo>
                      <a:pt x="117" y="71"/>
                    </a:lnTo>
                    <a:lnTo>
                      <a:pt x="117" y="71"/>
                    </a:lnTo>
                    <a:lnTo>
                      <a:pt x="122" y="76"/>
                    </a:lnTo>
                    <a:lnTo>
                      <a:pt x="122" y="81"/>
                    </a:lnTo>
                    <a:lnTo>
                      <a:pt x="122" y="91"/>
                    </a:lnTo>
                    <a:lnTo>
                      <a:pt x="117" y="91"/>
                    </a:lnTo>
                    <a:lnTo>
                      <a:pt x="117" y="96"/>
                    </a:lnTo>
                    <a:lnTo>
                      <a:pt x="117" y="101"/>
                    </a:lnTo>
                    <a:lnTo>
                      <a:pt x="112" y="106"/>
                    </a:lnTo>
                    <a:lnTo>
                      <a:pt x="117" y="112"/>
                    </a:lnTo>
                    <a:lnTo>
                      <a:pt x="122" y="117"/>
                    </a:lnTo>
                    <a:lnTo>
                      <a:pt x="122" y="117"/>
                    </a:lnTo>
                    <a:lnTo>
                      <a:pt x="122" y="117"/>
                    </a:lnTo>
                    <a:lnTo>
                      <a:pt x="122" y="117"/>
                    </a:lnTo>
                    <a:lnTo>
                      <a:pt x="127" y="117"/>
                    </a:lnTo>
                    <a:lnTo>
                      <a:pt x="132" y="117"/>
                    </a:lnTo>
                    <a:lnTo>
                      <a:pt x="132" y="122"/>
                    </a:lnTo>
                    <a:lnTo>
                      <a:pt x="132" y="122"/>
                    </a:lnTo>
                    <a:lnTo>
                      <a:pt x="132" y="122"/>
                    </a:lnTo>
                    <a:lnTo>
                      <a:pt x="132" y="127"/>
                    </a:lnTo>
                    <a:lnTo>
                      <a:pt x="132" y="127"/>
                    </a:lnTo>
                    <a:lnTo>
                      <a:pt x="132" y="127"/>
                    </a:lnTo>
                    <a:lnTo>
                      <a:pt x="132" y="132"/>
                    </a:lnTo>
                    <a:lnTo>
                      <a:pt x="132" y="132"/>
                    </a:lnTo>
                    <a:lnTo>
                      <a:pt x="132" y="132"/>
                    </a:lnTo>
                    <a:lnTo>
                      <a:pt x="132" y="132"/>
                    </a:lnTo>
                    <a:lnTo>
                      <a:pt x="132" y="132"/>
                    </a:lnTo>
                    <a:lnTo>
                      <a:pt x="132" y="137"/>
                    </a:lnTo>
                    <a:lnTo>
                      <a:pt x="132" y="137"/>
                    </a:lnTo>
                    <a:lnTo>
                      <a:pt x="127" y="137"/>
                    </a:lnTo>
                    <a:lnTo>
                      <a:pt x="127" y="137"/>
                    </a:lnTo>
                    <a:lnTo>
                      <a:pt x="127" y="137"/>
                    </a:lnTo>
                    <a:lnTo>
                      <a:pt x="127" y="137"/>
                    </a:lnTo>
                    <a:lnTo>
                      <a:pt x="122" y="137"/>
                    </a:lnTo>
                    <a:lnTo>
                      <a:pt x="122" y="137"/>
                    </a:lnTo>
                    <a:lnTo>
                      <a:pt x="122" y="137"/>
                    </a:lnTo>
                    <a:lnTo>
                      <a:pt x="122" y="137"/>
                    </a:lnTo>
                    <a:lnTo>
                      <a:pt x="117" y="137"/>
                    </a:lnTo>
                    <a:lnTo>
                      <a:pt x="117" y="142"/>
                    </a:lnTo>
                    <a:lnTo>
                      <a:pt x="117" y="142"/>
                    </a:lnTo>
                    <a:lnTo>
                      <a:pt x="117" y="147"/>
                    </a:lnTo>
                    <a:lnTo>
                      <a:pt x="117" y="147"/>
                    </a:lnTo>
                    <a:lnTo>
                      <a:pt x="117" y="147"/>
                    </a:lnTo>
                    <a:lnTo>
                      <a:pt x="117" y="147"/>
                    </a:lnTo>
                    <a:lnTo>
                      <a:pt x="117" y="152"/>
                    </a:lnTo>
                    <a:lnTo>
                      <a:pt x="117" y="152"/>
                    </a:lnTo>
                    <a:lnTo>
                      <a:pt x="107" y="157"/>
                    </a:lnTo>
                    <a:lnTo>
                      <a:pt x="96" y="152"/>
                    </a:lnTo>
                    <a:lnTo>
                      <a:pt x="96" y="152"/>
                    </a:lnTo>
                    <a:lnTo>
                      <a:pt x="86" y="147"/>
                    </a:lnTo>
                    <a:lnTo>
                      <a:pt x="81" y="142"/>
                    </a:lnTo>
                    <a:lnTo>
                      <a:pt x="81" y="137"/>
                    </a:lnTo>
                    <a:lnTo>
                      <a:pt x="81" y="137"/>
                    </a:lnTo>
                    <a:lnTo>
                      <a:pt x="76" y="122"/>
                    </a:lnTo>
                    <a:lnTo>
                      <a:pt x="71" y="122"/>
                    </a:lnTo>
                    <a:lnTo>
                      <a:pt x="71" y="122"/>
                    </a:lnTo>
                    <a:lnTo>
                      <a:pt x="71" y="122"/>
                    </a:lnTo>
                    <a:lnTo>
                      <a:pt x="66" y="117"/>
                    </a:lnTo>
                    <a:lnTo>
                      <a:pt x="56" y="101"/>
                    </a:lnTo>
                    <a:lnTo>
                      <a:pt x="51" y="96"/>
                    </a:lnTo>
                    <a:lnTo>
                      <a:pt x="56" y="96"/>
                    </a:lnTo>
                    <a:lnTo>
                      <a:pt x="56" y="96"/>
                    </a:lnTo>
                    <a:lnTo>
                      <a:pt x="56" y="96"/>
                    </a:lnTo>
                    <a:lnTo>
                      <a:pt x="56" y="96"/>
                    </a:lnTo>
                    <a:lnTo>
                      <a:pt x="51" y="91"/>
                    </a:lnTo>
                    <a:lnTo>
                      <a:pt x="46" y="96"/>
                    </a:lnTo>
                    <a:lnTo>
                      <a:pt x="46" y="96"/>
                    </a:lnTo>
                    <a:lnTo>
                      <a:pt x="46" y="96"/>
                    </a:lnTo>
                    <a:lnTo>
                      <a:pt x="46" y="96"/>
                    </a:lnTo>
                    <a:lnTo>
                      <a:pt x="41" y="96"/>
                    </a:lnTo>
                    <a:lnTo>
                      <a:pt x="36" y="96"/>
                    </a:lnTo>
                    <a:lnTo>
                      <a:pt x="36" y="91"/>
                    </a:lnTo>
                    <a:lnTo>
                      <a:pt x="36" y="91"/>
                    </a:lnTo>
                    <a:lnTo>
                      <a:pt x="36" y="96"/>
                    </a:lnTo>
                    <a:lnTo>
                      <a:pt x="31" y="96"/>
                    </a:lnTo>
                    <a:lnTo>
                      <a:pt x="31" y="96"/>
                    </a:lnTo>
                    <a:lnTo>
                      <a:pt x="31" y="96"/>
                    </a:lnTo>
                    <a:lnTo>
                      <a:pt x="15" y="91"/>
                    </a:lnTo>
                    <a:lnTo>
                      <a:pt x="15" y="91"/>
                    </a:lnTo>
                    <a:lnTo>
                      <a:pt x="15" y="91"/>
                    </a:lnTo>
                    <a:lnTo>
                      <a:pt x="10" y="91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5" y="71"/>
                    </a:lnTo>
                    <a:lnTo>
                      <a:pt x="5" y="71"/>
                    </a:lnTo>
                    <a:lnTo>
                      <a:pt x="5" y="71"/>
                    </a:lnTo>
                    <a:lnTo>
                      <a:pt x="5" y="76"/>
                    </a:lnTo>
                    <a:lnTo>
                      <a:pt x="5" y="76"/>
                    </a:lnTo>
                    <a:lnTo>
                      <a:pt x="5" y="81"/>
                    </a:lnTo>
                    <a:lnTo>
                      <a:pt x="5" y="81"/>
                    </a:lnTo>
                    <a:lnTo>
                      <a:pt x="5" y="81"/>
                    </a:lnTo>
                    <a:lnTo>
                      <a:pt x="10" y="81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10" y="71"/>
                    </a:lnTo>
                    <a:lnTo>
                      <a:pt x="15" y="71"/>
                    </a:lnTo>
                    <a:lnTo>
                      <a:pt x="15" y="66"/>
                    </a:lnTo>
                    <a:lnTo>
                      <a:pt x="10" y="66"/>
                    </a:lnTo>
                    <a:lnTo>
                      <a:pt x="10" y="66"/>
                    </a:lnTo>
                    <a:lnTo>
                      <a:pt x="15" y="61"/>
                    </a:lnTo>
                    <a:lnTo>
                      <a:pt x="15" y="61"/>
                    </a:lnTo>
                    <a:lnTo>
                      <a:pt x="15" y="61"/>
                    </a:lnTo>
                    <a:lnTo>
                      <a:pt x="21" y="56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31" y="51"/>
                    </a:lnTo>
                    <a:lnTo>
                      <a:pt x="36" y="46"/>
                    </a:lnTo>
                    <a:lnTo>
                      <a:pt x="31" y="41"/>
                    </a:lnTo>
                    <a:lnTo>
                      <a:pt x="31" y="36"/>
                    </a:lnTo>
                    <a:lnTo>
                      <a:pt x="26" y="31"/>
                    </a:lnTo>
                    <a:lnTo>
                      <a:pt x="26" y="31"/>
                    </a:lnTo>
                    <a:lnTo>
                      <a:pt x="26" y="31"/>
                    </a:lnTo>
                    <a:lnTo>
                      <a:pt x="26" y="31"/>
                    </a:lnTo>
                  </a:path>
                </a:pathLst>
              </a:custGeom>
              <a:grpFill/>
              <a:ln w="3175" cap="rnd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E767FFEB-533A-4118-9FE9-98DAD2BD353D}"/>
              </a:ext>
            </a:extLst>
          </p:cNvPr>
          <p:cNvSpPr/>
          <p:nvPr/>
        </p:nvSpPr>
        <p:spPr>
          <a:xfrm rot="5400000">
            <a:off x="4851108" y="5788558"/>
            <a:ext cx="262467" cy="262467"/>
          </a:xfrm>
          <a:prstGeom prst="ellipse">
            <a:avLst/>
          </a:prstGeom>
          <a:solidFill>
            <a:srgbClr val="2B2B2D"/>
          </a:solidFill>
          <a:ln w="38100" cap="flat" cmpd="sng" algn="ctr">
            <a:solidFill>
              <a:srgbClr val="51C3C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2B2B2D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70E1BC3-23E3-4AE3-ABC5-1022515DA736}"/>
              </a:ext>
            </a:extLst>
          </p:cNvPr>
          <p:cNvSpPr/>
          <p:nvPr/>
        </p:nvSpPr>
        <p:spPr>
          <a:xfrm rot="5400000">
            <a:off x="7711722" y="5244029"/>
            <a:ext cx="1351525" cy="1351525"/>
          </a:xfrm>
          <a:prstGeom prst="ellipse">
            <a:avLst/>
          </a:prstGeom>
          <a:solidFill>
            <a:srgbClr val="2B2B2D">
              <a:lumMod val="75000"/>
              <a:lumOff val="25000"/>
              <a:alpha val="90000"/>
            </a:srgbClr>
          </a:solidFill>
          <a:ln w="9525" cap="flat" cmpd="sng" algn="ctr">
            <a:solidFill>
              <a:srgbClr val="51C3CA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73" name="Pie 77">
            <a:extLst>
              <a:ext uri="{FF2B5EF4-FFF2-40B4-BE49-F238E27FC236}">
                <a16:creationId xmlns:a16="http://schemas.microsoft.com/office/drawing/2014/main" id="{146E5FCD-C502-4BAB-BFA6-C646FEA98DB5}"/>
              </a:ext>
            </a:extLst>
          </p:cNvPr>
          <p:cNvSpPr/>
          <p:nvPr/>
        </p:nvSpPr>
        <p:spPr>
          <a:xfrm rot="5400000" flipH="1">
            <a:off x="7711722" y="5244029"/>
            <a:ext cx="1351525" cy="1351525"/>
          </a:xfrm>
          <a:prstGeom prst="pie">
            <a:avLst>
              <a:gd name="adj1" fmla="val 10855262"/>
              <a:gd name="adj2" fmla="val 16200000"/>
            </a:avLst>
          </a:prstGeom>
          <a:solidFill>
            <a:srgbClr val="51C3CA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27DB5221-9028-411E-BD25-138B86B4602F}"/>
              </a:ext>
            </a:extLst>
          </p:cNvPr>
          <p:cNvSpPr/>
          <p:nvPr/>
        </p:nvSpPr>
        <p:spPr>
          <a:xfrm>
            <a:off x="7819546" y="5351853"/>
            <a:ext cx="1135877" cy="1135877"/>
          </a:xfrm>
          <a:prstGeom prst="ellipse">
            <a:avLst/>
          </a:prstGeom>
          <a:solidFill>
            <a:srgbClr val="2B2B2D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104k</a:t>
            </a: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Munster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DA54836-466B-4637-9069-95560895EBB7}"/>
              </a:ext>
            </a:extLst>
          </p:cNvPr>
          <p:cNvCxnSpPr>
            <a:cxnSpLocks/>
            <a:stCxn id="169" idx="4"/>
          </p:cNvCxnSpPr>
          <p:nvPr/>
        </p:nvCxnSpPr>
        <p:spPr>
          <a:xfrm flipH="1">
            <a:off x="5113574" y="5919792"/>
            <a:ext cx="2598148" cy="0"/>
          </a:xfrm>
          <a:prstGeom prst="line">
            <a:avLst/>
          </a:prstGeom>
          <a:noFill/>
          <a:ln w="9525" cap="flat" cmpd="sng" algn="ctr">
            <a:solidFill>
              <a:srgbClr val="51C3CA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DDF3865A-C1B6-4857-A4ED-FA88A9F184CD}"/>
              </a:ext>
            </a:extLst>
          </p:cNvPr>
          <p:cNvSpPr/>
          <p:nvPr/>
        </p:nvSpPr>
        <p:spPr>
          <a:xfrm rot="16200000" flipH="1">
            <a:off x="1561391" y="2879697"/>
            <a:ext cx="1351525" cy="1351525"/>
          </a:xfrm>
          <a:prstGeom prst="ellipse">
            <a:avLst/>
          </a:prstGeom>
          <a:solidFill>
            <a:srgbClr val="2B2B2D">
              <a:lumMod val="75000"/>
              <a:lumOff val="25000"/>
              <a:alpha val="90000"/>
            </a:srgbClr>
          </a:solidFill>
          <a:ln w="9525" cap="flat" cmpd="sng" algn="ctr">
            <a:solidFill>
              <a:srgbClr val="1AA5BD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74" name="Pie 79">
            <a:extLst>
              <a:ext uri="{FF2B5EF4-FFF2-40B4-BE49-F238E27FC236}">
                <a16:creationId xmlns:a16="http://schemas.microsoft.com/office/drawing/2014/main" id="{95E501E1-5835-4651-A995-81718B5B9984}"/>
              </a:ext>
            </a:extLst>
          </p:cNvPr>
          <p:cNvSpPr/>
          <p:nvPr/>
        </p:nvSpPr>
        <p:spPr>
          <a:xfrm rot="16200000" flipH="1">
            <a:off x="1561391" y="2879697"/>
            <a:ext cx="1351525" cy="1351525"/>
          </a:xfrm>
          <a:prstGeom prst="pie">
            <a:avLst>
              <a:gd name="adj1" fmla="val 3938955"/>
              <a:gd name="adj2" fmla="val 16200000"/>
            </a:avLst>
          </a:prstGeom>
          <a:solidFill>
            <a:srgbClr val="1AA5BD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1F51EC2-38B3-457A-B302-F6000D3E763D}"/>
              </a:ext>
            </a:extLst>
          </p:cNvPr>
          <p:cNvSpPr/>
          <p:nvPr/>
        </p:nvSpPr>
        <p:spPr>
          <a:xfrm>
            <a:off x="1669215" y="2987521"/>
            <a:ext cx="1135877" cy="1135877"/>
          </a:xfrm>
          <a:prstGeom prst="ellipse">
            <a:avLst/>
          </a:prstGeom>
          <a:solidFill>
            <a:srgbClr val="2B2B2D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155k</a:t>
            </a: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Connaught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F96B13A3-32A9-40AE-B9A1-47F58D6DF54B}"/>
              </a:ext>
            </a:extLst>
          </p:cNvPr>
          <p:cNvSpPr/>
          <p:nvPr/>
        </p:nvSpPr>
        <p:spPr>
          <a:xfrm rot="16200000">
            <a:off x="5173925" y="3424226"/>
            <a:ext cx="262467" cy="262467"/>
          </a:xfrm>
          <a:prstGeom prst="ellipse">
            <a:avLst/>
          </a:prstGeom>
          <a:solidFill>
            <a:srgbClr val="2B2B2D"/>
          </a:solidFill>
          <a:ln w="38100" cap="flat" cmpd="sng" algn="ctr">
            <a:solidFill>
              <a:srgbClr val="1AA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2B2B2D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9A54513-8461-4B8D-9126-91C057184E9C}"/>
              </a:ext>
            </a:extLst>
          </p:cNvPr>
          <p:cNvCxnSpPr>
            <a:stCxn id="174" idx="1"/>
            <a:endCxn id="181" idx="0"/>
          </p:cNvCxnSpPr>
          <p:nvPr/>
        </p:nvCxnSpPr>
        <p:spPr>
          <a:xfrm rot="16200000">
            <a:off x="4043422" y="2424955"/>
            <a:ext cx="0" cy="2261009"/>
          </a:xfrm>
          <a:prstGeom prst="line">
            <a:avLst/>
          </a:prstGeom>
          <a:noFill/>
          <a:ln w="9525" cap="flat" cmpd="sng" algn="ctr">
            <a:solidFill>
              <a:srgbClr val="1AA5BD"/>
            </a:solidFill>
            <a:prstDash val="solid"/>
          </a:ln>
          <a:effectLst/>
        </p:spPr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F71E0AF2-0F4C-4B57-8585-1D745A31FC18}"/>
              </a:ext>
            </a:extLst>
          </p:cNvPr>
          <p:cNvSpPr/>
          <p:nvPr/>
        </p:nvSpPr>
        <p:spPr>
          <a:xfrm rot="5400000" flipH="1">
            <a:off x="8726024" y="3609848"/>
            <a:ext cx="1351525" cy="1351525"/>
          </a:xfrm>
          <a:prstGeom prst="ellipse">
            <a:avLst/>
          </a:prstGeom>
          <a:solidFill>
            <a:srgbClr val="2B2B2D">
              <a:lumMod val="75000"/>
              <a:lumOff val="25000"/>
              <a:alpha val="90000"/>
            </a:srgbClr>
          </a:solidFill>
          <a:ln w="9525" cap="flat" cmpd="sng" algn="ctr">
            <a:solidFill>
              <a:srgbClr val="0086AC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72" name="Pie 76">
            <a:extLst>
              <a:ext uri="{FF2B5EF4-FFF2-40B4-BE49-F238E27FC236}">
                <a16:creationId xmlns:a16="http://schemas.microsoft.com/office/drawing/2014/main" id="{DC3B4D7F-DE11-4F69-996F-3D07822BA58A}"/>
              </a:ext>
            </a:extLst>
          </p:cNvPr>
          <p:cNvSpPr/>
          <p:nvPr/>
        </p:nvSpPr>
        <p:spPr>
          <a:xfrm rot="5400000" flipH="1">
            <a:off x="8726024" y="3609848"/>
            <a:ext cx="1351525" cy="1351525"/>
          </a:xfrm>
          <a:prstGeom prst="pie">
            <a:avLst>
              <a:gd name="adj1" fmla="val 20669961"/>
              <a:gd name="adj2" fmla="val 16200000"/>
            </a:avLst>
          </a:prstGeom>
          <a:solidFill>
            <a:srgbClr val="0086AC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8C40E42-B10C-4D35-A8ED-87BD46AEE523}"/>
              </a:ext>
            </a:extLst>
          </p:cNvPr>
          <p:cNvSpPr/>
          <p:nvPr/>
        </p:nvSpPr>
        <p:spPr>
          <a:xfrm rot="10800000" flipV="1">
            <a:off x="8833848" y="3717672"/>
            <a:ext cx="1135877" cy="1135877"/>
          </a:xfrm>
          <a:prstGeom prst="ellipse">
            <a:avLst/>
          </a:prstGeom>
          <a:solidFill>
            <a:srgbClr val="2B2B2D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214k</a:t>
            </a: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Leinster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64DB9A81-6E7F-4544-AC93-02A8E7C83454}"/>
              </a:ext>
            </a:extLst>
          </p:cNvPr>
          <p:cNvSpPr/>
          <p:nvPr/>
        </p:nvSpPr>
        <p:spPr>
          <a:xfrm rot="5400000">
            <a:off x="6947029" y="4154377"/>
            <a:ext cx="262467" cy="262467"/>
          </a:xfrm>
          <a:prstGeom prst="ellipse">
            <a:avLst/>
          </a:prstGeom>
          <a:solidFill>
            <a:srgbClr val="2B2B2D"/>
          </a:solidFill>
          <a:ln w="38100" cap="flat" cmpd="sng" algn="ctr">
            <a:solidFill>
              <a:srgbClr val="0086A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2B2B2D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09904F7-EA26-4A70-85E9-E943C2B7AD9E}"/>
              </a:ext>
            </a:extLst>
          </p:cNvPr>
          <p:cNvCxnSpPr>
            <a:stCxn id="172" idx="1"/>
            <a:endCxn id="182" idx="0"/>
          </p:cNvCxnSpPr>
          <p:nvPr/>
        </p:nvCxnSpPr>
        <p:spPr>
          <a:xfrm rot="5400000">
            <a:off x="7967760" y="3527346"/>
            <a:ext cx="0" cy="1516528"/>
          </a:xfrm>
          <a:prstGeom prst="line">
            <a:avLst/>
          </a:prstGeom>
          <a:noFill/>
          <a:ln w="9525" cap="flat" cmpd="sng" algn="ctr">
            <a:solidFill>
              <a:srgbClr val="0086AC"/>
            </a:solidFill>
            <a:prstDash val="solid"/>
          </a:ln>
          <a:effectLst/>
        </p:spPr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0C1B4AA6-CD92-4E54-AE27-B360294D445A}"/>
              </a:ext>
            </a:extLst>
          </p:cNvPr>
          <p:cNvSpPr/>
          <p:nvPr/>
        </p:nvSpPr>
        <p:spPr>
          <a:xfrm rot="5400000" flipH="1">
            <a:off x="9687361" y="1852499"/>
            <a:ext cx="1351525" cy="1351525"/>
          </a:xfrm>
          <a:prstGeom prst="ellipse">
            <a:avLst/>
          </a:prstGeom>
          <a:solidFill>
            <a:srgbClr val="2B2B2D">
              <a:lumMod val="75000"/>
              <a:lumOff val="25000"/>
              <a:alpha val="90000"/>
            </a:srgbClr>
          </a:solidFill>
          <a:ln w="9525" cap="flat" cmpd="sng" algn="ctr">
            <a:solidFill>
              <a:srgbClr val="176490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75" name="Pie 81">
            <a:extLst>
              <a:ext uri="{FF2B5EF4-FFF2-40B4-BE49-F238E27FC236}">
                <a16:creationId xmlns:a16="http://schemas.microsoft.com/office/drawing/2014/main" id="{9D9DEECA-A17D-42E5-B7A7-AFBA1FA3E3E6}"/>
              </a:ext>
            </a:extLst>
          </p:cNvPr>
          <p:cNvSpPr/>
          <p:nvPr/>
        </p:nvSpPr>
        <p:spPr>
          <a:xfrm rot="5400000" flipH="1">
            <a:off x="9687361" y="1852499"/>
            <a:ext cx="1351525" cy="1351525"/>
          </a:xfrm>
          <a:prstGeom prst="pie">
            <a:avLst>
              <a:gd name="adj1" fmla="val 5302066"/>
              <a:gd name="adj2" fmla="val 16200000"/>
            </a:avLst>
          </a:prstGeom>
          <a:solidFill>
            <a:srgbClr val="176490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55A2DC3-3D80-4389-8EDF-ABAC6492A619}"/>
              </a:ext>
            </a:extLst>
          </p:cNvPr>
          <p:cNvSpPr/>
          <p:nvPr/>
        </p:nvSpPr>
        <p:spPr>
          <a:xfrm>
            <a:off x="9795185" y="1960323"/>
            <a:ext cx="1135877" cy="1135877"/>
          </a:xfrm>
          <a:prstGeom prst="ellipse">
            <a:avLst/>
          </a:prstGeom>
          <a:solidFill>
            <a:srgbClr val="2B2B2D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204k</a:t>
            </a: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Northern Ireland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EB706F86-862F-453C-9D01-BCE0FD9E8E4C}"/>
              </a:ext>
            </a:extLst>
          </p:cNvPr>
          <p:cNvSpPr/>
          <p:nvPr/>
        </p:nvSpPr>
        <p:spPr>
          <a:xfrm rot="5400000">
            <a:off x="7406789" y="2383885"/>
            <a:ext cx="262467" cy="262467"/>
          </a:xfrm>
          <a:prstGeom prst="ellipse">
            <a:avLst/>
          </a:prstGeom>
          <a:solidFill>
            <a:srgbClr val="2B2B2D"/>
          </a:solidFill>
          <a:ln w="38100" cap="flat" cmpd="sng" algn="ctr">
            <a:solidFill>
              <a:srgbClr val="17649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2B2B2D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1AF0CD68-D064-4354-A492-E92FF2C572DC}"/>
              </a:ext>
            </a:extLst>
          </p:cNvPr>
          <p:cNvCxnSpPr>
            <a:stCxn id="175" idx="1"/>
            <a:endCxn id="183" idx="0"/>
          </p:cNvCxnSpPr>
          <p:nvPr/>
        </p:nvCxnSpPr>
        <p:spPr>
          <a:xfrm flipH="1" flipV="1">
            <a:off x="7669256" y="2515119"/>
            <a:ext cx="2018105" cy="13142"/>
          </a:xfrm>
          <a:prstGeom prst="line">
            <a:avLst/>
          </a:prstGeom>
          <a:noFill/>
          <a:ln w="9525" cap="flat" cmpd="sng" algn="ctr">
            <a:solidFill>
              <a:srgbClr val="176490"/>
            </a:solidFill>
            <a:prstDash val="solid"/>
          </a:ln>
          <a:effectLst/>
        </p:spPr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BC86CEEF-1C16-49F1-A5F6-A1B3C2A057C7}"/>
              </a:ext>
            </a:extLst>
          </p:cNvPr>
          <p:cNvSpPr/>
          <p:nvPr/>
        </p:nvSpPr>
        <p:spPr>
          <a:xfrm rot="16200000">
            <a:off x="3127879" y="1222691"/>
            <a:ext cx="1351525" cy="1351525"/>
          </a:xfrm>
          <a:prstGeom prst="ellipse">
            <a:avLst/>
          </a:prstGeom>
          <a:solidFill>
            <a:srgbClr val="2B2B2D">
              <a:lumMod val="75000"/>
              <a:lumOff val="25000"/>
              <a:alpha val="90000"/>
            </a:srgbClr>
          </a:solidFill>
          <a:ln w="9525" cap="flat" cmpd="sng" algn="ctr">
            <a:solidFill>
              <a:srgbClr val="176490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94" name="Pie 81">
            <a:extLst>
              <a:ext uri="{FF2B5EF4-FFF2-40B4-BE49-F238E27FC236}">
                <a16:creationId xmlns:a16="http://schemas.microsoft.com/office/drawing/2014/main" id="{396D8D3F-D1EF-4B4C-BCD2-6BC2087426A5}"/>
              </a:ext>
            </a:extLst>
          </p:cNvPr>
          <p:cNvSpPr/>
          <p:nvPr/>
        </p:nvSpPr>
        <p:spPr>
          <a:xfrm rot="16200000">
            <a:off x="3127879" y="1222691"/>
            <a:ext cx="1351525" cy="1351525"/>
          </a:xfrm>
          <a:prstGeom prst="pie">
            <a:avLst>
              <a:gd name="adj1" fmla="val 5302066"/>
              <a:gd name="adj2" fmla="val 16200000"/>
            </a:avLst>
          </a:prstGeom>
          <a:solidFill>
            <a:srgbClr val="176490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D9271526-2C01-4607-B22E-B3C4AABD6982}"/>
              </a:ext>
            </a:extLst>
          </p:cNvPr>
          <p:cNvSpPr/>
          <p:nvPr/>
        </p:nvSpPr>
        <p:spPr>
          <a:xfrm flipH="1">
            <a:off x="3235703" y="1330515"/>
            <a:ext cx="1135877" cy="1135877"/>
          </a:xfrm>
          <a:prstGeom prst="ellipse">
            <a:avLst/>
          </a:prstGeom>
          <a:solidFill>
            <a:srgbClr val="2B2B2D"/>
          </a:solidFill>
          <a:ln w="9525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208k</a:t>
            </a:r>
          </a:p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Ulster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701ED5F2-2D48-4C5B-B644-D1B853348DBD}"/>
              </a:ext>
            </a:extLst>
          </p:cNvPr>
          <p:cNvSpPr/>
          <p:nvPr/>
        </p:nvSpPr>
        <p:spPr>
          <a:xfrm rot="16200000" flipH="1">
            <a:off x="6163075" y="1754077"/>
            <a:ext cx="262467" cy="262467"/>
          </a:xfrm>
          <a:prstGeom prst="ellipse">
            <a:avLst/>
          </a:prstGeom>
          <a:solidFill>
            <a:srgbClr val="2B2B2D"/>
          </a:solidFill>
          <a:ln w="38100" cap="flat" cmpd="sng" algn="ctr">
            <a:solidFill>
              <a:srgbClr val="17649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2B2B2D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F399F21-6068-44C7-ACA9-546252A0C527}"/>
              </a:ext>
            </a:extLst>
          </p:cNvPr>
          <p:cNvCxnSpPr>
            <a:stCxn id="194" idx="1"/>
            <a:endCxn id="196" idx="0"/>
          </p:cNvCxnSpPr>
          <p:nvPr/>
        </p:nvCxnSpPr>
        <p:spPr>
          <a:xfrm flipV="1">
            <a:off x="4479404" y="1885311"/>
            <a:ext cx="1683671" cy="13142"/>
          </a:xfrm>
          <a:prstGeom prst="line">
            <a:avLst/>
          </a:prstGeom>
          <a:noFill/>
          <a:ln w="9525" cap="flat" cmpd="sng" algn="ctr">
            <a:solidFill>
              <a:srgbClr val="176490"/>
            </a:solidFill>
            <a:prstDash val="solid"/>
          </a:ln>
          <a:effectLst/>
        </p:spPr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E633FBDE-DF30-46B8-84FE-EFA4C1DEA1C7}"/>
              </a:ext>
            </a:extLst>
          </p:cNvPr>
          <p:cNvSpPr txBox="1"/>
          <p:nvPr/>
        </p:nvSpPr>
        <p:spPr>
          <a:xfrm>
            <a:off x="1399591" y="410547"/>
            <a:ext cx="358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259148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C46AA-0424-443D-8D93-99275AA28EDE}"/>
              </a:ext>
            </a:extLst>
          </p:cNvPr>
          <p:cNvSpPr txBox="1"/>
          <p:nvPr/>
        </p:nvSpPr>
        <p:spPr>
          <a:xfrm>
            <a:off x="1399591" y="410547"/>
            <a:ext cx="358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Investment Health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9FBFAB9-8B37-4D6B-9E19-71B95BA872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003187"/>
              </p:ext>
            </p:extLst>
          </p:nvPr>
        </p:nvGraphicFramePr>
        <p:xfrm>
          <a:off x="2642810" y="1357086"/>
          <a:ext cx="6906380" cy="4143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068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D4A1FD-2C25-45E2-B29C-BD638CFEBF17}"/>
              </a:ext>
            </a:extLst>
          </p:cNvPr>
          <p:cNvSpPr txBox="1"/>
          <p:nvPr/>
        </p:nvSpPr>
        <p:spPr>
          <a:xfrm>
            <a:off x="1399591" y="410547"/>
            <a:ext cx="358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Loan Requested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AF207-1C7E-49DD-90A2-220AB8003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168" y="1393431"/>
            <a:ext cx="8425402" cy="50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39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:image/png;base64,iVBORw0KGgoAAAANSUhEUgAAAYsAAAEKCAYAAADjDHn2AAAABHNCSVQICAgIfAhkiAAAAAlwSFlzAAALEgAACxIB0t1+/AAAADl0RVh0U29mdHdhcmUAbWF0cGxvdGxpYiB2ZXJzaW9uIDMuMC4yLCBodHRwOi8vbWF0cGxvdGxpYi5vcmcvOIA7rQAAIABJREFUeJzt3XuY3HV96PH3Zy57mc1ts0kIJJtsongoUYu4oLaeFGlVsMekrVgDHose21Arjxx9PIr2PBTjY5X2QaUHWkm9FNCCAuqTVhSVFGOLQAJyC4LEkJBNAiGbzW1nduf2OX/8fjP728lcd+c385uZz+t59tmZ3/xm5rOTyXzm+/18L6KqGGOMMeWEmh2AMcaY4LNkYYwxpiJLFsYYYyqyZGGMMaYiSxbGGGMqsmRhjDGmIksWxhhjKrJkYYwxpiJLFsYYYyqKNDuAelm0aJEODQ01OwxjjGkpjzzyyGFVXVzpvLZJFkNDQ+zYsaPZYRhjTEsRkb3VnGfdUMYYYyqyZGGMMaYiSxbGGGMqsmRhjDGmIksWxhhjKrJkYYwxpqK2GTprjDF+uv+ZQ9y8bTf7xuIM9se4Yu1qLjhrSbPDahhrWRhjTAX3P3OIa7bs5NCJCRb0Rjl0YoJrtuzk/mcONTu0hrFkYYwxFdy8bTfRsBDriiDi/I6GhZu37W52aA1jycIYYyrYNxanNxqedqw3GmZkLN6kiBrPkoUxxlQw2B8jkcpMO5ZIZVjeH2tSRI1nycIYYyq4Yu1qUhklnkyj6vxOZZQr1q5udmgNY8nCGGMquOCsJWxat4Ylc3s4lkixZG4Pm9at6ajRUDZ01hhjqnDBWUs6KjkUspaFMcaYiixZGGOMqciShTHGmIosWRhjjKnI12QhIheJyLMisktEri5y+1oReVRE0iJyief4OSLyCxHZKSJPiMh7/IzTGGNMeb4lCxEJAzcBFwNnA5eKyNkFp70AvB/414LjceDPVHUNcBHwZRFZ4FesxhhjyvNz6Oz5wC5V3Q0gIncA64Gncyeo6h73tqz3jqr6a8/lAyJyCFgMHPUxXmOMMSX42Q21DNjnuT7iHquJiJwPdAG/KXLbRhHZISI7Xn755RkHaowxpjw/WxZS5JjW9AAipwO3AZerarbwdlXdDGwGGB4erumxjTHtr9P3oKgnP1sWI8Cg5/py4EC1dxaRecAPgP+rqg/WOTZjTJuzPSjqy8+WxXbgTBFZBewHNgCXVXNHEekCvgfcqqp3+heiMSZo6tUa8O5BARDrihBPprl5225rXcyAby0LVU0DVwL3Ar8CvqOqO0Vkk4isAxCR80RkBHg3cLOI7HTv/qfAWuD9IvKY+3OOX7EaY4Khnq0B24OivnxdSFBV7wHuKTh2jefydpzuqcL7fRP4pp+xGWOCp56tgcH+GIdOTOQfCzpvD4p6shncxpjAqGdrwPagqC9LFsaYwKjnjnS2B0V92X4WxpjAuGLtaq7ZspN4Mk1vNEwilZlVa6DT96CoJ2tZGGMCw1oDwWUtC2NMoFhrIJisZWGMMaYiSxbGGGMqsmRhjDGmIksWxhhjKrJkYYwxpiJLFsYYYyqyZGGMMaYim2dhjKmJbSjUmaxlYYypmm0o1LksWRhjquZdQlzE+R0NCzdv293s0IzPLFkYY6pmGwp1LksWxpiq1XMJcdNaLFkYY6pmGwp1LksWxpiq2RLincuGzhpjamJLiHcmX1sWInKRiDwrIrtE5Ooit68VkUdFJC0ilxTc9iMROSoi/+5njMYYYyrzLVmISBi4CbgYOBu4VETOLjjtBeD9wL8WeYi/B97nV3zGGGOq52fL4nxgl6ruVtUkcAew3nuCqu5R1SeAbOGdVfU+4ISP8RljjKmSn8liGbDPc33EPWaMMabF+JkspMgxresTiGwUkR0isuPll1+u50MbY4zx8HM01Agw6Lm+HDhQzydQ1c3AZoDh4eG6JiJj2okt/mdmy8+WxXbgTBFZJSJdwAZgi4/PZ4wpwhb/M/XgW7JQ1TRwJXAv8CvgO6q6U0Q2icg6ABE5T0RGgHcDN4vIztz9ReTnwJ3A74vIiIi83a9YjWlntvifqQdfJ+Wp6j3APQXHrvFc3o7TPVXsvv/dz9iM6RT7xuIs6I1OO2aL/5laVZUs3JbAWvfqz1T13/wLyRhTT4P9MQ6dmCDWNfXf3Rb/M7Wq2A0lIp8HrgKedn8+4h4zxrQAW/zP1EM1LYs/BM5R1SyAiNwC/BL4lJ+BGWPq44KzlrAJp3YxMhZnuY2GMjNQbc1iAXDEvTzfp1iMMT6xxf/MbFWTLD4P/FJE/gNnot1arFVhjDEdpWKyUNXbReR+4DycZPFJVX3R78CMMcYER8kCt4ic5f4+FzgdZ0b2PuAM95gxxpgOUa5l8TFgI3B9kdsUuNCXiIwxxgROyWShqhvdixer6oT3NhHp8TUqY4wxgVLNch8PVHnMGGNMmyrZshCRpTj7T/SKyOuYWnJ8HmBTP40xpoOUq1m8HWfL0+XAFz3HTwCf9jEmY4wxAVOuZnELcIuIvEtV725gTMa0NNs7wrSjauZZ3C0ifwisAXo8xzf5GZgxrSi3d0Q0LNP2jtgEljBMYKgqiVSG8clM1fepmCxE5Cs4NYq3AF8FLgEenmmQxrQz794RALGuCPFkmpu37bZkYZoqm1XiqQzxyTTxZIas1ra5aDXLffyOqr5WRJ5Q1c+IyPXAd2cUrTFtzvaOMEGSzmTdBJEhkcqgNSYIr2qSRcL9HReRM4BRYNWMn9GYNmZ7R5hmS6azxJNpxpMZJlPVdzNVUs08i38XkQXA3wOPAnuAO+oWgTFtxPaOMM0wkcpwZDzJviNxRsbiHBlP1jVRQHUF7s+6F+8WkX8HelT1WF2jMKZN2N4RphFUlYlUlvFkmvhkhnQ26/tz1rQHt6pOishaEfmEqr7Vr6CMaWW2d4Txw2wL1LNVbgb3hcBXgDOA7wN/C9yKM5P7cw2JzhhjOlgmq/nWw2wL1LNVrmZxPc6qswPAXcCDwG2q+npVrWo0lIhcJCLPisguEbm6yO1rReRREUmLyCUFt10uIs+5P5dX/ycZY0zrSmWyHIunOHA0wd7RcQ6fmMzXwJqpXDeUqur97uXvi8jLqnpDtQ8sImHgJuCtOHthbBeRLar6tOe0F3CWFPl4wX0XAn8DDOMsh/6Ie9+xap/fGGNaxUQqQzyZYXwyTSrjf/1hJsoliwUi8iee6+K9XkXr4nxgl6rudu98B7AeyCcLVd3j3lb46rwd+ImqHnFv/wlwEXB7hec0xpjA886gTiQbU6CerXLJ4mfAO0tcVypPzFuGs7NezgjwhirjKnbfZVXe1xhjAieVyRJPOsmh2fWHmSi3kOAHZvnYUuRYta9OVfcVkY04dRVWrFhRfWTGGNMAue6leDJNMh381kM51UzKm6kRYNBzfTlwoJ73VdXNqjqsqsOLFy+ecaDGGFMvE6kMoycneWE0zoGjCY7Gky2fKKDGeRY12g6cKSKrgP3ABuCyKu97L/C3ItLvXn8b8Kn6h2iMMbOTW39pwu1eymRbq3upWr4lC1VNi8iVOB/8YeDrqrpTRDYBO1R1i4icB3wP6AfeKSKfUdU1qnpERD6Lk3AANuWK3cYY00zZrDKRzuTrD0EdvVRvUk2RRUR+BxjCk1xU9Vb/wqrd8PCw7tixo9lhGGPa0GTaSQzxZIbJdLblitPlvGLJ3EdUdbjSedXsZ3Eb8ArgMSC3MpXizOY2xvjEdtxrnmzWHdqaTDORzLbE0Fa/VdMNNQycre2USo0JONtxr/GS6SyJpJMg2q31UA/VJIungKXAQZ9jMaYjFWtB2I57/vNOjJtIdU7tYaaqSRaLgKdF5GFgMndQVdf5FpUxHaJUCyKeTLN0Xs+0c23Hvdlr9YlxzVRNsrjW7yCM6VSlWhDJdJZEKmM77tXBRMpZcyneQSOX/FDN5kc/a0QgxnSiUnt2d4Ulv+NebzRMIpWxHfeq5O1eiifTbTvvodEqzuAWkTeKyHYROSkiSRHJiMjxRgRnTLsb7I+RKNj+MpHKcOZp89i0bg1L5vZwLJFiydweNq1bY/WKErJZ5eRkmkPHJ9g7GufFYxOcmEhZoqijarqhbsSZfX0nzsioPwPO9DMoYzrFFWtX52sUhS0I23GvvCBtDNQJqprBraq7RCSsqhngGyLygM9xGdMRbM/u2qQzWcYn3fkPBS0y469qkkVcRLqAx0Tk73CG0Pb5G5YxncNaEOUl01niyTQnJ1t/5VaAh3cf4Y7t+zh4PMHp83rZcN4g569e2OywKqpm1dn3ueddCYzjrAb7Lj+DMsZ0tolUhiPjSfYdiTMyFufIeHus3Prw7iPcsPU5RscnmdcTYXR8khu2PsfDu4O/9F01o6H2ui2LFcDdwLOqmvI9MmNMx1BVJlLZfA2iXZfXuGP7PiIhoTcaBsjXqe7Yvi/wrYtq1oa6ALgF2IOzKdGgiFyuqtv8Dc0Y085U1dl3OpkmkWzfpb29Dh5PMK9n+sduTzTEi8cTTYqoetXULK4H3qaqzwKIyKtw9sJ+vZ+BGWPaTybrzB2Juyu4dtoIptPn9TI6PplvWQBMpLIsndfbxKiqU02yiOYSBYCq/lpEouXuYEw92eqrrSvXvZRIOcNbJzt8BNOG8wa5YetzJFIZeqIhJlJZ0lllw3mDle9cR5mscuBogj2j1S8fU02y2CEiXwNuc6+/F3hkBvEZUzNbfbW1ZLLKRMpZmG8inSUZ0NVbmzUi6fzVC7mKM7lj+z5ePJ5gqc/PnVXlxWMT7BkdZ8/heP73C2PxmgcMVJMsPgR8GPgITs1iG3BTzVEbMwO2+mqwpTJOq2EilWEylW2JtZdyI5IiIZk2IukqzmxYwqj386gqh08mef7wOHtGx93fcfYeHmeiTFLojlQzINZRzWioSeCL7g8AIvJt4D1VP4vpSPXoPiq1dpKtvtoc2awSTzlrLrVKcijUyiOSVJUj40n2jManksLhOHtHxxlPlu7ii4aFwYUxVg30MbQoxtBAH0OL+lg6r4dXfa66557pHtxvmuH9TIeoV/fRYH+MQycmbPXVJkplssQnM8RTaSZSwexWqkW9RyT51aV1LJ6a1kp4/vA4e0fHOT6RLnmfcEhY3t97SlJYtqCXcEhmFc9Mk4UxZdWr+6jc2knGH7midG7UUiu2Hsqp54ikenRpnZxMs8ftPtpzOM7zo+PsOTzOWLz0dLaQwBkLet1kkGsx9LG8v5douPqupVqUTBYicm6pmwAbDWXKqlf3ka2d1BgZd8/p+GSaRKq95zzUc0RSLV1aiWTGSQij8WnJ4eWTk8UeOm/pvJ5prYTVi/oY7O+l25PsGqFcy+L6Mrc9U82Di8hFwA1AGPiqqn6h4PZu4FacORujwHtUdY87Y/xmnFVus8BVqnp/Nc9pgqGe3Ue2dpI/vHtOd9KifPUckVSsS6srIuwbG+cnT7+ULzjvORznxeMTZR9r8ZzuqaQwEGPV4j5WLuyjt6uxSaGUkslCVd8ymwcWkTDOqKm3AiPAdhHZoqpPe077IDCmqq8UkQ3AdTiF879wY3iNiCwBfigi56lqe7WH25h1HwVPu3cv1aIeI5JSmSwLers4fHICVUhmskyms6QyTqvs8z8s/p26PxZl1aK+fEthaMBJEHN6gl0V8DO684FdqrobQETuANYD3mSxnqltW+8CbhQRAc4G7gNQ1UMichSnlfGwj/GaOrLuo2DIzZhOuDOmsy1enG6GTFbZP5bI1xJy3UgjRxNlu+vm9URYOdDHqkV9rPJ0I83vbc1efD+TxTJgn+f6CPCGUueoalpEjgEDwOPAejfBDOJ0Uw1SkCxEZCOwEWDFihU+/AlmNqz7qDk6tXtptrKqHDw2ka8nPO9OYtt3JJ5vLRTTHQkRDgmqysJYNxe9eikXv2Yp/bEoznff9uBnsij2KhW+4qXO+TrwW8AOYC/wAHDKeDFV3QxsBhgeHravTKZjTaSclsP4ZLqtu5fqMUxVVTl0YjI/JDWXHPaOxpksM4GtJxpyWgq5EUhuV9KiOV1tlRRKmcloKABU9dEKjz2C0xrIWQ4cKHHOiIhEgPnAEXUGcn/UE8sDwHMVns+YjuHtXmr30Us5tQ5TVVVGx5PsOTzO8+5s5ufdpBCvMIFt5cKpeQqrFjmXT5vXQ6gDkkIp1YyG6sGpFzyO0xJ4LfAQ8OYKj70dOFNEVgH7cfbxvqzgnC3A5cAvgEuAraqqIhIDRFXHReStQLqgMG5MR/EWpxOpTFtsBFSrcsNUX7V0Tn7i2h5PbeFEhQlsKxbG8gXmXLH5jDpMYGtHFUdDuXWDjar6pHv91cDHKz2wW4O4ErgXZ+js11V1p4hsAnao6hbga8BtIrILOIKTUACWAPeKSBYn0bxvpn+gMV6ttIKtdznvhBWnOXg8QV9XmEQyw2TGWaRwMp1h/9EEf/JPvyh5v9wEtlWLprqQhhb1sXxBLxGfJrC1I6k0dV9EHlPVcyoda7bh4WHdsWNHs8MwAeZdgsQ7nHfTujWBSRipTNbd66E9ltYop1z9YXwyzV7v+kejcR7fd5R0me42AZbO73G7jpyEsGqgj8GFMbpqWDCv07xiydxHVHW40nnVFLh/JSJfBb6JU3z+n8CvZhmfMQ0XxBVss1llIp3Jtx7auTjtlas/hAS6wsILR8b57A+eZnl/jLF4kkMnys9qjoSESEgIh4R3vPp0LvytJawYiE1bwsPUVzXJ4gM4y5Rf5V7fBvyTbxGZQGql7ptSgrKCbTI9NTFuMqD7PdRbMp1l31g8X0v4t8cPEE9mTmkpPPvSiWnXB/q6nJrCIqfQHJ/M8PPnDvPyyQnf94Iw01WzRPmEiNwE/BSnZfGsqpZe4cq0nXbZgKjeK9hWm0BzrYeJVLbth7amM1n2H03k5yjkksPIWJxyA7bCAl2REAJs/L1X5IvO84pMYLtkeLl/f4ApqWKyEJELgFuAPTjdgoMicrmqbvM3NBMUQey+mYl6LkFSLoH+91ctzm8INNGmI5cyWeXgsUR+9zVn+ew4LxyJl60rzOmOMDQQ4+CxCTJZZU53mK5IiEgoRCKVYaCvm3W/fUYD/xJTrWq6oa4H3pbbh1tEXgXcjjOr2rSZYt+Wg9J9M1v1XILEm0BVle5ImHQ2zQ33PceKgfbZayOrykvHJ6YlhT1uUiiXBHujYVYOxKYVm70T2HI1CxGn7pBIZZqyF7WpXjXJIppLFACq+msRac3FTUxZpb4tz+2OkEhl2mIDotkuQZKb77B3dJy5PZFpe0x3hYWDx2a2gU6z5bbl9O6+5kxgG2ciVTopdEVCrFiYm808Nat5ybzushPYGr0XtZm9apLFDhH5GnCbe/29wCP+hWSapVR3k6qSymjHrSCrqkymsyTzY/qz+eSwZG5P3TbQaSRVZSyeOmX9oz2j44xPVtiWsz9XaM4to93H0vk9M57A5sde1MY/1SSLDwEfBj6CU7PYBvyjn0GZ5ijV3XQskeKz61/d9ivIZrNOckikMvlZ0qVGKtVzAx2/HEuk8nspTCWH8ttyhsQZCLDSs9TFqoE+lvXbrOZOV81oqEkRuRH4CTYaKpDqNay13GihdltBNpNVJtMZJlNTLYdaRikFqRtlfDI9bUvOve5aSEfGkyXvI+S25ZyqJ6xaFGN5v01gM8XZaKgWV89hre26YVGuO2nSXR5iMlVbYiil0d0oiVSGF7zrH7krplaawHbavG7PgnhObWHFwhg9NoHN1MBGQ7W4eg5rbacNiyZSTlLIDWFtpXWVkuksLxyZSgq5YakvHps4ZY1/r4E5XVNrH7nJYeVAbFpL0ZiZstFQLa7ew1ob0d1U79nguVrDpDvxrVWSQyqTZWQscUqx+cDRRNkJbP2xaH4HttwIpJUDMeb22H9L4x8bDdXi6j0r2W/16DabTDvLZORaD0GfEZ3JKvuPJqZmNLu1hZGx6rblHFoUY1U+OfQxP2ZJoRXUY6OmILHRUC2u1eoMtXab5RJD0vMT1FZDVpUXj01MjUByu5BeqLAtZ6wrPK3QnGstLOzrjB3Y2lGtGzX5IeROeAy5iy7mrodFCIWc/Txq2cypqtFQwBfdHxMwrVZnKNdtlitEO8tkBLc7SVV5+cQkz3uSwp7DcWcCW5lZzd2RkLvJTiz/e9VAH4vndltSaDPlNmqaSbLwfvDnP+zdY1KYBDzH66nctqrrgeWqepN7/SFgsXvzJ1X1zrpGYmaslYa1ervNVBVVGE+mWTy3m72j8UAlB1XlyHjSGXXkmdm8d3Sc8Qrbcjo7sE0vNi+d39nbcnaSg8cTzOuZ/vHaEw3x0vEE0XAo/60+JCDu75A4ySAkU9/6c8uwB+HLRLmWxSeY2rkOoBs4D+gDvgFYsjBlZbNKOqtkskpGlUzGmbR23Y+eIZXJ0h2Zmsz2p68fbGqiOBpP5oeiPu9pKZSbwBYOCcv7e09Z/2iZbcvZlkL5b+zkv8l7v9VLiHwCWLmwj8MnJ4h1TQ1PTqQyDC2aw+DCYNYTKymXLLpUdZ/n+n+q6igwKiJ9PsdlWkg640xsS6WVyYxTM0lnskWLt69ZPp+PXNi8yWwnJ9LTFsRzhqWOMxYvPc80ty1nPim4+zUv7+8lattytqywpx8/Mq2LZ+obfb77x20BVOuvLngF12zZSSKVaYlaYjXKJYt+7xVVvdJzdTGm46hqfrZz0rNmUrkRPcU0YjJbIpmZtp9Cbs7C4ZOlZzUDnO5uy+ntPlph23IGmrc/PyTkP/BDcmoxN1/k9bnlV+9aYhA2HyuXLB4Skb9Q1X/2HhSRK4CH/Q3LNFM6kyWjSjqjpDJTiSGV0cDt6jaZyrD3SDzfhZQrNr94fKLs/ZbM7WZoIJafr7BqUZ9ty9lEuQ9zcb/BFxZrCz/8vR/8QVWvWmJQNh8rlyw+CnxfRC4DHnWPvR6ndvFH1Ty4iFwE3ACEga+q6hcKbu8GbnUfdxR4j6rucSf9fRU4143xVlX9fNV/lTlFbuXYVCabryOks1myWcioks0qWdWaWwmNkspk2ecmhec9SeHgsfIT2BZ6tuXMdSOtHOhjTrfNavZL/lt8wQid/LHQVEE3SAXcoArK5mMl/8eo6iHgd0TkQmCNe/gHqrq1mgcWkTBwE/BWYATYLiJbVPVpz2kfBMZU9ZUisgG4DngP8G6gW1VfIyIx4GkRuV1V99T493WETNZJAim3TpDOOh/+GffDP5uFdDbYE9dycttyeovNew/HGTlaeQLbkLtC6tCiqW6k+UW25WyWVpqkVThCp9SHflimF3xDAf6m36qCsvlYNfMstgJbAURkY+5yFc4Hdqnqbve+dwDrAW+yWA9c616+C7hRnK8YCvSJSAToBZLA8Sqft62oaj4B5H6n3dZBKpMlndFADTetVibrTGArXBSv0racfV3hqclr7jyFoUV99Meigf522qxJWrkunXB46lt87gMfAXETgrd7xz70gyUoqzTU2hb/S2BzlecuA7yjqUaAN5Q6R1XTInIMGMBJHOuBg0AM+KiqHqkx1sDKZpVUNuu2CDRfI8hmyXcFqTrdQ0GrEdRKVXnpxKS7zIWzdHYuKUyWmcDWEw3lN9gpti1nq6n3JC1vv34kFMqP6PEmhdxx09rKrdLQyMJ3rcmilndesXMLP/lKnXM+kAHOwBmV9XMR+WmulZK/s9PS2QiwYsWKGkLzR647KOvp/smoUxvIZJ2CcTo7lQBaqVuiEu+2nIXF5kSq9AS23LacuSUuqt2Ws9WUmqT1omeSVn4Mv6erxztBq/A20xlKjawCGlr4rjVZvLOGc0cA77Zhy4EDJc4Zcbuc5gNHgMuAH7mbLB0Skf8ChoFpyUJVN+O2dIaHh337Cp4rBmdyE8w8E82yWaf4+sCuw9z+cPUf/EFYO2amxuJJp5XgTlzLzVk4OVl6AlskJAy6ScFbbD59frAnsM0koXvH5+cSwGB/jMMnJ4l1hZ1vSAKJZJpVLTxJyzROsZFVl25+sKGF73LLfXysxHEAVLXSWlHbgTNFZBWwH2c2+GUF52wBLgd+AVwCbFVVFZEXgAtF5Js43VBvBL5c8a+ZgVxrwFsPyGSVVNaZcVxNV9BMPvjr3S3hhxMTqfwKqd6WwtFE+Qlsy/vdpJCbr7Coj+ULeom02AS2cv+ub3rlANFwiEhY6AqHpl0u1k125VteyTVbdjKZnpqklc7S0pO0TH3V2qXU6MJ3uZbFXPf3f8NZ5mOLe/2dOCvPluXWIK4E7sUZOvt1Vd0pIpuAHaq6BfgacJuI7MJpUeSWF7kJZ0mRp3C6qr6hqk/U9JdBvhBcmAi8x+pRE5jJB3+5bolG827L6e1GGq2wLefpC3qmrZI6tKiPwRbdlrPY6J87HxmhOxKityuMIHSFwyRSab7/2H42vKG2bs9WW/DRNNZM5lI0uvBdbujsZwBE5MfAuap6wr1+LVWuC6Wq9wD3FBy7xnN5AmeYbOH9ThY7Xk5GnT0DmjFfYCYf/KfP62V0fHLaJLCJVJal83p9i3MilZnagc1TbK60LeeSud3usNSpLqSVA62xLae4Y/kj4VOXcsjXCkrUAF46McGC3umjrGJdEfYfnVlCb6UFH01jzWQuRaO3J6imZrECZ+hqThIY8iWaWVB1ZvM2w0w++DecN8gNW58jkcrQE51aUG/DeYMl71OtZDo3gW2qnrBndJyDR6vfljM3JDXo23LmkkHugz8ankoETpKYeSsnKEMWTfubSZdSo1ur1XwK3AY8LCLfwxmp9Mc4s66NayYf/OevXshVzG5BvXQmy8jRxLTd1/YcHndaWGWywoLeqNtCiHkmsgV3W87ch7/z4ySASEhmnQwqabWNpUzrmukXk0a2VquZlPc5EfkR8Gb30AdU9Zf+hhVcpUbHlPvgL3WfahfUy2SVg8cS+T2anZFIzrac5Sawze2JeArNU8mhP9ZVt9djtnKF4XBIiIZChMPO78LZws3QyXWGICxc10la4YuJVFvgFZElQE/uuqq+4FdQM3HOua/X7977M1+fwzs6xtuCuOrC0qOearlPVpWXjk84rQTPzOYXjsRJlpnA1hsNe3Zfm6otDARgW04Rp2uoOxIr0L8gAAATBklEQVSmKxwqmDQ2+zWB7EOt/rzFVu8H16Z1a+y19VHuvdzoLyYi8oiqDlc6r2LLQkTWAdfjTJA7hFPDeIap9aI6xkxGPRW7TzyZ5tZf7AVhWl1h7+g4E6ny23KuWDg18ig3CmlJQLbljIRCdEWcn2hYnMslhpLWQ1BW42xlxZJtUBau6zRBHwBRTc3iszjzHH6qqq8TkbcAl/obVjDVOupJVRk5Gqc7EmIsniSZzjLpLvk9cnSCq7/7ZNH7RcO5CWzTh6UundcTmAlsIk5LqTcapicazheYG8k+1GanVLKNJ9Msndcz7dxmLFzXDNZSLa2aZJFS1VERCYlISFX/Q0Su8z2yACo36ulYIjW12Y6n2FxuW86QO7PX20oYGuhjWX/wZjVHQiG6oyG6IyG6I2F6ov61GKoVlNU4W1WpZJtMZ0mkMh03CsxaquVVkyyOisgcnIl43xKRQ0DpT8A2tuG8Qb5036+ZTDtDdOPJDMm0cjSe4o//8YGy942EhO7I1Ebt73/TEBe9ZmkgJ7CFQ06NoTuSSxDhwCUvsKGts1Uq2XaFhVRGA11s9YO1VMurJlmsBxI4myG9F2f9pk1+BhUEiVTGXffImbiWu/zyyVMnsCUzU3WGpfN6phWbhwZivHx8krsf3d+UPacrCYec2kJ3JOz+DrXMvtJBWY2zVZVKtmeeNi9fu+ikUWDWUi2vmqGz4+7FrIj8ABjVVl8322PSndXs3YFt72icg8fKb8u5aE5XvtvIuzheb9eps5pfddpcfvfMRX79CVWLhkP0RMP5wnNuzkKrCspqnK2qXLINerHVD9ZSLa/cQoJvBL6As2bTZ3Em5y0CQiLyZ6r6o8aEWB+pTJaRsUR+97XcOkgHKkxg649Fp62SmttjYU5PcGc150RCIXq6nCJ0bzTc0omhlCCsxtmqOnkeSTGtMNehmcp94t0IfBqn22krcLGqPigiZwG3A4FMFpmssn8s4c5RmCo2j4xV3pZz5UCfu6fCVFKYHwvmrOZiujzF59wIpVLauZvGuhOq14ktiFIseZZXLllEVPXHACKySVUfBFDVZ5o9CqaY/WMJ/vzWHew7EieVKb8tZy4p5GoLq1pgW85CuSJ0j1uA7o6Eqp7pXM9RH0FMOtadYGbKkmdp5ZKFd3ZY4USCwNUsjk+k2P3yeP56TyTEyoHpCWFoIMbigExgK6fY8iC/e+Yiut0WQ49bjJ6peo36COpQQ+tOMKb+yiWL3xaR4zhbF/S6l3Gv95S+W3PM743y529elU8OS+f3tOS2nA/vPsI/bH2OaFjoj3VxbCLJTffvYun8nrp9ANermyaoQw2tO8GY+iu3n0XwNyvwOGNBL5fVuCFNUETDznyG3miY7z+2n96ucP4DOBoO1f0DuF7dNEGuDVh3gjH1FfwhPW2oOxqmJ+J2KUWnT3gbOZqo6wdwsZpCvbpprDZgTOdov7GUAeOsoRRmfm+U0+Y525AuW9DLwJxu+rojp8yMHuyPkSjYxGmmH8C5msIhd8e3XE0BYNO6NSyZ28OxRIolc3tmtKLoFWtX52f6qjq/rTZgTHuylkWd5dZQ6omE82sp1VJQr2dxtlxN4faNb5x1N43VBoIniKPTTHuwZDFLuS6l3O/ZTnyr5wdwI2oKVhsIjqCOTjPtwZJFjaLhELGuML1dzhBWP3Zxq9cHsNUUOktQR6eZ9uBrzUJELhKRZ0Vkl4hcXeT2bhH5tnv7QyIy5B5/r4g85vnJisg5fsZaTk80zEBfN8v7YwwujDEwp5tYV6Rp231Wy2oKnWXfWHza8vkQnNFppvX5lixEJAzcBFwMnA1cKiJnF5z2QWBMVV8JfAm4DkBVv6Wq56jqOcD7gD2q+phfsRaJnVhXhEVzu1k50McZC3qZH4sGcjnxci44a0ldCtmmNdRzcIQxhfzshjof2KWquwFE5A6c5c6f9pyzHrjWvXwXcKOISMGqtpfirEXlK2/3Um80HPhZ3tWymkLnCOrMdSu6twc/k8UyYJ/n+gjwhlLnqGpaRI4BA8BhzznvwUkqpxCRjcBGgOWDgzUFFxJxEoObHAoX3bM3uGk1QRydZkX39uFnsij21bxwTamy54jIG4C4qj5V7AlUdTOwGeCcc19fcb2qrogzSzrWFSm7Lai9wU2rClpL0oru7cPPZDECeL/uLwcOlDhnREQiOMuhH/HcvoFZdEGFQ07roa8rcspM6XLsDW6CrlVavkFeEsbUxs+K7XbgTBFZJSJdOB/8WwrO2QJc7l6+BNiaq1eISAh4N3BHLU8aCYWY3xvljAW9rBzoY8ncnqIzpcuxUSUmyErNzL//mUPNDu0UVnRvH74lC1VNA1cC9wK/Ar6jqjtFZJOIrHNP+xowICK7gI8B3uG1a4GRXIG8kpDA6fN7WTHgDG3tic58HUR7gzfH/c8c4tLND/Lm67Zy6eYHA/nhFwTelm9u5F40LNy8rar/Kg1lw7fbh7TLdtrDw8O6Y8eOmu9XrDkPU3s4e0eV2LBT/3jrRPaal/fm67ayoHf6Zl2qyrFEip9/8sImRlZc7v9YUIruZjoReURVhyud19EzuEsWstetYdO6NfYGb6Bm14lapQYArTczP2hFdzMzHZ0s/F5or95a6QOtVs0shLba6Legzqcw7a21piTXWSsVslupqDkTzawTtVINAII7M99qTu2to1sWrdScb3Y3jd+a+W25FYd3Bq1rp9VaZ6Z2Hd2yaKWRGq3UCpqJZn5bttFvs9dqrTNTu45uWQRxeYRSWqkVNFPN+rZsNYDZa8XWmalNRycLCF5zvhT7QPNPK31pCKpO+DLT6To+WbQK+0DzV6t8aQgq+zLT/ixZtBD7QDNBZV9m2p8lC2NMXdiXmfbW0aOhjDHGVMeShTHGmIosWRhjjKnIkoUxxpiKLFkYY4ypyJKFMcaYiixZGGOMqciShTHGmIosWRhjjKnIkoUxxpiKfE0WInKRiDwrIrtE5Ooit3eLyLfd2x8SkSHPba8VkV+IyE4ReVJEevyM1RhjTGm+JQsRCQM3ARcDZwOXisjZBad9EBhT1VcCXwKuc+8bAb4J/KWqrgEuAFJ+xWqMMaY8P1sW5wO7VHW3qiaBO4D1BeesB25xL98F/L6ICPA24AlVfRxAVUdVNYMxxpim8DNZLAP2ea6PuMeKnqOqaeAYMAC8ClARuVdEHhWRT/gYpzHGmAr8XKJcihzTKs+JAG8GzgPiwH0i8oiq3jftziIbgY0AK1asmHXAxhhjivOzZTECDHquLwcOlDrHrVPMB464x3+mqodVNQ7cA5xb+ASqullVh1V1ePHixT78CcYYY8DfZLEdOFNEVolIF7AB2FJwzhbgcvfyJcBWVVXgXuC1IhJzk8jvAU/7GKsxxpgyfOuGUtW0iFyJ88EfBr6uqjtFZBOwQ1W3AF8DbhORXTgtig3ufcdE5Is4CUeBe1T1B37Faowxpjxxvsi3vuHhYd2xY0ezwzDGNMH9zxzi5m272TcWZ9D2/66JWw8ernSezeA2xrS0+585xDVbdnLoxAQLeqMcOjHBNVt2cv8zh5odWluxZGGMaWk3b9tNNCzEuiKIOL+jYeHmbbubHVpbsWRhjGlp+8bi9EbD0471RsOMjMWbFFF7smRhjGlpg/0xEqnpCzwkUhmW98eaFFF7smRhjGlpV6xdTSqjxJNpVJ3fqYxyxdrVzQ6trViyMMa0tAvOWsKmdWtYMreHY4kUS+b2sGndGhsNVWd+LvdhjDENccFZSyw5+MxaFsYYYyqyZGGMMaYiSxbGGGMqsmRhjDGmIksWxhhjKmqbhQRF5GVgb8HhRcDhJoQzGxZzY1jMjWExN8ZsYl6pqhU3BGqbZFGMiOyoZjXFILGYG8NibgyLuTEaEbN1QxljjKnIkoUxxpiK2j1ZbG52ADNgMTeGxdwYFnNj+B5zW9csjDHG1Ee7tyyMMcbUQdsmCxG5SESeFZFdInJ1k2PZIyJPishjIrLDPbZQRH4iIs+5v/vd4yIi/+DG/YSInOt5nMvd858TkcvrHOPXReSQiDzlOVa3GEXk9e5rsMu9r/gU87Uist99rR8TkXd4bvuU+/zPisjbPceLvldEZJWIPOT+Ld8Wka46xDwoIv8hIr8SkZ0icpV7PLCvdZmYA/tai0iPiDwsIo+7MX+m3POISLd7fZd7+9BM/xYfYv4XEXne8zqf4x5v7HtDVdvuBwgDvwFWA13A48DZTYxnD7Co4NjfAVe7l68GrnMvvwP4ISDAG4GH3OMLgd3u7373cn8dY1wLnAs85UeMwMPAm9z7/BC42KeYrwU+XuTcs933QTewyn1/hMu9V4DvABvcy18BPlSHmE8HznUvzwV+7cYW2Ne6TMyBfa3dv32OezkKPOS+fkWfB/gr4Cvu5Q3At2f6t/gQ878AlxQ5v6HvjXZtWZwP7FLV3aqaBO4A1jc5pkLrgVvcy7cAf+Q5fqs6HgQWiMjpwNuBn6jqEVUdA34CXFSvYFR1G3DEjxjd2+ap6i/Uecfe6nmsesdcynrgDlWdVNXngV0475Oi7xX3G9eFwF3u/b1//2xiPqiqj7qXTwC/ApYR4Ne6TMylNP21dl+vk+7VqPujZZ7H+/rfBfy+G1dNf4tPMZfS0PdGuyaLZcA+z/URyr+5/abAj0XkERHZ6B47TVUPgvOfEcgtxl8q9mb8TfWKcZl7ufC4X650m+Vfz3XnVIit2PEB4Kiqpv2K2e3qeB3ON8iWeK0LYoYAv9YiEhaRx4BDOB+YvynzPPnY3NuPuXE19P9jYcyqmnudP+e+zl8Ske7CmKuMbVbvjXZNFsX64Zo57Ot3VfVc4GLgwyKytsy5pWIP0t9Ua4yNjP2fgFcA5wAHgevd44GKWUTmAHcD/1tVj5c7tUQcDY+7SMyBfq1VNaOq5wDLcVoCv1XmeQIZs4i8GvgUcBZwHk7X0iebEXO7JosRYNBzfTlwoEmxoKoH3N+HgO/hvHFfcpuFuL8PuaeXir0Zf1O9YhxxLxcerztVfcn9D5cF/hnntZ5JzIdxmvWRguOzJiJRnA/db6nqd93DgX6ti8XcCq+1G+dR4H6cfv1Sz5OPzb19Pk4XZ1P+P3pivsjtBlRVnQS+wcxf59m9N6otbrTSD852sbtxClK54tOaJsXSB8z1XH4Ap9bw90wvaP6de/kPmV60elinilbP4xSs+t3LC+sc6xDTi8V1ixHY7p6bK6y9w6eYT/dc/ihOfzPAGqYXKnfjFClLvleAO5leDP2rOsQrOH3FXy44HtjXukzMgX2tgcXAAvdyL/Bz4H+Ueh7gw0wvcH9npn+LDzGf7vl3+DLwhWa8N+r+4RiUH5yRAr/G6af86ybGsdp9Iz0O7MzFgtMfeh/wnPs7948pwE1u3E8Cw57H+l84BbZdwAfqHOftOF0JKZxvIB+sZ4zAMPCUe58bcSeE+hDzbW5MTwBbmP6B9tfu8z+LZxRIqfeK+2/3sPu33Al01yHmN+M0/Z8AHnN/3hHk17pMzIF9rYHXAr90Y3sKuKbc8wA97vVd7u2rZ/q3+BDzVvd1fgr4JlMjphr63rAZ3MYYYypq15qFMcaYOrJkYYwxpiJLFsYYYyqyZGGMMaYiSxbGGGMqsmRhOoKInKx8Vl2f73Uiot5VSptBRN4vImc0MwbTHixZGOOPS4H/dH830/sBSxZm1ixZmI4lIitF5D53gbb7RGSFe/yd7p4GvxSRn4rIae7xa90F8+4Xkd0i8pESjyvAJTgf1G8TkR73+JCIPCMiXxWRp0TkWyLyByLyX+6+A+e75y0Uke+7cT0oIq/1PP/HPc/zlPuYQ+LsNfHP7j4IPxaRXhG5BGcS1rfcfRB6/Xs1TbuzZGE62Y04Szy/FvgW8A/u8f8E3qiqr8NZevoTnvuchbME9PnA37hrJhX6XeB5Vf0Nzvo+7/Dc9krgBpzZumcBl+HMkP448Gn3nM8Av3Tj+jTOUhuVnAncpKprgKPAu1T1LmAH8F5VPUdVE1U8jjFFWbIwnexNwL+6l2/D+dAGZ4G1e0XkSeD/4KwPlPMDdfY2OIyz2N9pRR73Upwkg/vb2xX1vKo+qc7iezuB+9RZRuFJnHWucOO4DUBVtwIDIjK/wt/yvKo+5l5+xPNYxtSFJQtjpuTWvvl/wI2q+hrgCpx1g3ImPZczOAvK5YlIGHgXcI2I7HEf62IRmVvk/lnP9aznsUotJZ1m+v/ZquMyZrYsWZhO9gDOCqMA78XpfgJneer97uXLa3zMPwAeV9VBVR1S1ZU4S3vXsvPbNjceROQC4LA6+0fswdlGFne/5VVVPNYJnK1QjZkVSxamU8REZMTz8zHgI8AHROQJ4H3AVe651wJ3isjPcfZaqMWlOHuWeN2NU5uo1rXAsBvXF5hKWHcDC92d1D6Es+JpJf8CfMUK3Ga2bNVZY4wxFVnLwhhjTEWWLIwxxlRkycIYY0xFliyMMcZUZMnCGGNMRZYsjDHGVGTJwhhjTEWWLIwxxlT0/wHVWv2GaG48zQAAAABJRU5ErkJggg==">
            <a:extLst>
              <a:ext uri="{FF2B5EF4-FFF2-40B4-BE49-F238E27FC236}">
                <a16:creationId xmlns:a16="http://schemas.microsoft.com/office/drawing/2014/main" id="{91F46107-B927-4DCD-A47F-D24354D76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20" y="1458686"/>
            <a:ext cx="6843134" cy="4608286"/>
          </a:xfrm>
          <a:prstGeom prst="rect">
            <a:avLst/>
          </a:prstGeom>
          <a:solidFill>
            <a:srgbClr val="4990C2"/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67ED47-C61B-46AA-8787-5DDFC265A56E}"/>
              </a:ext>
            </a:extLst>
          </p:cNvPr>
          <p:cNvSpPr txBox="1"/>
          <p:nvPr/>
        </p:nvSpPr>
        <p:spPr>
          <a:xfrm>
            <a:off x="1399591" y="410547"/>
            <a:ext cx="6263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Loan Amount | Bad – Good Loan Ratio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6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2A8449BC-B53D-4AFE-8F90-5B4E89011C3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01611812"/>
                  </p:ext>
                </p:extLst>
              </p:nvPr>
            </p:nvGraphicFramePr>
            <p:xfrm>
              <a:off x="2013856" y="1182914"/>
              <a:ext cx="8164288" cy="489857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2A8449BC-B53D-4AFE-8F90-5B4E89011C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3856" y="1182914"/>
                <a:ext cx="8164288" cy="489857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A14EFAF-40D7-4745-A9C3-27195A774C73}"/>
              </a:ext>
            </a:extLst>
          </p:cNvPr>
          <p:cNvSpPr txBox="1"/>
          <p:nvPr/>
        </p:nvSpPr>
        <p:spPr>
          <a:xfrm>
            <a:off x="1399591" y="410547"/>
            <a:ext cx="473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Annual Income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6E4133-90C5-454E-BDB1-A954018D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796" y="1310209"/>
            <a:ext cx="8169348" cy="49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7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14380</TotalTime>
  <Words>316</Words>
  <Application>Microsoft Office PowerPoint</Application>
  <PresentationFormat>Widescreen</PresentationFormat>
  <Paragraphs>95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Lato Light</vt:lpstr>
      <vt:lpstr>Open Sans Light</vt:lpstr>
      <vt:lpstr>Raleway Light</vt:lpstr>
      <vt:lpstr>Arial</vt:lpstr>
      <vt:lpstr>Calibri</vt:lpstr>
      <vt:lpstr>Calibri Light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IlhamZulfikri Firdaus (ID)</dc:creator>
  <cp:lastModifiedBy>Ilham Zulfikri Firdaus</cp:lastModifiedBy>
  <cp:revision>196</cp:revision>
  <dcterms:created xsi:type="dcterms:W3CDTF">2020-03-30T07:51:07Z</dcterms:created>
  <dcterms:modified xsi:type="dcterms:W3CDTF">2020-06-07T09:17:46Z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ed54b0-3371-4c9f-b9e0-3039d14ae50d_Enabled">
    <vt:lpwstr>true</vt:lpwstr>
  </property>
  <property fmtid="{D5CDD505-2E9C-101B-9397-08002B2CF9AE}" pid="3" name="MSIP_Label_13ed54b0-3371-4c9f-b9e0-3039d14ae50d_SetDate">
    <vt:lpwstr>2020-04-15T14:02:54Z</vt:lpwstr>
  </property>
  <property fmtid="{D5CDD505-2E9C-101B-9397-08002B2CF9AE}" pid="4" name="MSIP_Label_13ed54b0-3371-4c9f-b9e0-3039d14ae50d_Method">
    <vt:lpwstr>Standard</vt:lpwstr>
  </property>
  <property fmtid="{D5CDD505-2E9C-101B-9397-08002B2CF9AE}" pid="5" name="MSIP_Label_13ed54b0-3371-4c9f-b9e0-3039d14ae50d_Name">
    <vt:lpwstr>Internal</vt:lpwstr>
  </property>
  <property fmtid="{D5CDD505-2E9C-101B-9397-08002B2CF9AE}" pid="6" name="MSIP_Label_13ed54b0-3371-4c9f-b9e0-3039d14ae50d_SiteId">
    <vt:lpwstr>5675d321-19d1-4c95-9684-2c28ac8f80a4</vt:lpwstr>
  </property>
  <property fmtid="{D5CDD505-2E9C-101B-9397-08002B2CF9AE}" pid="7" name="MSIP_Label_13ed54b0-3371-4c9f-b9e0-3039d14ae50d_ActionId">
    <vt:lpwstr>9c6fbce6-ffa1-40e6-8916-00005adcfe5a</vt:lpwstr>
  </property>
  <property fmtid="{D5CDD505-2E9C-101B-9397-08002B2CF9AE}" pid="8" name="MSIP_Label_13ed54b0-3371-4c9f-b9e0-3039d14ae50d_ContentBits">
    <vt:lpwstr>2</vt:lpwstr>
  </property>
</Properties>
</file>