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BC13A-A34E-4429-8D7D-A7825118D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BD5B2C-063B-4C1B-8202-3CE292042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B079A-2DEF-42E5-BF34-F4563428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DE89-C416-4FEB-9A22-145797B7F7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E518ED-C523-4504-8DA1-C747B14E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4D1EB7-9987-4E87-BB8D-E0A38DEF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CCF0-AF54-40F9-B718-B2EFE1951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68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BEA77-F305-45B7-8EF0-BA4547F8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A9DB1A-500A-4BEE-BA8D-A8A442178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712202-6D36-448A-A62F-C056D6A7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DE89-C416-4FEB-9A22-145797B7F7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9BDF8B-C5BD-4686-82F9-99FDD15C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DE4F7C-2E20-49CA-A1FA-CA74DE4F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CCF0-AF54-40F9-B718-B2EFE1951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17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A5E7D7-4479-46C7-9E9D-82E71135D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E2D418-5AE1-4D1D-96FC-708B8DB3E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7E2A8D-2D65-488E-B390-E0CB66FF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DE89-C416-4FEB-9A22-145797B7F7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948DD1-8549-42B3-ACBB-0D749D54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51F5A9-FD40-4315-8A15-7B864E0A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CCF0-AF54-40F9-B718-B2EFE1951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46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A43E4-201E-4A0E-AAFC-8FAB0DF5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DDD8B-FC17-4F48-90D3-0BC60273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6F2F5A-5E43-4E9E-A141-47236A31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DE89-C416-4FEB-9A22-145797B7F7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0FACF4-05CD-4C16-A90F-2CDF097E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8D2562-D10A-46BE-A6E0-9B646DD8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CCF0-AF54-40F9-B718-B2EFE1951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0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D110F-907C-44FD-AA2C-8994A9F4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884C3B-E993-4FF0-86BB-19BE2257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41E95B-003B-43B2-B50C-D1CDE288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DE89-C416-4FEB-9A22-145797B7F7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47F92A-07E6-43FB-AFBC-5CB0CCBB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A25047-FAB9-43DD-A701-8D143BEB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CCF0-AF54-40F9-B718-B2EFE1951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7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CE23A-EA25-4C32-854A-222CB6F6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F41A04-E596-404A-B9B1-EFE356BCE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62FE07-20F1-43F0-9875-69DEF283C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ED26C4-B03B-4F17-B74D-6FE5AF22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DE89-C416-4FEB-9A22-145797B7F7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DD6A52-DD6B-477E-A333-36E07B4B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5F59C9-797C-4D10-B6E8-59B7803F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CCF0-AF54-40F9-B718-B2EFE1951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32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C1507-A90F-423B-9F29-8261C500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5EB30-BF87-46D2-8D84-DEB31F39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703598-E69D-459A-B67D-631B4877F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52A4A6-7053-439A-8B88-61650EDDB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99904F-BD21-4D3A-85A3-D272DFBCD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6CDFD9-422D-47F0-928C-611F6C80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DE89-C416-4FEB-9A22-145797B7F7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AFDA5C-2B38-4108-805E-F8E71EF2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D12BD7-D5E6-444A-A568-B412F8C3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CCF0-AF54-40F9-B718-B2EFE1951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45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8B0DB-DE7C-4DB9-B26F-F87BBF6E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69C15E-2042-4D95-96FD-BBDE87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DE89-C416-4FEB-9A22-145797B7F7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66CFD-5F8A-4023-B8D1-7C4AF2DC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7B4DE5-CC30-48AD-BA5B-4853C743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CCF0-AF54-40F9-B718-B2EFE1951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78ECDB-F741-41DA-ADB9-DE36A1E8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DE89-C416-4FEB-9A22-145797B7F7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ED5FFA-EF0D-4C6C-A181-FA9F497F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44238C-775A-49A1-8227-49DEE81E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CCF0-AF54-40F9-B718-B2EFE1951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1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A60EA-624E-4FCB-9A58-4B1DFE96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14A4F3-19B9-47D3-BF8A-CB3F20B5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577AC2-F78B-4EA3-A455-1F010F7E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0BA662-C4CA-4C6E-B853-76651A07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DE89-C416-4FEB-9A22-145797B7F7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36FEC4-4B54-4166-A971-0BF3C55E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E14F34-8B58-41BA-B03D-CFE4BAF1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CCF0-AF54-40F9-B718-B2EFE1951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6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CA926-A1BF-4DAC-BB8D-C4D78AEE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3D4C1F-97A2-442E-BED5-46114DCF8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6647A1-DCF6-435B-82D0-950E2AE1C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3B6ACE-0905-490F-9FB0-5152AA71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DE89-C416-4FEB-9A22-145797B7F7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EB5259-F787-4129-BE57-C7987508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009726-05E3-4F5C-BA4E-CF7D413B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CCF0-AF54-40F9-B718-B2EFE1951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2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98808-3C56-4A28-9A63-8A340F24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868E35-6210-41DE-82CD-28F417D8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3FD91-F102-4F36-9497-423E31294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DE89-C416-4FEB-9A22-145797B7F7E8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48B1BA-88AA-401D-A945-545F49A69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20A88A-C9E3-4866-93ED-3A7C9A9E1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CCF0-AF54-40F9-B718-B2EFE1951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19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6F26B-E065-4830-9B07-2C628ECB3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Воронежский Государственный Университет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Компьютерных наук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ЛитРеценз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0541D7-9618-45F7-8E8C-B6CFF041E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0" y="4270375"/>
            <a:ext cx="9144000" cy="2009774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 проекта: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Брюханова Анна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Быковский Данила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Кудашов Илья</a:t>
            </a:r>
          </a:p>
        </p:txBody>
      </p:sp>
    </p:spTree>
    <p:extLst>
      <p:ext uri="{BB962C8B-B14F-4D97-AF65-F5344CB8AC3E}">
        <p14:creationId xmlns:p14="http://schemas.microsoft.com/office/powerpoint/2010/main" val="310912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5E4A7-F55F-4F3E-B41A-97FC580E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6D1AE-7F9C-4E9D-B226-2926937D2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3CB15D-69AD-48DC-AB0C-127D5250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66992"/>
            <a:ext cx="11506200" cy="460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5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BEB4F-C67C-489B-8ABE-2069D807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0E30D-D5EB-4BA7-9497-A1620AE6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данной работы было разработано приложение для мобильных устройств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-платформе, позволяющее пользователям искать книги и писать на них рецензии.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следующих версиях мобильного приложения в качестве улучшений можно добавить возможность электронного чтения и прослушивания книг.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6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D7BDC-9BCB-479E-9B7E-0B815014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ролей в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4BE93-4356-425F-AB09-4BEB8A5D5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52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Брюханова Анна: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Быковский Данила: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Кудашов Илья: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AB00E-7973-4BB4-BA4D-808DC89FFC3B}"/>
              </a:ext>
            </a:extLst>
          </p:cNvPr>
          <p:cNvSpPr txBox="1"/>
          <p:nvPr/>
        </p:nvSpPr>
        <p:spPr>
          <a:xfrm>
            <a:off x="6096000" y="1690688"/>
            <a:ext cx="45529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ТЗ и курсового проекта, miro, оформление презентации, диаграммы.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back-end, swagger,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miro, дизайн-макет приложения на figma.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оформление </a:t>
            </a:r>
            <a:r>
              <a:rPr lang="en-GB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GitHab</a:t>
            </a:r>
            <a:r>
              <a:rPr lang="en-GB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27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50F12-ED1B-425A-95DB-F2DF7F72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D3FFDA-8520-479B-A6CC-F68D5529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сегодняшний день существует огромное количество книг разных авторов и жанров, и человеку достаточно трудно определиться с выбором конкретной книги, посмотрев только на ее описание.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2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93FD6-BAA0-4A55-91B1-052B9658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ED5AB-1CBD-4A9E-9B26-7CC9CD18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приложения для поиска и выбора книг с возможностями просмотра и написания рецензий на книги.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Возможность вступать в клубы читателей, учитывая свои книжные интересы.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общаться с другими пользователями в рамках отдельных клубов читателей. </a:t>
            </a:r>
          </a:p>
        </p:txBody>
      </p:sp>
    </p:spTree>
    <p:extLst>
      <p:ext uri="{BB962C8B-B14F-4D97-AF65-F5344CB8AC3E}">
        <p14:creationId xmlns:p14="http://schemas.microsoft.com/office/powerpoint/2010/main" val="63081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C92AE2D-61AC-4158-BA7D-2943D13DA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4259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и авторизация пользователей.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ролей и их функциональных возможностей.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оценивать книги и писать к ним рецензии.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просматривать и оценивать чужие рецензии.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вступать в чаты и общаться внутри них.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книг.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описания книг.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182B57-6403-46F6-965F-78D6E806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093CE-229C-4282-942E-6D752D5AB84C}"/>
              </a:ext>
            </a:extLst>
          </p:cNvPr>
          <p:cNvSpPr txBox="1"/>
          <p:nvPr/>
        </p:nvSpPr>
        <p:spPr>
          <a:xfrm>
            <a:off x="6096000" y="1825625"/>
            <a:ext cx="5029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Навигационные элементы интерфейса системы должны обеспечивать однозначное понимание пользователем их смысла и обеспечивать навигацию по всем доступным пользователю разделам системы и отображать соответствующую информацию</a:t>
            </a:r>
          </a:p>
        </p:txBody>
      </p:sp>
    </p:spTree>
    <p:extLst>
      <p:ext uri="{BB962C8B-B14F-4D97-AF65-F5344CB8AC3E}">
        <p14:creationId xmlns:p14="http://schemas.microsoft.com/office/powerpoint/2010/main" val="389858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85DF9-A19C-4A72-9B0F-103B0A04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8471F-D0B2-44A6-8329-A0D0FB39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A48DB9-C1CB-4640-9077-7977851AA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01775"/>
            <a:ext cx="10515599" cy="47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4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9E2C3-81E5-414D-8490-8B25946F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7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65C29C-39FB-4159-B3CB-C7DD89FBB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4" y="1241776"/>
            <a:ext cx="5019675" cy="5467166"/>
          </a:xfrm>
        </p:spPr>
      </p:pic>
    </p:spTree>
    <p:extLst>
      <p:ext uri="{BB962C8B-B14F-4D97-AF65-F5344CB8AC3E}">
        <p14:creationId xmlns:p14="http://schemas.microsoft.com/office/powerpoint/2010/main" val="403499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93ABD-D33B-4B72-941F-132515CE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технологий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8E9F168-96C9-474C-A792-AB44DE37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4259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br>
              <a:rPr lang="ru-RU" sz="3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платформа - 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Node.js. Основной фреймворк - </a:t>
            </a:r>
            <a:r>
              <a:rPr lang="ru-RU" sz="3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качестве базы данных выступает </a:t>
            </a:r>
            <a:r>
              <a:rPr lang="ru-RU" sz="3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       Модель авторизации - JWT. Пользовательские данные шифруются библиотекой </a:t>
            </a:r>
            <a:r>
              <a:rPr lang="ru-RU" sz="3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33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8F85-0299-4AE9-9DB9-77C73A829283}"/>
              </a:ext>
            </a:extLst>
          </p:cNvPr>
          <p:cNvSpPr txBox="1"/>
          <p:nvPr/>
        </p:nvSpPr>
        <p:spPr>
          <a:xfrm>
            <a:off x="6096000" y="1825625"/>
            <a:ext cx="5029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ru-RU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на языке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запросы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Retrofit.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экранов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MVI.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Доставка зависимостей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Hilt.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5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14E07-8A9A-4241-B494-E41EFD7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UI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B65A30-8506-41AF-8E5A-40DFDC868A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1343818"/>
            <a:ext cx="2344420" cy="5073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8C62CD-0A43-4FEE-B5BE-5A95077D4F2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0319"/>
          <a:stretch/>
        </p:blipFill>
        <p:spPr bwMode="auto">
          <a:xfrm>
            <a:off x="4817745" y="1427003"/>
            <a:ext cx="2082800" cy="4907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84C9EBCA-AEF5-4ED5-B08E-4A4B605C6B7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0"/>
          <a:stretch/>
        </p:blipFill>
        <p:spPr bwMode="auto">
          <a:xfrm>
            <a:off x="7935595" y="1427003"/>
            <a:ext cx="2476500" cy="4907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45704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317</Words>
  <Application>Microsoft Office PowerPoint</Application>
  <PresentationFormat>Широкоэкранный</PresentationFormat>
  <Paragraphs>48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Воронежский Государственный Университет Факультет Компьютерных наук    ЛитРеценз</vt:lpstr>
      <vt:lpstr>Распределение ролей в команде</vt:lpstr>
      <vt:lpstr>Актуальность</vt:lpstr>
      <vt:lpstr>Постановка задачи</vt:lpstr>
      <vt:lpstr>Постановка задачи</vt:lpstr>
      <vt:lpstr>Анализ предметной области</vt:lpstr>
      <vt:lpstr>Use case диаграмма</vt:lpstr>
      <vt:lpstr>Выбор технологий</vt:lpstr>
      <vt:lpstr>UI</vt:lpstr>
      <vt:lpstr>Аналитика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Воронежский Государственный Университет Факультет Компьютерных наук    ЛитРеценз</dc:title>
  <dc:creator>Аня Брюханова</dc:creator>
  <cp:lastModifiedBy>Аня Брюханова</cp:lastModifiedBy>
  <cp:revision>3</cp:revision>
  <dcterms:created xsi:type="dcterms:W3CDTF">2022-06-07T14:44:23Z</dcterms:created>
  <dcterms:modified xsi:type="dcterms:W3CDTF">2022-06-08T06:32:45Z</dcterms:modified>
</cp:coreProperties>
</file>