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6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han güler" initials="ig" lastIdx="1" clrIdx="0">
    <p:extLst>
      <p:ext uri="{19B8F6BF-5375-455C-9EA6-DF929625EA0E}">
        <p15:presenceInfo xmlns:p15="http://schemas.microsoft.com/office/powerpoint/2012/main" userId="ec45e138343f07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hanguler/mpTransitterMobile" TargetMode="External"/><Relationship Id="rId2" Type="http://schemas.openxmlformats.org/officeDocument/2006/relationships/hyperlink" Target="https://github.com/ilhanguler/mpTransmitterServ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0A7D74-BE65-DE40-F030-A3D9E34BF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Transmitter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077EBD2-EAAD-D58F-63D6-83121155F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116154"/>
            <a:ext cx="7766936" cy="1096899"/>
          </a:xfrm>
        </p:spPr>
        <p:txBody>
          <a:bodyPr>
            <a:normAutofit fontScale="85000" lnSpcReduction="20000"/>
          </a:bodyPr>
          <a:lstStyle/>
          <a:p>
            <a:r>
              <a:rPr lang="tr-TR" sz="2400" dirty="0"/>
              <a:t>İLHAN GÜLER</a:t>
            </a:r>
          </a:p>
          <a:p>
            <a:r>
              <a:rPr lang="tr-TR" sz="2400" dirty="0" err="1"/>
              <a:t>Github</a:t>
            </a:r>
            <a:r>
              <a:rPr lang="tr-TR" sz="2400" dirty="0"/>
              <a:t>: </a:t>
            </a:r>
            <a:r>
              <a:rPr lang="tr-TR" sz="2400" dirty="0">
                <a:hlinkClick r:id="rId2"/>
              </a:rPr>
              <a:t>https://github.com/ilhanguler/mpTransmitterServer</a:t>
            </a:r>
            <a:endParaRPr lang="tr-TR" sz="2400" dirty="0"/>
          </a:p>
          <a:p>
            <a:r>
              <a:rPr lang="tr-TR" sz="2400" dirty="0">
                <a:hlinkClick r:id="rId3"/>
              </a:rPr>
              <a:t>https://github.com/ilhanguler/mpTransitterMobile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6396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CE368F-0094-5D42-B9B3-52D4FECB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Ekstra Eklenebilecekler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AD9567-64B5-2197-E4DD-465E29DD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56202"/>
            <a:ext cx="9203513" cy="5322656"/>
          </a:xfrm>
        </p:spPr>
        <p:txBody>
          <a:bodyPr>
            <a:noAutofit/>
          </a:bodyPr>
          <a:lstStyle/>
          <a:p>
            <a:endParaRPr lang="tr-TR" sz="2400" dirty="0"/>
          </a:p>
          <a:p>
            <a:r>
              <a:rPr lang="tr-TR" sz="2400" dirty="0"/>
              <a:t>Paylaşılan veri sadece yazı değil, dosya da olabilir.</a:t>
            </a:r>
          </a:p>
          <a:p>
            <a:r>
              <a:rPr lang="tr-TR" sz="2400" dirty="0"/>
              <a:t>Dosyaların ve büyük verilerin paylaşımı p2p bağlantıları ile kullanıcılar arasında yapılabilir. Bu şekilde sunucu üzerinde yükü azaltabiliriz ve sunucuyu geliştirmek ve genişletmek daha esnek hale gelir.</a:t>
            </a:r>
          </a:p>
          <a:p>
            <a:r>
              <a:rPr lang="tr-TR" sz="2400" dirty="0"/>
              <a:t>P2p için izleyici servis</a:t>
            </a:r>
          </a:p>
          <a:p>
            <a:r>
              <a:rPr lang="tr-TR" sz="2400" dirty="0"/>
              <a:t>Dosya ve veri paylaşımı bloklar halinde yapılabilir. Böylelikle devamlılık sağlanır. Birden fazla kaynaktan aynı anda verinin farklı noktaları elde edilebilir.</a:t>
            </a:r>
          </a:p>
          <a:p>
            <a:r>
              <a:rPr lang="tr-TR" sz="2400" dirty="0"/>
              <a:t>Sunucu programı hem Linux hem de Windows makinelere geliştirilebilir.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1010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DF7E99-3E7F-DB8A-90FD-830021B0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685B32-C14C-DA91-FF6E-8711BEC3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- İLHAN GÜLER</a:t>
            </a:r>
          </a:p>
        </p:txBody>
      </p:sp>
    </p:spTree>
    <p:extLst>
      <p:ext uri="{BB962C8B-B14F-4D97-AF65-F5344CB8AC3E}">
        <p14:creationId xmlns:p14="http://schemas.microsoft.com/office/powerpoint/2010/main" val="324521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0B490D-9B1A-3917-DC3B-12E444E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/>
              <a:t>Arayüz ve Fonksiyonel Kabiliyet Tanıtımı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F14481-EFEF-2A7B-25AF-9CC2C89B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/>
          <a:lstStyle/>
          <a:p>
            <a:r>
              <a:rPr lang="tr-TR" dirty="0" err="1"/>
              <a:t>Firebase</a:t>
            </a:r>
            <a:r>
              <a:rPr lang="tr-TR" dirty="0"/>
              <a:t> deneme amaçlı kullanılmakta. Özel PNS geliştirme düşüncesi hakim.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A3F6254-E563-2629-D143-7AD8291ED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13" y="1930400"/>
            <a:ext cx="7926710" cy="47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15F9D0-CD57-A3BC-DB86-2DE44BC8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EC437A-87AA-0B6D-3131-6415FB1E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9544"/>
            <a:ext cx="8596668" cy="3880773"/>
          </a:xfrm>
        </p:spPr>
        <p:txBody>
          <a:bodyPr/>
          <a:lstStyle/>
          <a:p>
            <a:r>
              <a:rPr lang="tr-TR" dirty="0" err="1"/>
              <a:t>Firebase’den</a:t>
            </a:r>
            <a:r>
              <a:rPr lang="tr-TR" dirty="0"/>
              <a:t> gelen bildirim: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44EEEB-98AA-204E-8793-A7EBA5E51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88"/>
          <a:stretch/>
        </p:blipFill>
        <p:spPr>
          <a:xfrm>
            <a:off x="1758828" y="976053"/>
            <a:ext cx="6433680" cy="588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C2ADF7-51B8-7790-2C65-FD404366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1686EE-9C9C-90EC-A92A-8842A8F1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8422"/>
            <a:ext cx="8596668" cy="3880773"/>
          </a:xfrm>
        </p:spPr>
        <p:txBody>
          <a:bodyPr/>
          <a:lstStyle/>
          <a:p>
            <a:r>
              <a:rPr lang="tr-TR" dirty="0"/>
              <a:t>Servis sağlayıcıları listesi: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B64D39-A99F-00CE-CF98-00428729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4A83C5-83BF-B161-8EA3-6F433F77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55AEF7-2646-A394-2888-53174167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502"/>
            <a:ext cx="8596668" cy="3880773"/>
          </a:xfrm>
        </p:spPr>
        <p:txBody>
          <a:bodyPr/>
          <a:lstStyle/>
          <a:p>
            <a:r>
              <a:rPr lang="tr-TR" dirty="0"/>
              <a:t>Yeni servis sağlayıcısı eklemek buton ve açılır pencere: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F04970A-9396-F9DD-3E81-5D3DD8F8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90" y="909961"/>
            <a:ext cx="2974020" cy="594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2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67192A-27BA-C6A7-7842-198EEE4B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AEB0490C-5339-EB91-EED0-DF5105E7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Seçilen servis sağlayıcısına göre haberlerin listelenmesi: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EA09609-D410-5FBC-ED21-6F88073F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609600"/>
            <a:ext cx="3124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F4C677-4D36-2908-88D2-4356C141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146B07-E13A-7C7B-2B86-AD4407C1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58422"/>
            <a:ext cx="8596668" cy="3880773"/>
          </a:xfrm>
        </p:spPr>
        <p:txBody>
          <a:bodyPr/>
          <a:lstStyle/>
          <a:p>
            <a:r>
              <a:rPr lang="tr-TR" dirty="0"/>
              <a:t>Haber içerik ekranı: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FE90B28-FB9F-3648-F006-10F6E911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52C49A-6769-7496-F9A8-BE5D57DF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Beklenen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F179B5-60A9-6F89-D762-F8CAEC04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385"/>
            <a:ext cx="8596668" cy="4762978"/>
          </a:xfrm>
        </p:spPr>
        <p:txBody>
          <a:bodyPr>
            <a:normAutofit/>
          </a:bodyPr>
          <a:lstStyle/>
          <a:p>
            <a:r>
              <a:rPr lang="tr-TR" sz="3200" dirty="0"/>
              <a:t>Sunucu, arzu edilen web sitesinden arzu edilen kısımları takip edecek.</a:t>
            </a:r>
          </a:p>
          <a:p>
            <a:r>
              <a:rPr lang="tr-TR" sz="3200" dirty="0"/>
              <a:t>Kullanıcı adı ve şifre gibi kullanıcıdan istenebilecek bilgilerin zorunluluğu, sunucu sahibine bağlı.</a:t>
            </a:r>
          </a:p>
          <a:p>
            <a:r>
              <a:rPr lang="tr-TR" sz="3200" dirty="0"/>
              <a:t>Merkezi bir sistem yok, herkes sunucu kurabilir.</a:t>
            </a:r>
          </a:p>
        </p:txBody>
      </p:sp>
    </p:spTree>
    <p:extLst>
      <p:ext uri="{BB962C8B-B14F-4D97-AF65-F5344CB8AC3E}">
        <p14:creationId xmlns:p14="http://schemas.microsoft.com/office/powerpoint/2010/main" val="278982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99841F-1012-2862-BFA5-6CB12032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Ekstra Eklenebilecekler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79106C-CD64-D3D2-A504-D9CE9A6C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946"/>
            <a:ext cx="8596668" cy="4110962"/>
          </a:xfrm>
        </p:spPr>
        <p:txBody>
          <a:bodyPr>
            <a:noAutofit/>
          </a:bodyPr>
          <a:lstStyle/>
          <a:p>
            <a:endParaRPr lang="tr-TR" sz="2400" dirty="0"/>
          </a:p>
          <a:p>
            <a:r>
              <a:rPr lang="tr-TR" sz="2400" dirty="0"/>
              <a:t>Bir sunucu birden fazla yeri takip edip paylaşım yapabilir.</a:t>
            </a:r>
          </a:p>
          <a:p>
            <a:r>
              <a:rPr lang="tr-TR" sz="2400" dirty="0"/>
              <a:t>Çekmece -&gt; Servis -&gt; Versiyon</a:t>
            </a:r>
          </a:p>
          <a:p>
            <a:r>
              <a:rPr lang="tr-TR" sz="2400" dirty="0"/>
              <a:t>Bir sunucu birden fazla çekmece ve servis sunabilir.</a:t>
            </a:r>
          </a:p>
          <a:p>
            <a:r>
              <a:rPr lang="tr-TR" sz="2400" dirty="0"/>
              <a:t>Basit bir versiyon kontrol mantığı uygulanabilir. Yönetmesi ve kullanması kolay olmalıdır.</a:t>
            </a:r>
          </a:p>
          <a:p>
            <a:r>
              <a:rPr lang="tr-TR" sz="2400" dirty="0"/>
              <a:t>Takip edilmesi gereken yeri </a:t>
            </a:r>
            <a:r>
              <a:rPr lang="tr-TR" sz="2400" dirty="0" err="1"/>
              <a:t>script</a:t>
            </a:r>
            <a:r>
              <a:rPr lang="tr-TR" sz="2400" dirty="0"/>
              <a:t> ile otomasyon yaparak elde etmek</a:t>
            </a:r>
          </a:p>
          <a:p>
            <a:r>
              <a:rPr lang="tr-TR" sz="2400" dirty="0"/>
              <a:t>Web sayfası üzerinden JavaScript seçtirmek</a:t>
            </a:r>
          </a:p>
          <a:p>
            <a:r>
              <a:rPr lang="tr-TR" sz="2400" dirty="0"/>
              <a:t>Programın listeleri kendi kendine algılaması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2073267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243</Words>
  <Application>Microsoft Office PowerPoint</Application>
  <PresentationFormat>Geniş ekran</PresentationFormat>
  <Paragraphs>32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Yüzeyler</vt:lpstr>
      <vt:lpstr>Transmitter</vt:lpstr>
      <vt:lpstr>Arayüz ve Fonksiyonel Kabiliyet Tanıtımı</vt:lpstr>
      <vt:lpstr>PowerPoint Sunusu</vt:lpstr>
      <vt:lpstr>PowerPoint Sunusu</vt:lpstr>
      <vt:lpstr>PowerPoint Sunusu</vt:lpstr>
      <vt:lpstr>PowerPoint Sunusu</vt:lpstr>
      <vt:lpstr>PowerPoint Sunusu</vt:lpstr>
      <vt:lpstr>Beklenen Özellikler</vt:lpstr>
      <vt:lpstr>Ekstra Eklenebilecekler</vt:lpstr>
      <vt:lpstr>Ekstra Eklenebilecekler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Tracker Projesi Planları ve Durum Raporu</dc:title>
  <dc:creator>ilhan güler</dc:creator>
  <cp:lastModifiedBy>ilhan güler</cp:lastModifiedBy>
  <cp:revision>9</cp:revision>
  <dcterms:created xsi:type="dcterms:W3CDTF">2023-12-19T03:42:51Z</dcterms:created>
  <dcterms:modified xsi:type="dcterms:W3CDTF">2024-12-02T17:10:21Z</dcterms:modified>
</cp:coreProperties>
</file>