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2" r:id="rId6"/>
    <p:sldId id="263" r:id="rId7"/>
    <p:sldId id="264" r:id="rId8"/>
    <p:sldId id="265" r:id="rId9"/>
    <p:sldId id="267" r:id="rId10"/>
    <p:sldId id="269" r:id="rId11"/>
    <p:sldId id="270" r:id="rId12"/>
    <p:sldId id="271"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121"/>
    <a:srgbClr val="25CA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8931BB-47B9-4C62-8830-20C0855A1D5D}" type="doc">
      <dgm:prSet loTypeId="urn:microsoft.com/office/officeart/2009/3/layout/PieProcess" loCatId="process" qsTypeId="urn:microsoft.com/office/officeart/2005/8/quickstyle/simple1" qsCatId="simple" csTypeId="urn:microsoft.com/office/officeart/2005/8/colors/colorful2" csCatId="colorful" phldr="1"/>
      <dgm:spPr/>
      <dgm:t>
        <a:bodyPr/>
        <a:lstStyle/>
        <a:p>
          <a:endParaRPr lang="id-ID"/>
        </a:p>
      </dgm:t>
    </dgm:pt>
    <dgm:pt modelId="{37AEAC43-611E-4A1D-AFDC-AE915A0282CD}">
      <dgm:prSet phldrT="[Text]"/>
      <dgm:spPr/>
      <dgm:t>
        <a:bodyPr/>
        <a:lstStyle/>
        <a:p>
          <a:r>
            <a:rPr lang="en-US">
              <a:latin typeface="Arial" panose="020B0604020202020204" pitchFamily="34" charset="0"/>
              <a:cs typeface="Arial" panose="020B0604020202020204" pitchFamily="34" charset="0"/>
            </a:rPr>
            <a:t>Membaca dan memahami data</a:t>
          </a:r>
          <a:endParaRPr lang="id-ID">
            <a:latin typeface="Arial" panose="020B0604020202020204" pitchFamily="34" charset="0"/>
            <a:cs typeface="Arial" panose="020B0604020202020204" pitchFamily="34" charset="0"/>
          </a:endParaRPr>
        </a:p>
      </dgm:t>
    </dgm:pt>
    <dgm:pt modelId="{E195DE8A-5C03-43D3-B063-3E309D8625BB}" type="parTrans" cxnId="{7FFF849C-3612-40E6-812E-86B90AFF5A81}">
      <dgm:prSet/>
      <dgm:spPr/>
      <dgm:t>
        <a:bodyPr/>
        <a:lstStyle/>
        <a:p>
          <a:endParaRPr lang="id-ID">
            <a:latin typeface="Arial" panose="020B0604020202020204" pitchFamily="34" charset="0"/>
            <a:cs typeface="Arial" panose="020B0604020202020204" pitchFamily="34" charset="0"/>
          </a:endParaRPr>
        </a:p>
      </dgm:t>
    </dgm:pt>
    <dgm:pt modelId="{F2903479-6372-4EA0-AB7C-04D4C59A661A}" type="sibTrans" cxnId="{7FFF849C-3612-40E6-812E-86B90AFF5A81}">
      <dgm:prSet/>
      <dgm:spPr/>
      <dgm:t>
        <a:bodyPr/>
        <a:lstStyle/>
        <a:p>
          <a:endParaRPr lang="id-ID">
            <a:latin typeface="Arial" panose="020B0604020202020204" pitchFamily="34" charset="0"/>
            <a:cs typeface="Arial" panose="020B0604020202020204" pitchFamily="34" charset="0"/>
          </a:endParaRPr>
        </a:p>
      </dgm:t>
    </dgm:pt>
    <dgm:pt modelId="{3BCD5CED-D516-46B3-8046-2CACF1CC6BF1}">
      <dgm:prSet phldrT="[Text]"/>
      <dgm:spPr/>
      <dgm:t>
        <a:bodyPr/>
        <a:lstStyle/>
        <a:p>
          <a:r>
            <a:rPr lang="en-US">
              <a:latin typeface="Arial" panose="020B0604020202020204" pitchFamily="34" charset="0"/>
              <a:cs typeface="Arial" panose="020B0604020202020204" pitchFamily="34" charset="0"/>
            </a:rPr>
            <a:t>Eksplorasi data</a:t>
          </a:r>
          <a:endParaRPr lang="id-ID">
            <a:latin typeface="Arial" panose="020B0604020202020204" pitchFamily="34" charset="0"/>
            <a:cs typeface="Arial" panose="020B0604020202020204" pitchFamily="34" charset="0"/>
          </a:endParaRPr>
        </a:p>
      </dgm:t>
    </dgm:pt>
    <dgm:pt modelId="{85A5F3E7-BCD3-4323-93D1-BD258242C09C}" type="parTrans" cxnId="{999FEAFA-AE1A-4010-93C4-7BC356942429}">
      <dgm:prSet/>
      <dgm:spPr/>
      <dgm:t>
        <a:bodyPr/>
        <a:lstStyle/>
        <a:p>
          <a:endParaRPr lang="id-ID">
            <a:latin typeface="Arial" panose="020B0604020202020204" pitchFamily="34" charset="0"/>
            <a:cs typeface="Arial" panose="020B0604020202020204" pitchFamily="34" charset="0"/>
          </a:endParaRPr>
        </a:p>
      </dgm:t>
    </dgm:pt>
    <dgm:pt modelId="{261FCD2E-7126-48F0-B3CE-36AD551EA42A}" type="sibTrans" cxnId="{999FEAFA-AE1A-4010-93C4-7BC356942429}">
      <dgm:prSet/>
      <dgm:spPr/>
      <dgm:t>
        <a:bodyPr/>
        <a:lstStyle/>
        <a:p>
          <a:endParaRPr lang="id-ID">
            <a:latin typeface="Arial" panose="020B0604020202020204" pitchFamily="34" charset="0"/>
            <a:cs typeface="Arial" panose="020B0604020202020204" pitchFamily="34" charset="0"/>
          </a:endParaRPr>
        </a:p>
      </dgm:t>
    </dgm:pt>
    <dgm:pt modelId="{6DFF11D8-6F3B-4ED8-AC8C-47CB4B0A114E}">
      <dgm:prSet phldrT="[Text]"/>
      <dgm:spPr/>
      <dgm:t>
        <a:bodyPr/>
        <a:lstStyle/>
        <a:p>
          <a:r>
            <a:rPr lang="en-US">
              <a:latin typeface="Arial" panose="020B0604020202020204" pitchFamily="34" charset="0"/>
              <a:cs typeface="Arial" panose="020B0604020202020204" pitchFamily="34" charset="0"/>
            </a:rPr>
            <a:t>- Analisis univariate</a:t>
          </a:r>
          <a:endParaRPr lang="id-ID">
            <a:latin typeface="Arial" panose="020B0604020202020204" pitchFamily="34" charset="0"/>
            <a:cs typeface="Arial" panose="020B0604020202020204" pitchFamily="34" charset="0"/>
          </a:endParaRPr>
        </a:p>
      </dgm:t>
    </dgm:pt>
    <dgm:pt modelId="{039ACB85-1FBD-4582-9147-76DBF2C227E3}" type="parTrans" cxnId="{46121F4F-0262-490C-95C0-40C27D029CBC}">
      <dgm:prSet/>
      <dgm:spPr/>
      <dgm:t>
        <a:bodyPr/>
        <a:lstStyle/>
        <a:p>
          <a:endParaRPr lang="id-ID">
            <a:latin typeface="Arial" panose="020B0604020202020204" pitchFamily="34" charset="0"/>
            <a:cs typeface="Arial" panose="020B0604020202020204" pitchFamily="34" charset="0"/>
          </a:endParaRPr>
        </a:p>
      </dgm:t>
    </dgm:pt>
    <dgm:pt modelId="{618510E9-2A11-4D87-9F38-0F76A2CCC489}" type="sibTrans" cxnId="{46121F4F-0262-490C-95C0-40C27D029CBC}">
      <dgm:prSet/>
      <dgm:spPr/>
      <dgm:t>
        <a:bodyPr/>
        <a:lstStyle/>
        <a:p>
          <a:endParaRPr lang="id-ID">
            <a:latin typeface="Arial" panose="020B0604020202020204" pitchFamily="34" charset="0"/>
            <a:cs typeface="Arial" panose="020B0604020202020204" pitchFamily="34" charset="0"/>
          </a:endParaRPr>
        </a:p>
      </dgm:t>
    </dgm:pt>
    <dgm:pt modelId="{E063EEFF-FBEE-43CD-A3F8-69657249A375}">
      <dgm:prSet phldrT="[Text]"/>
      <dgm:spPr/>
      <dgm:t>
        <a:bodyPr/>
        <a:lstStyle/>
        <a:p>
          <a:r>
            <a:rPr lang="en-US">
              <a:latin typeface="Arial" panose="020B0604020202020204" pitchFamily="34" charset="0"/>
              <a:cs typeface="Arial" panose="020B0604020202020204" pitchFamily="34" charset="0"/>
            </a:rPr>
            <a:t>Persiapan Data</a:t>
          </a:r>
          <a:endParaRPr lang="id-ID">
            <a:latin typeface="Arial" panose="020B0604020202020204" pitchFamily="34" charset="0"/>
            <a:cs typeface="Arial" panose="020B0604020202020204" pitchFamily="34" charset="0"/>
          </a:endParaRPr>
        </a:p>
      </dgm:t>
    </dgm:pt>
    <dgm:pt modelId="{939B0D83-B1F8-4869-8A36-310C6E0171A2}" type="parTrans" cxnId="{70D51A9E-A462-4B16-9978-4B757A380199}">
      <dgm:prSet/>
      <dgm:spPr/>
      <dgm:t>
        <a:bodyPr/>
        <a:lstStyle/>
        <a:p>
          <a:endParaRPr lang="id-ID">
            <a:latin typeface="Arial" panose="020B0604020202020204" pitchFamily="34" charset="0"/>
            <a:cs typeface="Arial" panose="020B0604020202020204" pitchFamily="34" charset="0"/>
          </a:endParaRPr>
        </a:p>
      </dgm:t>
    </dgm:pt>
    <dgm:pt modelId="{273ADECC-E73B-4251-9CDB-0BD41F744079}" type="sibTrans" cxnId="{70D51A9E-A462-4B16-9978-4B757A380199}">
      <dgm:prSet/>
      <dgm:spPr/>
      <dgm:t>
        <a:bodyPr/>
        <a:lstStyle/>
        <a:p>
          <a:endParaRPr lang="id-ID">
            <a:latin typeface="Arial" panose="020B0604020202020204" pitchFamily="34" charset="0"/>
            <a:cs typeface="Arial" panose="020B0604020202020204" pitchFamily="34" charset="0"/>
          </a:endParaRPr>
        </a:p>
      </dgm:t>
    </dgm:pt>
    <dgm:pt modelId="{11FAEEF3-995A-4601-9805-A3F6459E5D68}">
      <dgm:prSet phldrT="[Text]"/>
      <dgm:spPr/>
      <dgm:t>
        <a:bodyPr/>
        <a:lstStyle/>
        <a:p>
          <a:r>
            <a:rPr lang="en-US">
              <a:latin typeface="Arial" panose="020B0604020202020204" pitchFamily="34" charset="0"/>
              <a:cs typeface="Arial" panose="020B0604020202020204" pitchFamily="34" charset="0"/>
            </a:rPr>
            <a:t>- Penanganan data outlier</a:t>
          </a:r>
          <a:endParaRPr lang="id-ID">
            <a:latin typeface="Arial" panose="020B0604020202020204" pitchFamily="34" charset="0"/>
            <a:cs typeface="Arial" panose="020B0604020202020204" pitchFamily="34" charset="0"/>
          </a:endParaRPr>
        </a:p>
      </dgm:t>
    </dgm:pt>
    <dgm:pt modelId="{0E01007A-1AB0-495A-8567-10F044FEB169}" type="parTrans" cxnId="{ECE104EF-7379-4039-8F38-43A64695639F}">
      <dgm:prSet/>
      <dgm:spPr/>
      <dgm:t>
        <a:bodyPr/>
        <a:lstStyle/>
        <a:p>
          <a:endParaRPr lang="id-ID">
            <a:latin typeface="Arial" panose="020B0604020202020204" pitchFamily="34" charset="0"/>
            <a:cs typeface="Arial" panose="020B0604020202020204" pitchFamily="34" charset="0"/>
          </a:endParaRPr>
        </a:p>
      </dgm:t>
    </dgm:pt>
    <dgm:pt modelId="{831DE3A0-18C6-416F-A917-CE6721A8A861}" type="sibTrans" cxnId="{ECE104EF-7379-4039-8F38-43A64695639F}">
      <dgm:prSet/>
      <dgm:spPr/>
      <dgm:t>
        <a:bodyPr/>
        <a:lstStyle/>
        <a:p>
          <a:endParaRPr lang="id-ID">
            <a:latin typeface="Arial" panose="020B0604020202020204" pitchFamily="34" charset="0"/>
            <a:cs typeface="Arial" panose="020B0604020202020204" pitchFamily="34" charset="0"/>
          </a:endParaRPr>
        </a:p>
      </dgm:t>
    </dgm:pt>
    <dgm:pt modelId="{0D09E422-3C12-458B-97BE-316DD11DC11B}">
      <dgm:prSet phldrT="[Text]"/>
      <dgm:spPr/>
      <dgm:t>
        <a:bodyPr/>
        <a:lstStyle/>
        <a:p>
          <a:r>
            <a:rPr lang="en-US">
              <a:latin typeface="Arial" panose="020B0604020202020204" pitchFamily="34" charset="0"/>
              <a:cs typeface="Arial" panose="020B0604020202020204" pitchFamily="34" charset="0"/>
            </a:rPr>
            <a:t>- Analisis multivariate</a:t>
          </a:r>
          <a:endParaRPr lang="id-ID">
            <a:latin typeface="Arial" panose="020B0604020202020204" pitchFamily="34" charset="0"/>
            <a:cs typeface="Arial" panose="020B0604020202020204" pitchFamily="34" charset="0"/>
          </a:endParaRPr>
        </a:p>
      </dgm:t>
    </dgm:pt>
    <dgm:pt modelId="{5E77E854-A900-4BDD-A016-91E356D486A7}" type="parTrans" cxnId="{94F34483-F208-473B-BE9B-D0028852EC9E}">
      <dgm:prSet/>
      <dgm:spPr/>
      <dgm:t>
        <a:bodyPr/>
        <a:lstStyle/>
        <a:p>
          <a:endParaRPr lang="id-ID">
            <a:latin typeface="Arial" panose="020B0604020202020204" pitchFamily="34" charset="0"/>
            <a:cs typeface="Arial" panose="020B0604020202020204" pitchFamily="34" charset="0"/>
          </a:endParaRPr>
        </a:p>
      </dgm:t>
    </dgm:pt>
    <dgm:pt modelId="{2E55A5AE-BB6F-42B0-91C8-FD2DCFD69F95}" type="sibTrans" cxnId="{94F34483-F208-473B-BE9B-D0028852EC9E}">
      <dgm:prSet/>
      <dgm:spPr/>
      <dgm:t>
        <a:bodyPr/>
        <a:lstStyle/>
        <a:p>
          <a:endParaRPr lang="id-ID">
            <a:latin typeface="Arial" panose="020B0604020202020204" pitchFamily="34" charset="0"/>
            <a:cs typeface="Arial" panose="020B0604020202020204" pitchFamily="34" charset="0"/>
          </a:endParaRPr>
        </a:p>
      </dgm:t>
    </dgm:pt>
    <dgm:pt modelId="{8ACAB08A-8FB3-4648-A46F-6E4AD5B4A3BF}">
      <dgm:prSet phldrT="[Text]"/>
      <dgm:spPr/>
      <dgm:t>
        <a:bodyPr/>
        <a:lstStyle/>
        <a:p>
          <a:r>
            <a:rPr lang="en-US">
              <a:latin typeface="Arial" panose="020B0604020202020204" pitchFamily="34" charset="0"/>
              <a:cs typeface="Arial" panose="020B0604020202020204" pitchFamily="34" charset="0"/>
            </a:rPr>
            <a:t>- Scalling data dengan StandardScaler</a:t>
          </a:r>
          <a:endParaRPr lang="id-ID">
            <a:latin typeface="Arial" panose="020B0604020202020204" pitchFamily="34" charset="0"/>
            <a:cs typeface="Arial" panose="020B0604020202020204" pitchFamily="34" charset="0"/>
          </a:endParaRPr>
        </a:p>
      </dgm:t>
    </dgm:pt>
    <dgm:pt modelId="{1A388FD9-ACF6-465B-931E-2C7854A22C52}" type="parTrans" cxnId="{8D32F86C-4654-48B8-A028-79D1E4135FB6}">
      <dgm:prSet/>
      <dgm:spPr/>
      <dgm:t>
        <a:bodyPr/>
        <a:lstStyle/>
        <a:p>
          <a:endParaRPr lang="id-ID">
            <a:latin typeface="Arial" panose="020B0604020202020204" pitchFamily="34" charset="0"/>
            <a:cs typeface="Arial" panose="020B0604020202020204" pitchFamily="34" charset="0"/>
          </a:endParaRPr>
        </a:p>
      </dgm:t>
    </dgm:pt>
    <dgm:pt modelId="{9D1C58B0-97FB-4EA5-B980-EE10E2205F2B}" type="sibTrans" cxnId="{8D32F86C-4654-48B8-A028-79D1E4135FB6}">
      <dgm:prSet/>
      <dgm:spPr/>
      <dgm:t>
        <a:bodyPr/>
        <a:lstStyle/>
        <a:p>
          <a:endParaRPr lang="id-ID">
            <a:latin typeface="Arial" panose="020B0604020202020204" pitchFamily="34" charset="0"/>
            <a:cs typeface="Arial" panose="020B0604020202020204" pitchFamily="34" charset="0"/>
          </a:endParaRPr>
        </a:p>
      </dgm:t>
    </dgm:pt>
    <dgm:pt modelId="{A3538788-AA6E-44A9-BCDF-0B5C64767000}">
      <dgm:prSet phldrT="[Text]"/>
      <dgm:spPr/>
      <dgm:t>
        <a:bodyPr/>
        <a:lstStyle/>
        <a:p>
          <a:r>
            <a:rPr lang="en-US">
              <a:latin typeface="Arial" panose="020B0604020202020204" pitchFamily="34" charset="0"/>
              <a:cs typeface="Arial" panose="020B0604020202020204" pitchFamily="34" charset="0"/>
            </a:rPr>
            <a:t>- Mengatur K-Means dengan k=3</a:t>
          </a:r>
          <a:endParaRPr lang="id-ID">
            <a:latin typeface="Arial" panose="020B0604020202020204" pitchFamily="34" charset="0"/>
            <a:cs typeface="Arial" panose="020B0604020202020204" pitchFamily="34" charset="0"/>
          </a:endParaRPr>
        </a:p>
      </dgm:t>
    </dgm:pt>
    <dgm:pt modelId="{1E394347-43BC-4AB1-B5EE-17F2E96C0461}" type="parTrans" cxnId="{B7A5F725-DD41-4925-BA4A-5BFDC8C79994}">
      <dgm:prSet/>
      <dgm:spPr/>
      <dgm:t>
        <a:bodyPr/>
        <a:lstStyle/>
        <a:p>
          <a:endParaRPr lang="id-ID">
            <a:latin typeface="Arial" panose="020B0604020202020204" pitchFamily="34" charset="0"/>
            <a:cs typeface="Arial" panose="020B0604020202020204" pitchFamily="34" charset="0"/>
          </a:endParaRPr>
        </a:p>
      </dgm:t>
    </dgm:pt>
    <dgm:pt modelId="{BD66C521-76C4-48C2-AEF9-441255706EF2}" type="sibTrans" cxnId="{B7A5F725-DD41-4925-BA4A-5BFDC8C79994}">
      <dgm:prSet/>
      <dgm:spPr/>
      <dgm:t>
        <a:bodyPr/>
        <a:lstStyle/>
        <a:p>
          <a:endParaRPr lang="id-ID">
            <a:latin typeface="Arial" panose="020B0604020202020204" pitchFamily="34" charset="0"/>
            <a:cs typeface="Arial" panose="020B0604020202020204" pitchFamily="34" charset="0"/>
          </a:endParaRPr>
        </a:p>
      </dgm:t>
    </dgm:pt>
    <dgm:pt modelId="{044BB0A0-7958-4F4A-8409-BB7B6C7E7DA2}">
      <dgm:prSet phldrT="[Text]"/>
      <dgm:spPr/>
      <dgm:t>
        <a:bodyPr/>
        <a:lstStyle/>
        <a:p>
          <a:r>
            <a:rPr lang="en-US">
              <a:latin typeface="Arial" panose="020B0604020202020204" pitchFamily="34" charset="0"/>
              <a:cs typeface="Arial" panose="020B0604020202020204" pitchFamily="34" charset="0"/>
            </a:rPr>
            <a:t>- Menentukan jumlah kluster dengan Elbow Method</a:t>
          </a:r>
          <a:endParaRPr lang="id-ID">
            <a:latin typeface="Arial" panose="020B0604020202020204" pitchFamily="34" charset="0"/>
            <a:cs typeface="Arial" panose="020B0604020202020204" pitchFamily="34" charset="0"/>
          </a:endParaRPr>
        </a:p>
      </dgm:t>
    </dgm:pt>
    <dgm:pt modelId="{B6DCBC74-018C-4E69-BE91-BC93747483AB}" type="parTrans" cxnId="{66180D44-9DDC-4F3A-B48C-8F66E4C51B29}">
      <dgm:prSet/>
      <dgm:spPr/>
      <dgm:t>
        <a:bodyPr/>
        <a:lstStyle/>
        <a:p>
          <a:endParaRPr lang="id-ID">
            <a:latin typeface="Arial" panose="020B0604020202020204" pitchFamily="34" charset="0"/>
            <a:cs typeface="Arial" panose="020B0604020202020204" pitchFamily="34" charset="0"/>
          </a:endParaRPr>
        </a:p>
      </dgm:t>
    </dgm:pt>
    <dgm:pt modelId="{2D41A2A5-8493-4821-878F-B0A562C77586}" type="sibTrans" cxnId="{66180D44-9DDC-4F3A-B48C-8F66E4C51B29}">
      <dgm:prSet/>
      <dgm:spPr/>
      <dgm:t>
        <a:bodyPr/>
        <a:lstStyle/>
        <a:p>
          <a:endParaRPr lang="id-ID">
            <a:latin typeface="Arial" panose="020B0604020202020204" pitchFamily="34" charset="0"/>
            <a:cs typeface="Arial" panose="020B0604020202020204" pitchFamily="34" charset="0"/>
          </a:endParaRPr>
        </a:p>
      </dgm:t>
    </dgm:pt>
    <dgm:pt modelId="{93CBB6CF-1057-4B15-80BD-572195DACCE4}">
      <dgm:prSet phldrT="[Text]"/>
      <dgm:spPr/>
      <dgm:t>
        <a:bodyPr/>
        <a:lstStyle/>
        <a:p>
          <a:r>
            <a:rPr lang="en-US">
              <a:latin typeface="Arial" panose="020B0604020202020204" pitchFamily="34" charset="0"/>
              <a:cs typeface="Arial" panose="020B0604020202020204" pitchFamily="34" charset="0"/>
            </a:rPr>
            <a:t>- Membuat data frame baru</a:t>
          </a:r>
          <a:endParaRPr lang="id-ID">
            <a:latin typeface="Arial" panose="020B0604020202020204" pitchFamily="34" charset="0"/>
            <a:cs typeface="Arial" panose="020B0604020202020204" pitchFamily="34" charset="0"/>
          </a:endParaRPr>
        </a:p>
      </dgm:t>
    </dgm:pt>
    <dgm:pt modelId="{575564BF-99D6-4583-9091-13D2EDADD328}" type="parTrans" cxnId="{95035418-9CFA-4E8E-8096-F893A0136A4E}">
      <dgm:prSet/>
      <dgm:spPr/>
      <dgm:t>
        <a:bodyPr/>
        <a:lstStyle/>
        <a:p>
          <a:endParaRPr lang="id-ID">
            <a:latin typeface="Arial" panose="020B0604020202020204" pitchFamily="34" charset="0"/>
            <a:cs typeface="Arial" panose="020B0604020202020204" pitchFamily="34" charset="0"/>
          </a:endParaRPr>
        </a:p>
      </dgm:t>
    </dgm:pt>
    <dgm:pt modelId="{9BB08ED6-649C-4349-BAB3-89D9B0EF6A00}" type="sibTrans" cxnId="{95035418-9CFA-4E8E-8096-F893A0136A4E}">
      <dgm:prSet/>
      <dgm:spPr/>
      <dgm:t>
        <a:bodyPr/>
        <a:lstStyle/>
        <a:p>
          <a:endParaRPr lang="id-ID">
            <a:latin typeface="Arial" panose="020B0604020202020204" pitchFamily="34" charset="0"/>
            <a:cs typeface="Arial" panose="020B0604020202020204" pitchFamily="34" charset="0"/>
          </a:endParaRPr>
        </a:p>
      </dgm:t>
    </dgm:pt>
    <dgm:pt modelId="{EC9B4F93-AD54-41CC-9B2B-445A805D5EC2}">
      <dgm:prSet phldrT="[Text]"/>
      <dgm:spPr/>
      <dgm:t>
        <a:bodyPr/>
        <a:lstStyle/>
        <a:p>
          <a:r>
            <a:rPr lang="en-US">
              <a:latin typeface="Arial" panose="020B0604020202020204" pitchFamily="34" charset="0"/>
              <a:cs typeface="Arial" panose="020B0604020202020204" pitchFamily="34" charset="0"/>
            </a:rPr>
            <a:t>Membuat Model K-Means</a:t>
          </a:r>
          <a:endParaRPr lang="id-ID">
            <a:latin typeface="Arial" panose="020B0604020202020204" pitchFamily="34" charset="0"/>
            <a:cs typeface="Arial" panose="020B0604020202020204" pitchFamily="34" charset="0"/>
          </a:endParaRPr>
        </a:p>
      </dgm:t>
    </dgm:pt>
    <dgm:pt modelId="{56ACB10C-7B3C-4FAA-9CF4-B55183F0A22A}" type="parTrans" cxnId="{424E3A58-F4CF-4986-B0BD-A09DF47BE355}">
      <dgm:prSet/>
      <dgm:spPr/>
      <dgm:t>
        <a:bodyPr/>
        <a:lstStyle/>
        <a:p>
          <a:endParaRPr lang="id-ID">
            <a:latin typeface="Arial" panose="020B0604020202020204" pitchFamily="34" charset="0"/>
            <a:cs typeface="Arial" panose="020B0604020202020204" pitchFamily="34" charset="0"/>
          </a:endParaRPr>
        </a:p>
      </dgm:t>
    </dgm:pt>
    <dgm:pt modelId="{39C5D476-9BA5-47A8-915D-DE57E4CE5D83}" type="sibTrans" cxnId="{424E3A58-F4CF-4986-B0BD-A09DF47BE355}">
      <dgm:prSet/>
      <dgm:spPr/>
      <dgm:t>
        <a:bodyPr/>
        <a:lstStyle/>
        <a:p>
          <a:endParaRPr lang="id-ID">
            <a:latin typeface="Arial" panose="020B0604020202020204" pitchFamily="34" charset="0"/>
            <a:cs typeface="Arial" panose="020B0604020202020204" pitchFamily="34" charset="0"/>
          </a:endParaRPr>
        </a:p>
      </dgm:t>
    </dgm:pt>
    <dgm:pt modelId="{7F22A946-8BDD-4480-B01A-C397B2ACE40D}">
      <dgm:prSet phldrT="[Text]"/>
      <dgm:spPr/>
      <dgm:t>
        <a:bodyPr/>
        <a:lstStyle/>
        <a:p>
          <a:r>
            <a:rPr lang="en-US">
              <a:latin typeface="Arial" panose="020B0604020202020204" pitchFamily="34" charset="0"/>
              <a:cs typeface="Arial" panose="020B0604020202020204" pitchFamily="34" charset="0"/>
            </a:rPr>
            <a:t>- Visualisasi K-Means dengan data Standarisasi</a:t>
          </a:r>
          <a:endParaRPr lang="id-ID">
            <a:latin typeface="Arial" panose="020B0604020202020204" pitchFamily="34" charset="0"/>
            <a:cs typeface="Arial" panose="020B0604020202020204" pitchFamily="34" charset="0"/>
          </a:endParaRPr>
        </a:p>
      </dgm:t>
    </dgm:pt>
    <dgm:pt modelId="{85673244-84DA-48AD-80F0-7544A433C885}" type="parTrans" cxnId="{5CEC4B78-11C2-46DC-A24D-777372E6D0DE}">
      <dgm:prSet/>
      <dgm:spPr/>
      <dgm:t>
        <a:bodyPr/>
        <a:lstStyle/>
        <a:p>
          <a:endParaRPr lang="id-ID">
            <a:latin typeface="Arial" panose="020B0604020202020204" pitchFamily="34" charset="0"/>
            <a:cs typeface="Arial" panose="020B0604020202020204" pitchFamily="34" charset="0"/>
          </a:endParaRPr>
        </a:p>
      </dgm:t>
    </dgm:pt>
    <dgm:pt modelId="{F56F9FF4-0671-4765-9D1A-C7803654E1FF}" type="sibTrans" cxnId="{5CEC4B78-11C2-46DC-A24D-777372E6D0DE}">
      <dgm:prSet/>
      <dgm:spPr/>
      <dgm:t>
        <a:bodyPr/>
        <a:lstStyle/>
        <a:p>
          <a:endParaRPr lang="id-ID">
            <a:latin typeface="Arial" panose="020B0604020202020204" pitchFamily="34" charset="0"/>
            <a:cs typeface="Arial" panose="020B0604020202020204" pitchFamily="34" charset="0"/>
          </a:endParaRPr>
        </a:p>
      </dgm:t>
    </dgm:pt>
    <dgm:pt modelId="{A1F97C74-E70C-4208-95E9-4CC1CF702833}">
      <dgm:prSet phldrT="[Text]"/>
      <dgm:spPr/>
      <dgm:t>
        <a:bodyPr/>
        <a:lstStyle/>
        <a:p>
          <a:r>
            <a:rPr lang="en-US">
              <a:latin typeface="Arial" panose="020B0604020202020204" pitchFamily="34" charset="0"/>
              <a:cs typeface="Arial" panose="020B0604020202020204" pitchFamily="34" charset="0"/>
            </a:rPr>
            <a:t>- Menghitung nilai Shillouette</a:t>
          </a:r>
          <a:endParaRPr lang="id-ID">
            <a:latin typeface="Arial" panose="020B0604020202020204" pitchFamily="34" charset="0"/>
            <a:cs typeface="Arial" panose="020B0604020202020204" pitchFamily="34" charset="0"/>
          </a:endParaRPr>
        </a:p>
      </dgm:t>
    </dgm:pt>
    <dgm:pt modelId="{657726F4-123C-42A0-ABD2-9F6888F4B4B9}" type="parTrans" cxnId="{0CED57C1-D4CC-4E3B-856D-D163BA0CADE2}">
      <dgm:prSet/>
      <dgm:spPr/>
      <dgm:t>
        <a:bodyPr/>
        <a:lstStyle/>
        <a:p>
          <a:endParaRPr lang="id-ID">
            <a:latin typeface="Arial" panose="020B0604020202020204" pitchFamily="34" charset="0"/>
            <a:cs typeface="Arial" panose="020B0604020202020204" pitchFamily="34" charset="0"/>
          </a:endParaRPr>
        </a:p>
      </dgm:t>
    </dgm:pt>
    <dgm:pt modelId="{E8F59DE7-0103-456E-AB4A-710F0FF50E29}" type="sibTrans" cxnId="{0CED57C1-D4CC-4E3B-856D-D163BA0CADE2}">
      <dgm:prSet/>
      <dgm:spPr/>
      <dgm:t>
        <a:bodyPr/>
        <a:lstStyle/>
        <a:p>
          <a:endParaRPr lang="id-ID">
            <a:latin typeface="Arial" panose="020B0604020202020204" pitchFamily="34" charset="0"/>
            <a:cs typeface="Arial" panose="020B0604020202020204" pitchFamily="34" charset="0"/>
          </a:endParaRPr>
        </a:p>
      </dgm:t>
    </dgm:pt>
    <dgm:pt modelId="{F523CE2A-FEF3-4C99-BE53-160F49471519}">
      <dgm:prSet phldrT="[Text]"/>
      <dgm:spPr/>
      <dgm:t>
        <a:bodyPr/>
        <a:lstStyle/>
        <a:p>
          <a:r>
            <a:rPr lang="en-US">
              <a:latin typeface="Arial" panose="020B0604020202020204" pitchFamily="34" charset="0"/>
              <a:cs typeface="Arial" panose="020B0604020202020204" pitchFamily="34" charset="0"/>
            </a:rPr>
            <a:t>- Mengembalikan nilai StandardScaler ke nilai semula</a:t>
          </a:r>
          <a:endParaRPr lang="id-ID">
            <a:latin typeface="Arial" panose="020B0604020202020204" pitchFamily="34" charset="0"/>
            <a:cs typeface="Arial" panose="020B0604020202020204" pitchFamily="34" charset="0"/>
          </a:endParaRPr>
        </a:p>
      </dgm:t>
    </dgm:pt>
    <dgm:pt modelId="{BF34C990-90E0-4936-95A3-C216F489828D}" type="parTrans" cxnId="{2B2F547A-9020-48B3-80AC-B87B92D9DEAF}">
      <dgm:prSet/>
      <dgm:spPr/>
      <dgm:t>
        <a:bodyPr/>
        <a:lstStyle/>
        <a:p>
          <a:endParaRPr lang="id-ID">
            <a:latin typeface="Arial" panose="020B0604020202020204" pitchFamily="34" charset="0"/>
            <a:cs typeface="Arial" panose="020B0604020202020204" pitchFamily="34" charset="0"/>
          </a:endParaRPr>
        </a:p>
      </dgm:t>
    </dgm:pt>
    <dgm:pt modelId="{4064EAA2-3070-4D39-AEEE-45BD13F9F289}" type="sibTrans" cxnId="{2B2F547A-9020-48B3-80AC-B87B92D9DEAF}">
      <dgm:prSet/>
      <dgm:spPr/>
      <dgm:t>
        <a:bodyPr/>
        <a:lstStyle/>
        <a:p>
          <a:endParaRPr lang="id-ID">
            <a:latin typeface="Arial" panose="020B0604020202020204" pitchFamily="34" charset="0"/>
            <a:cs typeface="Arial" panose="020B0604020202020204" pitchFamily="34" charset="0"/>
          </a:endParaRPr>
        </a:p>
      </dgm:t>
    </dgm:pt>
    <dgm:pt modelId="{83FBCEA7-7903-4D9B-90D1-14EFB90058D2}">
      <dgm:prSet phldrT="[Text]"/>
      <dgm:spPr/>
      <dgm:t>
        <a:bodyPr/>
        <a:lstStyle/>
        <a:p>
          <a:r>
            <a:rPr lang="en-US">
              <a:latin typeface="Arial" panose="020B0604020202020204" pitchFamily="34" charset="0"/>
              <a:cs typeface="Arial" panose="020B0604020202020204" pitchFamily="34" charset="0"/>
            </a:rPr>
            <a:t>- Visualisasi K-Means dengan data semula</a:t>
          </a:r>
          <a:endParaRPr lang="id-ID">
            <a:latin typeface="Arial" panose="020B0604020202020204" pitchFamily="34" charset="0"/>
            <a:cs typeface="Arial" panose="020B0604020202020204" pitchFamily="34" charset="0"/>
          </a:endParaRPr>
        </a:p>
      </dgm:t>
    </dgm:pt>
    <dgm:pt modelId="{3A478859-72CD-4A0F-9520-5C4AAD56F757}" type="parTrans" cxnId="{6D3448EF-152A-4C07-8880-0619F77C2347}">
      <dgm:prSet/>
      <dgm:spPr/>
      <dgm:t>
        <a:bodyPr/>
        <a:lstStyle/>
        <a:p>
          <a:endParaRPr lang="id-ID">
            <a:latin typeface="Arial" panose="020B0604020202020204" pitchFamily="34" charset="0"/>
            <a:cs typeface="Arial" panose="020B0604020202020204" pitchFamily="34" charset="0"/>
          </a:endParaRPr>
        </a:p>
      </dgm:t>
    </dgm:pt>
    <dgm:pt modelId="{23A587CA-4746-4039-9B07-F3A54BA2D059}" type="sibTrans" cxnId="{6D3448EF-152A-4C07-8880-0619F77C2347}">
      <dgm:prSet/>
      <dgm:spPr/>
      <dgm:t>
        <a:bodyPr/>
        <a:lstStyle/>
        <a:p>
          <a:endParaRPr lang="id-ID">
            <a:latin typeface="Arial" panose="020B0604020202020204" pitchFamily="34" charset="0"/>
            <a:cs typeface="Arial" panose="020B0604020202020204" pitchFamily="34" charset="0"/>
          </a:endParaRPr>
        </a:p>
      </dgm:t>
    </dgm:pt>
    <dgm:pt modelId="{07113B27-B26B-4A90-B6A4-CBA5DA5ABA81}">
      <dgm:prSet phldrT="[Text]"/>
      <dgm:spPr/>
      <dgm:t>
        <a:bodyPr/>
        <a:lstStyle/>
        <a:p>
          <a:r>
            <a:rPr lang="en-US">
              <a:latin typeface="Arial" panose="020B0604020202020204" pitchFamily="34" charset="0"/>
              <a:cs typeface="Arial" panose="020B0604020202020204" pitchFamily="34" charset="0"/>
            </a:rPr>
            <a:t>Analisa data K-Means</a:t>
          </a:r>
          <a:endParaRPr lang="id-ID">
            <a:latin typeface="Arial" panose="020B0604020202020204" pitchFamily="34" charset="0"/>
            <a:cs typeface="Arial" panose="020B0604020202020204" pitchFamily="34" charset="0"/>
          </a:endParaRPr>
        </a:p>
      </dgm:t>
    </dgm:pt>
    <dgm:pt modelId="{2242B565-D6DF-4E69-9797-FC070C3DCA0E}" type="parTrans" cxnId="{460315AB-4700-4273-93CB-FF8EBABB20E2}">
      <dgm:prSet/>
      <dgm:spPr/>
      <dgm:t>
        <a:bodyPr/>
        <a:lstStyle/>
        <a:p>
          <a:endParaRPr lang="id-ID">
            <a:latin typeface="Arial" panose="020B0604020202020204" pitchFamily="34" charset="0"/>
            <a:cs typeface="Arial" panose="020B0604020202020204" pitchFamily="34" charset="0"/>
          </a:endParaRPr>
        </a:p>
      </dgm:t>
    </dgm:pt>
    <dgm:pt modelId="{2EC7C5E5-B0CB-4868-A0E9-42201D5214A6}" type="sibTrans" cxnId="{460315AB-4700-4273-93CB-FF8EBABB20E2}">
      <dgm:prSet/>
      <dgm:spPr/>
      <dgm:t>
        <a:bodyPr/>
        <a:lstStyle/>
        <a:p>
          <a:endParaRPr lang="id-ID">
            <a:latin typeface="Arial" panose="020B0604020202020204" pitchFamily="34" charset="0"/>
            <a:cs typeface="Arial" panose="020B0604020202020204" pitchFamily="34" charset="0"/>
          </a:endParaRPr>
        </a:p>
      </dgm:t>
    </dgm:pt>
    <dgm:pt modelId="{B8E91BDD-0FA7-4A82-B6CA-C6C514D4AF9D}">
      <dgm:prSet phldrT="[Text]"/>
      <dgm:spPr/>
      <dgm:t>
        <a:bodyPr/>
        <a:lstStyle/>
        <a:p>
          <a:r>
            <a:rPr lang="en-US">
              <a:latin typeface="Arial" panose="020B0604020202020204" pitchFamily="34" charset="0"/>
              <a:cs typeface="Arial" panose="020B0604020202020204" pitchFamily="34" charset="0"/>
            </a:rPr>
            <a:t>Menampilkan list negara</a:t>
          </a:r>
          <a:endParaRPr lang="id-ID">
            <a:latin typeface="Arial" panose="020B0604020202020204" pitchFamily="34" charset="0"/>
            <a:cs typeface="Arial" panose="020B0604020202020204" pitchFamily="34" charset="0"/>
          </a:endParaRPr>
        </a:p>
      </dgm:t>
    </dgm:pt>
    <dgm:pt modelId="{C54311B1-5323-4C2B-8ED0-B0268E9919B3}" type="parTrans" cxnId="{1AAFFB5C-23A7-4D23-BB3E-F678857154DC}">
      <dgm:prSet/>
      <dgm:spPr/>
      <dgm:t>
        <a:bodyPr/>
        <a:lstStyle/>
        <a:p>
          <a:endParaRPr lang="id-ID">
            <a:latin typeface="Arial" panose="020B0604020202020204" pitchFamily="34" charset="0"/>
            <a:cs typeface="Arial" panose="020B0604020202020204" pitchFamily="34" charset="0"/>
          </a:endParaRPr>
        </a:p>
      </dgm:t>
    </dgm:pt>
    <dgm:pt modelId="{8623A678-8B27-45F7-A77D-38029293D6C0}" type="sibTrans" cxnId="{1AAFFB5C-23A7-4D23-BB3E-F678857154DC}">
      <dgm:prSet/>
      <dgm:spPr/>
      <dgm:t>
        <a:bodyPr/>
        <a:lstStyle/>
        <a:p>
          <a:endParaRPr lang="id-ID">
            <a:latin typeface="Arial" panose="020B0604020202020204" pitchFamily="34" charset="0"/>
            <a:cs typeface="Arial" panose="020B0604020202020204" pitchFamily="34" charset="0"/>
          </a:endParaRPr>
        </a:p>
      </dgm:t>
    </dgm:pt>
    <dgm:pt modelId="{E5981E5C-55D3-4EE6-82E3-883D90522007}">
      <dgm:prSet phldrT="[Text]"/>
      <dgm:spPr/>
      <dgm:t>
        <a:bodyPr/>
        <a:lstStyle/>
        <a:p>
          <a:r>
            <a:rPr lang="en-US">
              <a:latin typeface="Arial" panose="020B0604020202020204" pitchFamily="34" charset="0"/>
              <a:cs typeface="Arial" panose="020B0604020202020204" pitchFamily="34" charset="0"/>
            </a:rPr>
            <a:t>- Melakukan penggabungan data clustering ke data semula</a:t>
          </a:r>
          <a:endParaRPr lang="id-ID">
            <a:latin typeface="Arial" panose="020B0604020202020204" pitchFamily="34" charset="0"/>
            <a:cs typeface="Arial" panose="020B0604020202020204" pitchFamily="34" charset="0"/>
          </a:endParaRPr>
        </a:p>
      </dgm:t>
    </dgm:pt>
    <dgm:pt modelId="{7795E304-1AB8-48A0-9E77-66896F8C872A}" type="parTrans" cxnId="{EA1625DE-897E-4B9C-9F0D-83A5869D1071}">
      <dgm:prSet/>
      <dgm:spPr/>
      <dgm:t>
        <a:bodyPr/>
        <a:lstStyle/>
        <a:p>
          <a:endParaRPr lang="id-ID">
            <a:latin typeface="Arial" panose="020B0604020202020204" pitchFamily="34" charset="0"/>
            <a:cs typeface="Arial" panose="020B0604020202020204" pitchFamily="34" charset="0"/>
          </a:endParaRPr>
        </a:p>
      </dgm:t>
    </dgm:pt>
    <dgm:pt modelId="{4FFB3610-C295-4BA3-B65B-FD837EF5CE31}" type="sibTrans" cxnId="{EA1625DE-897E-4B9C-9F0D-83A5869D1071}">
      <dgm:prSet/>
      <dgm:spPr/>
      <dgm:t>
        <a:bodyPr/>
        <a:lstStyle/>
        <a:p>
          <a:endParaRPr lang="id-ID">
            <a:latin typeface="Arial" panose="020B0604020202020204" pitchFamily="34" charset="0"/>
            <a:cs typeface="Arial" panose="020B0604020202020204" pitchFamily="34" charset="0"/>
          </a:endParaRPr>
        </a:p>
      </dgm:t>
    </dgm:pt>
    <dgm:pt modelId="{CA65DB9A-EB8A-4C1A-A1D4-9351E6B68CE0}">
      <dgm:prSet phldrT="[Text]"/>
      <dgm:spPr/>
      <dgm:t>
        <a:bodyPr/>
        <a:lstStyle/>
        <a:p>
          <a:r>
            <a:rPr lang="en-US">
              <a:latin typeface="Arial" panose="020B0604020202020204" pitchFamily="34" charset="0"/>
              <a:cs typeface="Arial" panose="020B0604020202020204" pitchFamily="34" charset="0"/>
            </a:rPr>
            <a:t>- Menampilkan urutan negara</a:t>
          </a:r>
          <a:endParaRPr lang="id-ID">
            <a:latin typeface="Arial" panose="020B0604020202020204" pitchFamily="34" charset="0"/>
            <a:cs typeface="Arial" panose="020B0604020202020204" pitchFamily="34" charset="0"/>
          </a:endParaRPr>
        </a:p>
      </dgm:t>
    </dgm:pt>
    <dgm:pt modelId="{2C58E13F-EEE4-49D3-AD5D-4959B1352CD7}" type="parTrans" cxnId="{30C4C0DD-7DF7-47C1-93A1-7B647C1CDA4C}">
      <dgm:prSet/>
      <dgm:spPr/>
      <dgm:t>
        <a:bodyPr/>
        <a:lstStyle/>
        <a:p>
          <a:endParaRPr lang="id-ID">
            <a:latin typeface="Arial" panose="020B0604020202020204" pitchFamily="34" charset="0"/>
            <a:cs typeface="Arial" panose="020B0604020202020204" pitchFamily="34" charset="0"/>
          </a:endParaRPr>
        </a:p>
      </dgm:t>
    </dgm:pt>
    <dgm:pt modelId="{60961B78-156C-44C5-95B2-3CB75ACB977E}" type="sibTrans" cxnId="{30C4C0DD-7DF7-47C1-93A1-7B647C1CDA4C}">
      <dgm:prSet/>
      <dgm:spPr/>
      <dgm:t>
        <a:bodyPr/>
        <a:lstStyle/>
        <a:p>
          <a:endParaRPr lang="id-ID">
            <a:latin typeface="Arial" panose="020B0604020202020204" pitchFamily="34" charset="0"/>
            <a:cs typeface="Arial" panose="020B0604020202020204" pitchFamily="34" charset="0"/>
          </a:endParaRPr>
        </a:p>
      </dgm:t>
    </dgm:pt>
    <dgm:pt modelId="{2BE0A50B-313B-4104-BA07-68CDE1CB8EA1}" type="pres">
      <dgm:prSet presAssocID="{3F8931BB-47B9-4C62-8830-20C0855A1D5D}" presName="Name0" presStyleCnt="0">
        <dgm:presLayoutVars>
          <dgm:chMax val="7"/>
          <dgm:chPref val="7"/>
          <dgm:dir/>
          <dgm:animOne val="branch"/>
          <dgm:animLvl val="lvl"/>
        </dgm:presLayoutVars>
      </dgm:prSet>
      <dgm:spPr/>
    </dgm:pt>
    <dgm:pt modelId="{A02FC685-DD2D-4FEE-95A5-8FD61A85AAB3}" type="pres">
      <dgm:prSet presAssocID="{37AEAC43-611E-4A1D-AFDC-AE915A0282CD}" presName="ParentComposite" presStyleCnt="0"/>
      <dgm:spPr/>
    </dgm:pt>
    <dgm:pt modelId="{0A15034A-F56B-468F-9662-4928678DD9C0}" type="pres">
      <dgm:prSet presAssocID="{37AEAC43-611E-4A1D-AFDC-AE915A0282CD}" presName="Chord" presStyleLbl="bgShp" presStyleIdx="0" presStyleCnt="6"/>
      <dgm:spPr/>
    </dgm:pt>
    <dgm:pt modelId="{869B9CC8-B448-40AF-BE8D-EE406CA30A10}" type="pres">
      <dgm:prSet presAssocID="{37AEAC43-611E-4A1D-AFDC-AE915A0282CD}" presName="Pie" presStyleLbl="alignNode1" presStyleIdx="0" presStyleCnt="6"/>
      <dgm:spPr/>
    </dgm:pt>
    <dgm:pt modelId="{08CEB3F7-A047-4742-8980-C4C8543A460A}" type="pres">
      <dgm:prSet presAssocID="{37AEAC43-611E-4A1D-AFDC-AE915A0282CD}" presName="Parent" presStyleLbl="revTx" presStyleIdx="0" presStyleCnt="10">
        <dgm:presLayoutVars>
          <dgm:chMax val="1"/>
          <dgm:chPref val="1"/>
          <dgm:bulletEnabled val="1"/>
        </dgm:presLayoutVars>
      </dgm:prSet>
      <dgm:spPr/>
    </dgm:pt>
    <dgm:pt modelId="{CD4287AC-1498-412F-8226-598FE46877DF}" type="pres">
      <dgm:prSet presAssocID="{3BCD5CED-D516-46B3-8046-2CACF1CC6BF1}" presName="ParentComposite" presStyleCnt="0"/>
      <dgm:spPr/>
    </dgm:pt>
    <dgm:pt modelId="{03065574-9C6C-48D5-81DB-00A008189EFA}" type="pres">
      <dgm:prSet presAssocID="{3BCD5CED-D516-46B3-8046-2CACF1CC6BF1}" presName="Chord" presStyleLbl="bgShp" presStyleIdx="1" presStyleCnt="6"/>
      <dgm:spPr/>
    </dgm:pt>
    <dgm:pt modelId="{E14E67A1-174F-43DA-A882-28A0C2FBFCD8}" type="pres">
      <dgm:prSet presAssocID="{3BCD5CED-D516-46B3-8046-2CACF1CC6BF1}" presName="Pie" presStyleLbl="alignNode1" presStyleIdx="1" presStyleCnt="6"/>
      <dgm:spPr/>
    </dgm:pt>
    <dgm:pt modelId="{5F2CDF34-3438-4996-9EB4-C496821990B5}" type="pres">
      <dgm:prSet presAssocID="{3BCD5CED-D516-46B3-8046-2CACF1CC6BF1}" presName="Parent" presStyleLbl="revTx" presStyleIdx="1" presStyleCnt="10">
        <dgm:presLayoutVars>
          <dgm:chMax val="1"/>
          <dgm:chPref val="1"/>
          <dgm:bulletEnabled val="1"/>
        </dgm:presLayoutVars>
      </dgm:prSet>
      <dgm:spPr/>
    </dgm:pt>
    <dgm:pt modelId="{1F8BA169-E395-483E-8992-BA539F406761}" type="pres">
      <dgm:prSet presAssocID="{618510E9-2A11-4D87-9F38-0F76A2CCC489}" presName="negSibTrans" presStyleCnt="0"/>
      <dgm:spPr/>
    </dgm:pt>
    <dgm:pt modelId="{8D5B910A-867A-4967-90C4-E56D4BA7B403}" type="pres">
      <dgm:prSet presAssocID="{3BCD5CED-D516-46B3-8046-2CACF1CC6BF1}" presName="composite" presStyleCnt="0"/>
      <dgm:spPr/>
    </dgm:pt>
    <dgm:pt modelId="{04523329-DE55-4B5C-B766-253FF6455BFB}" type="pres">
      <dgm:prSet presAssocID="{3BCD5CED-D516-46B3-8046-2CACF1CC6BF1}" presName="Child" presStyleLbl="revTx" presStyleIdx="2" presStyleCnt="10">
        <dgm:presLayoutVars>
          <dgm:chMax val="0"/>
          <dgm:chPref val="0"/>
          <dgm:bulletEnabled val="1"/>
        </dgm:presLayoutVars>
      </dgm:prSet>
      <dgm:spPr/>
    </dgm:pt>
    <dgm:pt modelId="{7FEBB5EB-AB4F-479C-B2D2-10745C719D80}" type="pres">
      <dgm:prSet presAssocID="{261FCD2E-7126-48F0-B3CE-36AD551EA42A}" presName="sibTrans" presStyleCnt="0"/>
      <dgm:spPr/>
    </dgm:pt>
    <dgm:pt modelId="{10734379-081A-4C0F-B40D-C532FE250BFD}" type="pres">
      <dgm:prSet presAssocID="{E063EEFF-FBEE-43CD-A3F8-69657249A375}" presName="ParentComposite" presStyleCnt="0"/>
      <dgm:spPr/>
    </dgm:pt>
    <dgm:pt modelId="{2CBDDD46-EEEF-42AB-BFA3-93A123D8E0C9}" type="pres">
      <dgm:prSet presAssocID="{E063EEFF-FBEE-43CD-A3F8-69657249A375}" presName="Chord" presStyleLbl="bgShp" presStyleIdx="2" presStyleCnt="6"/>
      <dgm:spPr/>
    </dgm:pt>
    <dgm:pt modelId="{FB37609D-4C2B-432B-9CEA-426857A7ED26}" type="pres">
      <dgm:prSet presAssocID="{E063EEFF-FBEE-43CD-A3F8-69657249A375}" presName="Pie" presStyleLbl="alignNode1" presStyleIdx="2" presStyleCnt="6"/>
      <dgm:spPr/>
    </dgm:pt>
    <dgm:pt modelId="{DA804931-B7A0-49B1-BAB5-559FEAB577AC}" type="pres">
      <dgm:prSet presAssocID="{E063EEFF-FBEE-43CD-A3F8-69657249A375}" presName="Parent" presStyleLbl="revTx" presStyleIdx="3" presStyleCnt="10">
        <dgm:presLayoutVars>
          <dgm:chMax val="1"/>
          <dgm:chPref val="1"/>
          <dgm:bulletEnabled val="1"/>
        </dgm:presLayoutVars>
      </dgm:prSet>
      <dgm:spPr/>
    </dgm:pt>
    <dgm:pt modelId="{EF68BEF6-8257-4450-BADB-ADA8DFF9BA6C}" type="pres">
      <dgm:prSet presAssocID="{831DE3A0-18C6-416F-A917-CE6721A8A861}" presName="negSibTrans" presStyleCnt="0"/>
      <dgm:spPr/>
    </dgm:pt>
    <dgm:pt modelId="{D38E1EB9-4B70-4A83-9DDF-788DCC0FEB63}" type="pres">
      <dgm:prSet presAssocID="{E063EEFF-FBEE-43CD-A3F8-69657249A375}" presName="composite" presStyleCnt="0"/>
      <dgm:spPr/>
    </dgm:pt>
    <dgm:pt modelId="{174B039F-289E-4A0F-AF18-C2DC61199D7A}" type="pres">
      <dgm:prSet presAssocID="{E063EEFF-FBEE-43CD-A3F8-69657249A375}" presName="Child" presStyleLbl="revTx" presStyleIdx="4" presStyleCnt="10">
        <dgm:presLayoutVars>
          <dgm:chMax val="0"/>
          <dgm:chPref val="0"/>
          <dgm:bulletEnabled val="1"/>
        </dgm:presLayoutVars>
      </dgm:prSet>
      <dgm:spPr/>
    </dgm:pt>
    <dgm:pt modelId="{7E609AAB-31EA-433D-8987-6EC1F65B2407}" type="pres">
      <dgm:prSet presAssocID="{273ADECC-E73B-4251-9CDB-0BD41F744079}" presName="sibTrans" presStyleCnt="0"/>
      <dgm:spPr/>
    </dgm:pt>
    <dgm:pt modelId="{6F0B8F34-8967-4D4A-8462-479A6C09B2CE}" type="pres">
      <dgm:prSet presAssocID="{EC9B4F93-AD54-41CC-9B2B-445A805D5EC2}" presName="ParentComposite" presStyleCnt="0"/>
      <dgm:spPr/>
    </dgm:pt>
    <dgm:pt modelId="{B74DB371-6437-471D-8A5F-5A8D7605E9BE}" type="pres">
      <dgm:prSet presAssocID="{EC9B4F93-AD54-41CC-9B2B-445A805D5EC2}" presName="Chord" presStyleLbl="bgShp" presStyleIdx="3" presStyleCnt="6"/>
      <dgm:spPr/>
    </dgm:pt>
    <dgm:pt modelId="{64252468-8879-4275-9A56-AE51EDE3DAB1}" type="pres">
      <dgm:prSet presAssocID="{EC9B4F93-AD54-41CC-9B2B-445A805D5EC2}" presName="Pie" presStyleLbl="alignNode1" presStyleIdx="3" presStyleCnt="6"/>
      <dgm:spPr/>
    </dgm:pt>
    <dgm:pt modelId="{D0B314AB-6025-40A6-A45A-535AE0D9D5E1}" type="pres">
      <dgm:prSet presAssocID="{EC9B4F93-AD54-41CC-9B2B-445A805D5EC2}" presName="Parent" presStyleLbl="revTx" presStyleIdx="5" presStyleCnt="10">
        <dgm:presLayoutVars>
          <dgm:chMax val="1"/>
          <dgm:chPref val="1"/>
          <dgm:bulletEnabled val="1"/>
        </dgm:presLayoutVars>
      </dgm:prSet>
      <dgm:spPr/>
    </dgm:pt>
    <dgm:pt modelId="{9D919B64-ED63-4E1B-85D3-B3E3198C0856}" type="pres">
      <dgm:prSet presAssocID="{F56F9FF4-0671-4765-9D1A-C7803654E1FF}" presName="negSibTrans" presStyleCnt="0"/>
      <dgm:spPr/>
    </dgm:pt>
    <dgm:pt modelId="{C614257F-8DEC-443C-A77B-E89FFCEBFB1B}" type="pres">
      <dgm:prSet presAssocID="{EC9B4F93-AD54-41CC-9B2B-445A805D5EC2}" presName="composite" presStyleCnt="0"/>
      <dgm:spPr/>
    </dgm:pt>
    <dgm:pt modelId="{38F6D3AE-AD34-4897-B886-223ACC2A0C72}" type="pres">
      <dgm:prSet presAssocID="{EC9B4F93-AD54-41CC-9B2B-445A805D5EC2}" presName="Child" presStyleLbl="revTx" presStyleIdx="6" presStyleCnt="10">
        <dgm:presLayoutVars>
          <dgm:chMax val="0"/>
          <dgm:chPref val="0"/>
          <dgm:bulletEnabled val="1"/>
        </dgm:presLayoutVars>
      </dgm:prSet>
      <dgm:spPr/>
    </dgm:pt>
    <dgm:pt modelId="{B711F9B0-9C69-4FC9-B6BF-CD21BBEE20C1}" type="pres">
      <dgm:prSet presAssocID="{39C5D476-9BA5-47A8-915D-DE57E4CE5D83}" presName="sibTrans" presStyleCnt="0"/>
      <dgm:spPr/>
    </dgm:pt>
    <dgm:pt modelId="{B8568355-9230-423B-8F85-839BEBADEB40}" type="pres">
      <dgm:prSet presAssocID="{07113B27-B26B-4A90-B6A4-CBA5DA5ABA81}" presName="ParentComposite" presStyleCnt="0"/>
      <dgm:spPr/>
    </dgm:pt>
    <dgm:pt modelId="{75AE8A69-C924-4510-86A9-C15138A0FDF7}" type="pres">
      <dgm:prSet presAssocID="{07113B27-B26B-4A90-B6A4-CBA5DA5ABA81}" presName="Chord" presStyleLbl="bgShp" presStyleIdx="4" presStyleCnt="6"/>
      <dgm:spPr/>
    </dgm:pt>
    <dgm:pt modelId="{875E2AEA-DBA0-4301-A038-4EAE68494796}" type="pres">
      <dgm:prSet presAssocID="{07113B27-B26B-4A90-B6A4-CBA5DA5ABA81}" presName="Pie" presStyleLbl="alignNode1" presStyleIdx="4" presStyleCnt="6"/>
      <dgm:spPr/>
    </dgm:pt>
    <dgm:pt modelId="{6945AE89-7C7C-42B4-A1F5-F8E4D576613C}" type="pres">
      <dgm:prSet presAssocID="{07113B27-B26B-4A90-B6A4-CBA5DA5ABA81}" presName="Parent" presStyleLbl="revTx" presStyleIdx="7" presStyleCnt="10">
        <dgm:presLayoutVars>
          <dgm:chMax val="1"/>
          <dgm:chPref val="1"/>
          <dgm:bulletEnabled val="1"/>
        </dgm:presLayoutVars>
      </dgm:prSet>
      <dgm:spPr/>
    </dgm:pt>
    <dgm:pt modelId="{361FF9AC-44A3-4490-A957-0934A4BB4027}" type="pres">
      <dgm:prSet presAssocID="{B8E91BDD-0FA7-4A82-B6CA-C6C514D4AF9D}" presName="ParentComposite" presStyleCnt="0"/>
      <dgm:spPr/>
    </dgm:pt>
    <dgm:pt modelId="{2CF4110F-D9C6-4623-B5E1-56414D97239D}" type="pres">
      <dgm:prSet presAssocID="{B8E91BDD-0FA7-4A82-B6CA-C6C514D4AF9D}" presName="Chord" presStyleLbl="bgShp" presStyleIdx="5" presStyleCnt="6"/>
      <dgm:spPr/>
    </dgm:pt>
    <dgm:pt modelId="{0ECB9642-559B-4F22-B6BA-44016BB4DA4B}" type="pres">
      <dgm:prSet presAssocID="{B8E91BDD-0FA7-4A82-B6CA-C6C514D4AF9D}" presName="Pie" presStyleLbl="alignNode1" presStyleIdx="5" presStyleCnt="6"/>
      <dgm:spPr/>
    </dgm:pt>
    <dgm:pt modelId="{1EEDC847-0B15-4567-9688-8B7F9EFE209B}" type="pres">
      <dgm:prSet presAssocID="{B8E91BDD-0FA7-4A82-B6CA-C6C514D4AF9D}" presName="Parent" presStyleLbl="revTx" presStyleIdx="8" presStyleCnt="10">
        <dgm:presLayoutVars>
          <dgm:chMax val="1"/>
          <dgm:chPref val="1"/>
          <dgm:bulletEnabled val="1"/>
        </dgm:presLayoutVars>
      </dgm:prSet>
      <dgm:spPr/>
    </dgm:pt>
    <dgm:pt modelId="{2D1FD3B1-5889-455B-8354-9CEE947C5E71}" type="pres">
      <dgm:prSet presAssocID="{4FFB3610-C295-4BA3-B65B-FD837EF5CE31}" presName="negSibTrans" presStyleCnt="0"/>
      <dgm:spPr/>
    </dgm:pt>
    <dgm:pt modelId="{0075EB08-E711-4214-9B51-D0D2D6BA3DD6}" type="pres">
      <dgm:prSet presAssocID="{B8E91BDD-0FA7-4A82-B6CA-C6C514D4AF9D}" presName="composite" presStyleCnt="0"/>
      <dgm:spPr/>
    </dgm:pt>
    <dgm:pt modelId="{110CEBB4-1493-4A3A-B3D1-18047BB42423}" type="pres">
      <dgm:prSet presAssocID="{B8E91BDD-0FA7-4A82-B6CA-C6C514D4AF9D}" presName="Child" presStyleLbl="revTx" presStyleIdx="9" presStyleCnt="10" custScaleY="99897">
        <dgm:presLayoutVars>
          <dgm:chMax val="0"/>
          <dgm:chPref val="0"/>
          <dgm:bulletEnabled val="1"/>
        </dgm:presLayoutVars>
      </dgm:prSet>
      <dgm:spPr/>
    </dgm:pt>
  </dgm:ptLst>
  <dgm:cxnLst>
    <dgm:cxn modelId="{AB475010-6328-4672-809D-8A1A1F1F7572}" type="presOf" srcId="{0D09E422-3C12-458B-97BE-316DD11DC11B}" destId="{04523329-DE55-4B5C-B766-253FF6455BFB}" srcOrd="0" destOrd="1" presId="urn:microsoft.com/office/officeart/2009/3/layout/PieProcess"/>
    <dgm:cxn modelId="{5529E313-DB4A-41CD-B545-7E2FA57A5F72}" type="presOf" srcId="{37AEAC43-611E-4A1D-AFDC-AE915A0282CD}" destId="{08CEB3F7-A047-4742-8980-C4C8543A460A}" srcOrd="0" destOrd="0" presId="urn:microsoft.com/office/officeart/2009/3/layout/PieProcess"/>
    <dgm:cxn modelId="{95035418-9CFA-4E8E-8096-F893A0136A4E}" srcId="{E063EEFF-FBEE-43CD-A3F8-69657249A375}" destId="{93CBB6CF-1057-4B15-80BD-572195DACCE4}" srcOrd="4" destOrd="0" parTransId="{575564BF-99D6-4583-9091-13D2EDADD328}" sibTransId="{9BB08ED6-649C-4349-BAB3-89D9B0EF6A00}"/>
    <dgm:cxn modelId="{B7A5F725-DD41-4925-BA4A-5BFDC8C79994}" srcId="{E063EEFF-FBEE-43CD-A3F8-69657249A375}" destId="{A3538788-AA6E-44A9-BCDF-0B5C64767000}" srcOrd="2" destOrd="0" parTransId="{1E394347-43BC-4AB1-B5EE-17F2E96C0461}" sibTransId="{BD66C521-76C4-48C2-AEF9-441255706EF2}"/>
    <dgm:cxn modelId="{7E65392E-6247-40E6-9E6E-6C214F485FE3}" type="presOf" srcId="{F523CE2A-FEF3-4C99-BE53-160F49471519}" destId="{38F6D3AE-AD34-4897-B886-223ACC2A0C72}" srcOrd="0" destOrd="2" presId="urn:microsoft.com/office/officeart/2009/3/layout/PieProcess"/>
    <dgm:cxn modelId="{AB95B635-AF62-40DD-8895-B4F6D43F30B9}" type="presOf" srcId="{93CBB6CF-1057-4B15-80BD-572195DACCE4}" destId="{174B039F-289E-4A0F-AF18-C2DC61199D7A}" srcOrd="0" destOrd="4" presId="urn:microsoft.com/office/officeart/2009/3/layout/PieProcess"/>
    <dgm:cxn modelId="{1AAFFB5C-23A7-4D23-BB3E-F678857154DC}" srcId="{3F8931BB-47B9-4C62-8830-20C0855A1D5D}" destId="{B8E91BDD-0FA7-4A82-B6CA-C6C514D4AF9D}" srcOrd="5" destOrd="0" parTransId="{C54311B1-5323-4C2B-8ED0-B0268E9919B3}" sibTransId="{8623A678-8B27-45F7-A77D-38029293D6C0}"/>
    <dgm:cxn modelId="{7FE16743-E26F-400C-83B2-D86C4D9DCC39}" type="presOf" srcId="{7F22A946-8BDD-4480-B01A-C397B2ACE40D}" destId="{38F6D3AE-AD34-4897-B886-223ACC2A0C72}" srcOrd="0" destOrd="0" presId="urn:microsoft.com/office/officeart/2009/3/layout/PieProcess"/>
    <dgm:cxn modelId="{66180D44-9DDC-4F3A-B48C-8F66E4C51B29}" srcId="{E063EEFF-FBEE-43CD-A3F8-69657249A375}" destId="{044BB0A0-7958-4F4A-8409-BB7B6C7E7DA2}" srcOrd="3" destOrd="0" parTransId="{B6DCBC74-018C-4E69-BE91-BC93747483AB}" sibTransId="{2D41A2A5-8493-4821-878F-B0A562C77586}"/>
    <dgm:cxn modelId="{6612636C-587A-4906-B6E9-6A9332538B6E}" type="presOf" srcId="{3BCD5CED-D516-46B3-8046-2CACF1CC6BF1}" destId="{5F2CDF34-3438-4996-9EB4-C496821990B5}" srcOrd="0" destOrd="0" presId="urn:microsoft.com/office/officeart/2009/3/layout/PieProcess"/>
    <dgm:cxn modelId="{8D32F86C-4654-48B8-A028-79D1E4135FB6}" srcId="{E063EEFF-FBEE-43CD-A3F8-69657249A375}" destId="{8ACAB08A-8FB3-4648-A46F-6E4AD5B4A3BF}" srcOrd="1" destOrd="0" parTransId="{1A388FD9-ACF6-465B-931E-2C7854A22C52}" sibTransId="{9D1C58B0-97FB-4EA5-B980-EE10E2205F2B}"/>
    <dgm:cxn modelId="{46121F4F-0262-490C-95C0-40C27D029CBC}" srcId="{3BCD5CED-D516-46B3-8046-2CACF1CC6BF1}" destId="{6DFF11D8-6F3B-4ED8-AC8C-47CB4B0A114E}" srcOrd="0" destOrd="0" parTransId="{039ACB85-1FBD-4582-9147-76DBF2C227E3}" sibTransId="{618510E9-2A11-4D87-9F38-0F76A2CCC489}"/>
    <dgm:cxn modelId="{C7083A71-1BF8-46AF-A3C5-A9466384E1EE}" type="presOf" srcId="{CA65DB9A-EB8A-4C1A-A1D4-9351E6B68CE0}" destId="{110CEBB4-1493-4A3A-B3D1-18047BB42423}" srcOrd="0" destOrd="1" presId="urn:microsoft.com/office/officeart/2009/3/layout/PieProcess"/>
    <dgm:cxn modelId="{424E3A58-F4CF-4986-B0BD-A09DF47BE355}" srcId="{3F8931BB-47B9-4C62-8830-20C0855A1D5D}" destId="{EC9B4F93-AD54-41CC-9B2B-445A805D5EC2}" srcOrd="3" destOrd="0" parTransId="{56ACB10C-7B3C-4FAA-9CF4-B55183F0A22A}" sibTransId="{39C5D476-9BA5-47A8-915D-DE57E4CE5D83}"/>
    <dgm:cxn modelId="{5CEC4B78-11C2-46DC-A24D-777372E6D0DE}" srcId="{EC9B4F93-AD54-41CC-9B2B-445A805D5EC2}" destId="{7F22A946-8BDD-4480-B01A-C397B2ACE40D}" srcOrd="0" destOrd="0" parTransId="{85673244-84DA-48AD-80F0-7544A433C885}" sibTransId="{F56F9FF4-0671-4765-9D1A-C7803654E1FF}"/>
    <dgm:cxn modelId="{2B2F547A-9020-48B3-80AC-B87B92D9DEAF}" srcId="{EC9B4F93-AD54-41CC-9B2B-445A805D5EC2}" destId="{F523CE2A-FEF3-4C99-BE53-160F49471519}" srcOrd="2" destOrd="0" parTransId="{BF34C990-90E0-4936-95A3-C216F489828D}" sibTransId="{4064EAA2-3070-4D39-AEEE-45BD13F9F289}"/>
    <dgm:cxn modelId="{D052AD7E-2F03-4FF7-899B-2A87316F8219}" type="presOf" srcId="{E063EEFF-FBEE-43CD-A3F8-69657249A375}" destId="{DA804931-B7A0-49B1-BAB5-559FEAB577AC}" srcOrd="0" destOrd="0" presId="urn:microsoft.com/office/officeart/2009/3/layout/PieProcess"/>
    <dgm:cxn modelId="{94F34483-F208-473B-BE9B-D0028852EC9E}" srcId="{3BCD5CED-D516-46B3-8046-2CACF1CC6BF1}" destId="{0D09E422-3C12-458B-97BE-316DD11DC11B}" srcOrd="1" destOrd="0" parTransId="{5E77E854-A900-4BDD-A016-91E356D486A7}" sibTransId="{2E55A5AE-BB6F-42B0-91C8-FD2DCFD69F95}"/>
    <dgm:cxn modelId="{6D29B198-7456-42CE-BB01-64DF96FFF5CB}" type="presOf" srcId="{8ACAB08A-8FB3-4648-A46F-6E4AD5B4A3BF}" destId="{174B039F-289E-4A0F-AF18-C2DC61199D7A}" srcOrd="0" destOrd="1" presId="urn:microsoft.com/office/officeart/2009/3/layout/PieProcess"/>
    <dgm:cxn modelId="{C93BCD9A-1D2B-4F6A-AADE-EE6C02E41C20}" type="presOf" srcId="{A3538788-AA6E-44A9-BCDF-0B5C64767000}" destId="{174B039F-289E-4A0F-AF18-C2DC61199D7A}" srcOrd="0" destOrd="2" presId="urn:microsoft.com/office/officeart/2009/3/layout/PieProcess"/>
    <dgm:cxn modelId="{7FFF849C-3612-40E6-812E-86B90AFF5A81}" srcId="{3F8931BB-47B9-4C62-8830-20C0855A1D5D}" destId="{37AEAC43-611E-4A1D-AFDC-AE915A0282CD}" srcOrd="0" destOrd="0" parTransId="{E195DE8A-5C03-43D3-B063-3E309D8625BB}" sibTransId="{F2903479-6372-4EA0-AB7C-04D4C59A661A}"/>
    <dgm:cxn modelId="{70D51A9E-A462-4B16-9978-4B757A380199}" srcId="{3F8931BB-47B9-4C62-8830-20C0855A1D5D}" destId="{E063EEFF-FBEE-43CD-A3F8-69657249A375}" srcOrd="2" destOrd="0" parTransId="{939B0D83-B1F8-4869-8A36-310C6E0171A2}" sibTransId="{273ADECC-E73B-4251-9CDB-0BD41F744079}"/>
    <dgm:cxn modelId="{460315AB-4700-4273-93CB-FF8EBABB20E2}" srcId="{3F8931BB-47B9-4C62-8830-20C0855A1D5D}" destId="{07113B27-B26B-4A90-B6A4-CBA5DA5ABA81}" srcOrd="4" destOrd="0" parTransId="{2242B565-D6DF-4E69-9797-FC070C3DCA0E}" sibTransId="{2EC7C5E5-B0CB-4868-A0E9-42201D5214A6}"/>
    <dgm:cxn modelId="{9612E6B2-6D71-432F-A59D-06C5639E370D}" type="presOf" srcId="{6DFF11D8-6F3B-4ED8-AC8C-47CB4B0A114E}" destId="{04523329-DE55-4B5C-B766-253FF6455BFB}" srcOrd="0" destOrd="0" presId="urn:microsoft.com/office/officeart/2009/3/layout/PieProcess"/>
    <dgm:cxn modelId="{1A0D50BE-FF37-4C37-A9F3-D0A4494ED272}" type="presOf" srcId="{EC9B4F93-AD54-41CC-9B2B-445A805D5EC2}" destId="{D0B314AB-6025-40A6-A45A-535AE0D9D5E1}" srcOrd="0" destOrd="0" presId="urn:microsoft.com/office/officeart/2009/3/layout/PieProcess"/>
    <dgm:cxn modelId="{0CED57C1-D4CC-4E3B-856D-D163BA0CADE2}" srcId="{EC9B4F93-AD54-41CC-9B2B-445A805D5EC2}" destId="{A1F97C74-E70C-4208-95E9-4CC1CF702833}" srcOrd="1" destOrd="0" parTransId="{657726F4-123C-42A0-ABD2-9F6888F4B4B9}" sibTransId="{E8F59DE7-0103-456E-AB4A-710F0FF50E29}"/>
    <dgm:cxn modelId="{269650C5-EF8D-4F3C-B26D-65E71A20281F}" type="presOf" srcId="{B8E91BDD-0FA7-4A82-B6CA-C6C514D4AF9D}" destId="{1EEDC847-0B15-4567-9688-8B7F9EFE209B}" srcOrd="0" destOrd="0" presId="urn:microsoft.com/office/officeart/2009/3/layout/PieProcess"/>
    <dgm:cxn modelId="{CE0137CC-E8BA-4F81-99BD-98820B3813A7}" type="presOf" srcId="{83FBCEA7-7903-4D9B-90D1-14EFB90058D2}" destId="{38F6D3AE-AD34-4897-B886-223ACC2A0C72}" srcOrd="0" destOrd="3" presId="urn:microsoft.com/office/officeart/2009/3/layout/PieProcess"/>
    <dgm:cxn modelId="{A444DBCE-3DAA-403B-A4C9-396D3E450278}" type="presOf" srcId="{11FAEEF3-995A-4601-9805-A3F6459E5D68}" destId="{174B039F-289E-4A0F-AF18-C2DC61199D7A}" srcOrd="0" destOrd="0" presId="urn:microsoft.com/office/officeart/2009/3/layout/PieProcess"/>
    <dgm:cxn modelId="{56DAA3D7-1769-4831-B752-2B3A5C5BB013}" type="presOf" srcId="{3F8931BB-47B9-4C62-8830-20C0855A1D5D}" destId="{2BE0A50B-313B-4104-BA07-68CDE1CB8EA1}" srcOrd="0" destOrd="0" presId="urn:microsoft.com/office/officeart/2009/3/layout/PieProcess"/>
    <dgm:cxn modelId="{58FF1FDC-A083-4D2A-91B5-B352F90FCD61}" type="presOf" srcId="{E5981E5C-55D3-4EE6-82E3-883D90522007}" destId="{110CEBB4-1493-4A3A-B3D1-18047BB42423}" srcOrd="0" destOrd="0" presId="urn:microsoft.com/office/officeart/2009/3/layout/PieProcess"/>
    <dgm:cxn modelId="{30C4C0DD-7DF7-47C1-93A1-7B647C1CDA4C}" srcId="{B8E91BDD-0FA7-4A82-B6CA-C6C514D4AF9D}" destId="{CA65DB9A-EB8A-4C1A-A1D4-9351E6B68CE0}" srcOrd="1" destOrd="0" parTransId="{2C58E13F-EEE4-49D3-AD5D-4959B1352CD7}" sibTransId="{60961B78-156C-44C5-95B2-3CB75ACB977E}"/>
    <dgm:cxn modelId="{EA1625DE-897E-4B9C-9F0D-83A5869D1071}" srcId="{B8E91BDD-0FA7-4A82-B6CA-C6C514D4AF9D}" destId="{E5981E5C-55D3-4EE6-82E3-883D90522007}" srcOrd="0" destOrd="0" parTransId="{7795E304-1AB8-48A0-9E77-66896F8C872A}" sibTransId="{4FFB3610-C295-4BA3-B65B-FD837EF5CE31}"/>
    <dgm:cxn modelId="{E68428ED-71EA-4709-80E7-0A99E3C3457C}" type="presOf" srcId="{A1F97C74-E70C-4208-95E9-4CC1CF702833}" destId="{38F6D3AE-AD34-4897-B886-223ACC2A0C72}" srcOrd="0" destOrd="1" presId="urn:microsoft.com/office/officeart/2009/3/layout/PieProcess"/>
    <dgm:cxn modelId="{D02E19EE-4E20-4D3A-A04B-2D798001C66B}" type="presOf" srcId="{07113B27-B26B-4A90-B6A4-CBA5DA5ABA81}" destId="{6945AE89-7C7C-42B4-A1F5-F8E4D576613C}" srcOrd="0" destOrd="0" presId="urn:microsoft.com/office/officeart/2009/3/layout/PieProcess"/>
    <dgm:cxn modelId="{ECE104EF-7379-4039-8F38-43A64695639F}" srcId="{E063EEFF-FBEE-43CD-A3F8-69657249A375}" destId="{11FAEEF3-995A-4601-9805-A3F6459E5D68}" srcOrd="0" destOrd="0" parTransId="{0E01007A-1AB0-495A-8567-10F044FEB169}" sibTransId="{831DE3A0-18C6-416F-A917-CE6721A8A861}"/>
    <dgm:cxn modelId="{6D3448EF-152A-4C07-8880-0619F77C2347}" srcId="{EC9B4F93-AD54-41CC-9B2B-445A805D5EC2}" destId="{83FBCEA7-7903-4D9B-90D1-14EFB90058D2}" srcOrd="3" destOrd="0" parTransId="{3A478859-72CD-4A0F-9520-5C4AAD56F757}" sibTransId="{23A587CA-4746-4039-9B07-F3A54BA2D059}"/>
    <dgm:cxn modelId="{999FEAFA-AE1A-4010-93C4-7BC356942429}" srcId="{3F8931BB-47B9-4C62-8830-20C0855A1D5D}" destId="{3BCD5CED-D516-46B3-8046-2CACF1CC6BF1}" srcOrd="1" destOrd="0" parTransId="{85A5F3E7-BCD3-4323-93D1-BD258242C09C}" sibTransId="{261FCD2E-7126-48F0-B3CE-36AD551EA42A}"/>
    <dgm:cxn modelId="{2BD55EFC-3D31-4811-9534-0944A9AC716C}" type="presOf" srcId="{044BB0A0-7958-4F4A-8409-BB7B6C7E7DA2}" destId="{174B039F-289E-4A0F-AF18-C2DC61199D7A}" srcOrd="0" destOrd="3" presId="urn:microsoft.com/office/officeart/2009/3/layout/PieProcess"/>
    <dgm:cxn modelId="{36D49292-DE8A-48A6-BFA7-966FFD75EE6D}" type="presParOf" srcId="{2BE0A50B-313B-4104-BA07-68CDE1CB8EA1}" destId="{A02FC685-DD2D-4FEE-95A5-8FD61A85AAB3}" srcOrd="0" destOrd="0" presId="urn:microsoft.com/office/officeart/2009/3/layout/PieProcess"/>
    <dgm:cxn modelId="{8C1600A4-5E57-49AA-928D-327FE2E0E0EC}" type="presParOf" srcId="{A02FC685-DD2D-4FEE-95A5-8FD61A85AAB3}" destId="{0A15034A-F56B-468F-9662-4928678DD9C0}" srcOrd="0" destOrd="0" presId="urn:microsoft.com/office/officeart/2009/3/layout/PieProcess"/>
    <dgm:cxn modelId="{907E646F-E38C-4CC7-B3A9-7556E4904B2B}" type="presParOf" srcId="{A02FC685-DD2D-4FEE-95A5-8FD61A85AAB3}" destId="{869B9CC8-B448-40AF-BE8D-EE406CA30A10}" srcOrd="1" destOrd="0" presId="urn:microsoft.com/office/officeart/2009/3/layout/PieProcess"/>
    <dgm:cxn modelId="{CF2CB86A-809C-4D17-8143-D33AB49969DD}" type="presParOf" srcId="{A02FC685-DD2D-4FEE-95A5-8FD61A85AAB3}" destId="{08CEB3F7-A047-4742-8980-C4C8543A460A}" srcOrd="2" destOrd="0" presId="urn:microsoft.com/office/officeart/2009/3/layout/PieProcess"/>
    <dgm:cxn modelId="{82B329D9-12C4-4C7B-ABC7-CF713EB53DDE}" type="presParOf" srcId="{2BE0A50B-313B-4104-BA07-68CDE1CB8EA1}" destId="{CD4287AC-1498-412F-8226-598FE46877DF}" srcOrd="1" destOrd="0" presId="urn:microsoft.com/office/officeart/2009/3/layout/PieProcess"/>
    <dgm:cxn modelId="{109EE8F7-3C11-4584-AD6D-57DD987E0316}" type="presParOf" srcId="{CD4287AC-1498-412F-8226-598FE46877DF}" destId="{03065574-9C6C-48D5-81DB-00A008189EFA}" srcOrd="0" destOrd="0" presId="urn:microsoft.com/office/officeart/2009/3/layout/PieProcess"/>
    <dgm:cxn modelId="{EC22CF99-6C60-4652-8153-8F4C22D8F6E3}" type="presParOf" srcId="{CD4287AC-1498-412F-8226-598FE46877DF}" destId="{E14E67A1-174F-43DA-A882-28A0C2FBFCD8}" srcOrd="1" destOrd="0" presId="urn:microsoft.com/office/officeart/2009/3/layout/PieProcess"/>
    <dgm:cxn modelId="{1B8F3D51-B008-46E9-8CA4-C40AC1D23A93}" type="presParOf" srcId="{CD4287AC-1498-412F-8226-598FE46877DF}" destId="{5F2CDF34-3438-4996-9EB4-C496821990B5}" srcOrd="2" destOrd="0" presId="urn:microsoft.com/office/officeart/2009/3/layout/PieProcess"/>
    <dgm:cxn modelId="{78663D42-3D3B-40A7-B93E-BA5B89A6332A}" type="presParOf" srcId="{2BE0A50B-313B-4104-BA07-68CDE1CB8EA1}" destId="{1F8BA169-E395-483E-8992-BA539F406761}" srcOrd="2" destOrd="0" presId="urn:microsoft.com/office/officeart/2009/3/layout/PieProcess"/>
    <dgm:cxn modelId="{A99ADC09-370F-4DC1-973C-0F75F4F4B211}" type="presParOf" srcId="{2BE0A50B-313B-4104-BA07-68CDE1CB8EA1}" destId="{8D5B910A-867A-4967-90C4-E56D4BA7B403}" srcOrd="3" destOrd="0" presId="urn:microsoft.com/office/officeart/2009/3/layout/PieProcess"/>
    <dgm:cxn modelId="{A413E19A-AE26-401A-8AE4-1F4482B83D16}" type="presParOf" srcId="{8D5B910A-867A-4967-90C4-E56D4BA7B403}" destId="{04523329-DE55-4B5C-B766-253FF6455BFB}" srcOrd="0" destOrd="0" presId="urn:microsoft.com/office/officeart/2009/3/layout/PieProcess"/>
    <dgm:cxn modelId="{B1A31606-5AE5-4D90-AC65-C7D4CB301CF7}" type="presParOf" srcId="{2BE0A50B-313B-4104-BA07-68CDE1CB8EA1}" destId="{7FEBB5EB-AB4F-479C-B2D2-10745C719D80}" srcOrd="4" destOrd="0" presId="urn:microsoft.com/office/officeart/2009/3/layout/PieProcess"/>
    <dgm:cxn modelId="{8931E0AA-2B23-44BF-9F4F-631596FF4EF4}" type="presParOf" srcId="{2BE0A50B-313B-4104-BA07-68CDE1CB8EA1}" destId="{10734379-081A-4C0F-B40D-C532FE250BFD}" srcOrd="5" destOrd="0" presId="urn:microsoft.com/office/officeart/2009/3/layout/PieProcess"/>
    <dgm:cxn modelId="{C308E8E2-EA9D-4B0F-AE9E-01974BC04A61}" type="presParOf" srcId="{10734379-081A-4C0F-B40D-C532FE250BFD}" destId="{2CBDDD46-EEEF-42AB-BFA3-93A123D8E0C9}" srcOrd="0" destOrd="0" presId="urn:microsoft.com/office/officeart/2009/3/layout/PieProcess"/>
    <dgm:cxn modelId="{42EA1E9C-FF78-4EC8-A264-DD622C1D662E}" type="presParOf" srcId="{10734379-081A-4C0F-B40D-C532FE250BFD}" destId="{FB37609D-4C2B-432B-9CEA-426857A7ED26}" srcOrd="1" destOrd="0" presId="urn:microsoft.com/office/officeart/2009/3/layout/PieProcess"/>
    <dgm:cxn modelId="{AC9614C0-0CC9-4297-B6D0-0CE903CA0DF9}" type="presParOf" srcId="{10734379-081A-4C0F-B40D-C532FE250BFD}" destId="{DA804931-B7A0-49B1-BAB5-559FEAB577AC}" srcOrd="2" destOrd="0" presId="urn:microsoft.com/office/officeart/2009/3/layout/PieProcess"/>
    <dgm:cxn modelId="{736046EC-CDCA-4BA4-AA8E-8F947315BC9A}" type="presParOf" srcId="{2BE0A50B-313B-4104-BA07-68CDE1CB8EA1}" destId="{EF68BEF6-8257-4450-BADB-ADA8DFF9BA6C}" srcOrd="6" destOrd="0" presId="urn:microsoft.com/office/officeart/2009/3/layout/PieProcess"/>
    <dgm:cxn modelId="{5E147F12-B3FC-4E0A-AFCA-27980DA653A5}" type="presParOf" srcId="{2BE0A50B-313B-4104-BA07-68CDE1CB8EA1}" destId="{D38E1EB9-4B70-4A83-9DDF-788DCC0FEB63}" srcOrd="7" destOrd="0" presId="urn:microsoft.com/office/officeart/2009/3/layout/PieProcess"/>
    <dgm:cxn modelId="{2831513E-8187-454E-93B9-27DB0AFA4597}" type="presParOf" srcId="{D38E1EB9-4B70-4A83-9DDF-788DCC0FEB63}" destId="{174B039F-289E-4A0F-AF18-C2DC61199D7A}" srcOrd="0" destOrd="0" presId="urn:microsoft.com/office/officeart/2009/3/layout/PieProcess"/>
    <dgm:cxn modelId="{A4C2199B-D934-462A-8D87-CD3BFAF2B11F}" type="presParOf" srcId="{2BE0A50B-313B-4104-BA07-68CDE1CB8EA1}" destId="{7E609AAB-31EA-433D-8987-6EC1F65B2407}" srcOrd="8" destOrd="0" presId="urn:microsoft.com/office/officeart/2009/3/layout/PieProcess"/>
    <dgm:cxn modelId="{1A7389ED-FB1A-4C6D-A729-46023864AAE0}" type="presParOf" srcId="{2BE0A50B-313B-4104-BA07-68CDE1CB8EA1}" destId="{6F0B8F34-8967-4D4A-8462-479A6C09B2CE}" srcOrd="9" destOrd="0" presId="urn:microsoft.com/office/officeart/2009/3/layout/PieProcess"/>
    <dgm:cxn modelId="{B9D073C4-E4D8-4CEB-A4A7-A58FD566B0AF}" type="presParOf" srcId="{6F0B8F34-8967-4D4A-8462-479A6C09B2CE}" destId="{B74DB371-6437-471D-8A5F-5A8D7605E9BE}" srcOrd="0" destOrd="0" presId="urn:microsoft.com/office/officeart/2009/3/layout/PieProcess"/>
    <dgm:cxn modelId="{1BEDC9B6-A23B-4309-9F48-9145D0DB2D01}" type="presParOf" srcId="{6F0B8F34-8967-4D4A-8462-479A6C09B2CE}" destId="{64252468-8879-4275-9A56-AE51EDE3DAB1}" srcOrd="1" destOrd="0" presId="urn:microsoft.com/office/officeart/2009/3/layout/PieProcess"/>
    <dgm:cxn modelId="{CE0AAE81-514C-4EF7-A459-D1CE2E3DC023}" type="presParOf" srcId="{6F0B8F34-8967-4D4A-8462-479A6C09B2CE}" destId="{D0B314AB-6025-40A6-A45A-535AE0D9D5E1}" srcOrd="2" destOrd="0" presId="urn:microsoft.com/office/officeart/2009/3/layout/PieProcess"/>
    <dgm:cxn modelId="{FBDBA8E3-3BFB-40F0-9A6C-3359937C9D83}" type="presParOf" srcId="{2BE0A50B-313B-4104-BA07-68CDE1CB8EA1}" destId="{9D919B64-ED63-4E1B-85D3-B3E3198C0856}" srcOrd="10" destOrd="0" presId="urn:microsoft.com/office/officeart/2009/3/layout/PieProcess"/>
    <dgm:cxn modelId="{9B5588E6-0F7F-45C8-8E40-752B9FBA19D8}" type="presParOf" srcId="{2BE0A50B-313B-4104-BA07-68CDE1CB8EA1}" destId="{C614257F-8DEC-443C-A77B-E89FFCEBFB1B}" srcOrd="11" destOrd="0" presId="urn:microsoft.com/office/officeart/2009/3/layout/PieProcess"/>
    <dgm:cxn modelId="{14496090-4BED-4266-B54E-73BFDD335BF6}" type="presParOf" srcId="{C614257F-8DEC-443C-A77B-E89FFCEBFB1B}" destId="{38F6D3AE-AD34-4897-B886-223ACC2A0C72}" srcOrd="0" destOrd="0" presId="urn:microsoft.com/office/officeart/2009/3/layout/PieProcess"/>
    <dgm:cxn modelId="{F87EA76A-90B5-4913-8C51-B586B26BAF7C}" type="presParOf" srcId="{2BE0A50B-313B-4104-BA07-68CDE1CB8EA1}" destId="{B711F9B0-9C69-4FC9-B6BF-CD21BBEE20C1}" srcOrd="12" destOrd="0" presId="urn:microsoft.com/office/officeart/2009/3/layout/PieProcess"/>
    <dgm:cxn modelId="{2E045F04-B6A6-426C-B8C3-A3BA06EFD2EE}" type="presParOf" srcId="{2BE0A50B-313B-4104-BA07-68CDE1CB8EA1}" destId="{B8568355-9230-423B-8F85-839BEBADEB40}" srcOrd="13" destOrd="0" presId="urn:microsoft.com/office/officeart/2009/3/layout/PieProcess"/>
    <dgm:cxn modelId="{18DB7DA7-6341-438B-887A-7D9050930CE9}" type="presParOf" srcId="{B8568355-9230-423B-8F85-839BEBADEB40}" destId="{75AE8A69-C924-4510-86A9-C15138A0FDF7}" srcOrd="0" destOrd="0" presId="urn:microsoft.com/office/officeart/2009/3/layout/PieProcess"/>
    <dgm:cxn modelId="{714C77AD-37E5-4AD9-A11B-58AD6FB5DBC9}" type="presParOf" srcId="{B8568355-9230-423B-8F85-839BEBADEB40}" destId="{875E2AEA-DBA0-4301-A038-4EAE68494796}" srcOrd="1" destOrd="0" presId="urn:microsoft.com/office/officeart/2009/3/layout/PieProcess"/>
    <dgm:cxn modelId="{E1387A19-58E5-4FD3-8B75-1A9D1513D31C}" type="presParOf" srcId="{B8568355-9230-423B-8F85-839BEBADEB40}" destId="{6945AE89-7C7C-42B4-A1F5-F8E4D576613C}" srcOrd="2" destOrd="0" presId="urn:microsoft.com/office/officeart/2009/3/layout/PieProcess"/>
    <dgm:cxn modelId="{D0907B72-AD07-4856-97FF-3701D88B0ED1}" type="presParOf" srcId="{2BE0A50B-313B-4104-BA07-68CDE1CB8EA1}" destId="{361FF9AC-44A3-4490-A957-0934A4BB4027}" srcOrd="14" destOrd="0" presId="urn:microsoft.com/office/officeart/2009/3/layout/PieProcess"/>
    <dgm:cxn modelId="{1A203F1B-36DD-4462-82E4-53E291DEC263}" type="presParOf" srcId="{361FF9AC-44A3-4490-A957-0934A4BB4027}" destId="{2CF4110F-D9C6-4623-B5E1-56414D97239D}" srcOrd="0" destOrd="0" presId="urn:microsoft.com/office/officeart/2009/3/layout/PieProcess"/>
    <dgm:cxn modelId="{68DA8A7E-3610-4354-9D1D-2F0643843ABB}" type="presParOf" srcId="{361FF9AC-44A3-4490-A957-0934A4BB4027}" destId="{0ECB9642-559B-4F22-B6BA-44016BB4DA4B}" srcOrd="1" destOrd="0" presId="urn:microsoft.com/office/officeart/2009/3/layout/PieProcess"/>
    <dgm:cxn modelId="{9746DB06-151B-44DF-892C-8A92390C31DF}" type="presParOf" srcId="{361FF9AC-44A3-4490-A957-0934A4BB4027}" destId="{1EEDC847-0B15-4567-9688-8B7F9EFE209B}" srcOrd="2" destOrd="0" presId="urn:microsoft.com/office/officeart/2009/3/layout/PieProcess"/>
    <dgm:cxn modelId="{EB95B1B7-2725-4F76-8800-B1BFBDCC970D}" type="presParOf" srcId="{2BE0A50B-313B-4104-BA07-68CDE1CB8EA1}" destId="{2D1FD3B1-5889-455B-8354-9CEE947C5E71}" srcOrd="15" destOrd="0" presId="urn:microsoft.com/office/officeart/2009/3/layout/PieProcess"/>
    <dgm:cxn modelId="{F38D7210-FFC1-4A52-A2F3-FBDAA719470A}" type="presParOf" srcId="{2BE0A50B-313B-4104-BA07-68CDE1CB8EA1}" destId="{0075EB08-E711-4214-9B51-D0D2D6BA3DD6}" srcOrd="16" destOrd="0" presId="urn:microsoft.com/office/officeart/2009/3/layout/PieProcess"/>
    <dgm:cxn modelId="{A18BD3E5-1836-4B44-8C8E-B3D5A4D1E9D4}" type="presParOf" srcId="{0075EB08-E711-4214-9B51-D0D2D6BA3DD6}" destId="{110CEBB4-1493-4A3A-B3D1-18047BB42423}" srcOrd="0" destOrd="0" presId="urn:microsoft.com/office/officeart/2009/3/layout/Pi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5034A-F56B-468F-9662-4928678DD9C0}">
      <dsp:nvSpPr>
        <dsp:cNvPr id="0" name=""/>
        <dsp:cNvSpPr/>
      </dsp:nvSpPr>
      <dsp:spPr>
        <a:xfrm>
          <a:off x="846" y="340874"/>
          <a:ext cx="738562" cy="738562"/>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9B9CC8-B448-40AF-BE8D-EE406CA30A10}">
      <dsp:nvSpPr>
        <dsp:cNvPr id="0" name=""/>
        <dsp:cNvSpPr/>
      </dsp:nvSpPr>
      <dsp:spPr>
        <a:xfrm>
          <a:off x="74702" y="414731"/>
          <a:ext cx="590850" cy="590850"/>
        </a:xfrm>
        <a:prstGeom prst="pie">
          <a:avLst>
            <a:gd name="adj1" fmla="val 14400000"/>
            <a:gd name="adj2" fmla="val 16200000"/>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CEB3F7-A047-4742-8980-C4C8543A460A}">
      <dsp:nvSpPr>
        <dsp:cNvPr id="0" name=""/>
        <dsp:cNvSpPr/>
      </dsp:nvSpPr>
      <dsp:spPr>
        <a:xfrm rot="16200000">
          <a:off x="-848500" y="2002640"/>
          <a:ext cx="2141831" cy="443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Membaca dan memahami data</a:t>
          </a:r>
          <a:endParaRPr lang="id-ID" sz="1600" kern="1200">
            <a:latin typeface="Arial" panose="020B0604020202020204" pitchFamily="34" charset="0"/>
            <a:cs typeface="Arial" panose="020B0604020202020204" pitchFamily="34" charset="0"/>
          </a:endParaRPr>
        </a:p>
      </dsp:txBody>
      <dsp:txXfrm>
        <a:off x="-848500" y="2002640"/>
        <a:ext cx="2141831" cy="443137"/>
      </dsp:txXfrm>
    </dsp:sp>
    <dsp:sp modelId="{03065574-9C6C-48D5-81DB-00A008189EFA}">
      <dsp:nvSpPr>
        <dsp:cNvPr id="0" name=""/>
        <dsp:cNvSpPr/>
      </dsp:nvSpPr>
      <dsp:spPr>
        <a:xfrm>
          <a:off x="739409" y="340874"/>
          <a:ext cx="738562" cy="738562"/>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4E67A1-174F-43DA-A882-28A0C2FBFCD8}">
      <dsp:nvSpPr>
        <dsp:cNvPr id="0" name=""/>
        <dsp:cNvSpPr/>
      </dsp:nvSpPr>
      <dsp:spPr>
        <a:xfrm>
          <a:off x="813265" y="414731"/>
          <a:ext cx="590850" cy="590850"/>
        </a:xfrm>
        <a:prstGeom prst="pie">
          <a:avLst>
            <a:gd name="adj1" fmla="val 12600000"/>
            <a:gd name="adj2" fmla="val 16200000"/>
          </a:avLst>
        </a:prstGeom>
        <a:solidFill>
          <a:schemeClr val="accent2">
            <a:hueOff val="-775675"/>
            <a:satOff val="-1754"/>
            <a:lumOff val="-1137"/>
            <a:alphaOff val="0"/>
          </a:schemeClr>
        </a:solidFill>
        <a:ln w="15875" cap="rnd" cmpd="sng" algn="ctr">
          <a:solidFill>
            <a:schemeClr val="accent2">
              <a:hueOff val="-775675"/>
              <a:satOff val="-1754"/>
              <a:lumOff val="-1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2CDF34-3438-4996-9EB4-C496821990B5}">
      <dsp:nvSpPr>
        <dsp:cNvPr id="0" name=""/>
        <dsp:cNvSpPr/>
      </dsp:nvSpPr>
      <dsp:spPr>
        <a:xfrm rot="16200000">
          <a:off x="-109937" y="2002640"/>
          <a:ext cx="2141831" cy="443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Eksplorasi data</a:t>
          </a:r>
          <a:endParaRPr lang="id-ID" sz="1600" kern="1200">
            <a:latin typeface="Arial" panose="020B0604020202020204" pitchFamily="34" charset="0"/>
            <a:cs typeface="Arial" panose="020B0604020202020204" pitchFamily="34" charset="0"/>
          </a:endParaRPr>
        </a:p>
      </dsp:txBody>
      <dsp:txXfrm>
        <a:off x="-109937" y="2002640"/>
        <a:ext cx="2141831" cy="443137"/>
      </dsp:txXfrm>
    </dsp:sp>
    <dsp:sp modelId="{04523329-DE55-4B5C-B766-253FF6455BFB}">
      <dsp:nvSpPr>
        <dsp:cNvPr id="0" name=""/>
        <dsp:cNvSpPr/>
      </dsp:nvSpPr>
      <dsp:spPr>
        <a:xfrm>
          <a:off x="1256402" y="340874"/>
          <a:ext cx="1477125" cy="2954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latin typeface="Arial" panose="020B0604020202020204" pitchFamily="34" charset="0"/>
              <a:cs typeface="Arial" panose="020B0604020202020204" pitchFamily="34" charset="0"/>
            </a:rPr>
            <a:t>- Analisis univariate</a:t>
          </a:r>
          <a:endParaRPr lang="id-ID" sz="1400" kern="1200">
            <a:latin typeface="Arial" panose="020B0604020202020204" pitchFamily="34" charset="0"/>
            <a:cs typeface="Arial" panose="020B0604020202020204" pitchFamily="34" charset="0"/>
          </a:endParaRPr>
        </a:p>
        <a:p>
          <a:pPr marL="0" lvl="0" indent="0" algn="l" defTabSz="622300">
            <a:lnSpc>
              <a:spcPct val="90000"/>
            </a:lnSpc>
            <a:spcBef>
              <a:spcPct val="0"/>
            </a:spcBef>
            <a:spcAft>
              <a:spcPct val="35000"/>
            </a:spcAft>
            <a:buNone/>
          </a:pPr>
          <a:r>
            <a:rPr lang="en-US" sz="1400" kern="1200">
              <a:latin typeface="Arial" panose="020B0604020202020204" pitchFamily="34" charset="0"/>
              <a:cs typeface="Arial" panose="020B0604020202020204" pitchFamily="34" charset="0"/>
            </a:rPr>
            <a:t>- Analisis multivariate</a:t>
          </a:r>
          <a:endParaRPr lang="id-ID" sz="1400" kern="1200">
            <a:latin typeface="Arial" panose="020B0604020202020204" pitchFamily="34" charset="0"/>
            <a:cs typeface="Arial" panose="020B0604020202020204" pitchFamily="34" charset="0"/>
          </a:endParaRPr>
        </a:p>
      </dsp:txBody>
      <dsp:txXfrm>
        <a:off x="1256402" y="340874"/>
        <a:ext cx="1477125" cy="2954250"/>
      </dsp:txXfrm>
    </dsp:sp>
    <dsp:sp modelId="{2CBDDD46-EEEF-42AB-BFA3-93A123D8E0C9}">
      <dsp:nvSpPr>
        <dsp:cNvPr id="0" name=""/>
        <dsp:cNvSpPr/>
      </dsp:nvSpPr>
      <dsp:spPr>
        <a:xfrm>
          <a:off x="3097763" y="340874"/>
          <a:ext cx="738562" cy="738562"/>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37609D-4C2B-432B-9CEA-426857A7ED26}">
      <dsp:nvSpPr>
        <dsp:cNvPr id="0" name=""/>
        <dsp:cNvSpPr/>
      </dsp:nvSpPr>
      <dsp:spPr>
        <a:xfrm>
          <a:off x="3171619" y="414731"/>
          <a:ext cx="590850" cy="590850"/>
        </a:xfrm>
        <a:prstGeom prst="pie">
          <a:avLst>
            <a:gd name="adj1" fmla="val 10800000"/>
            <a:gd name="adj2" fmla="val 16200000"/>
          </a:avLst>
        </a:prstGeom>
        <a:solidFill>
          <a:schemeClr val="accent2">
            <a:hueOff val="-1551350"/>
            <a:satOff val="-3508"/>
            <a:lumOff val="-2274"/>
            <a:alphaOff val="0"/>
          </a:schemeClr>
        </a:solidFill>
        <a:ln w="15875" cap="rnd" cmpd="sng" algn="ctr">
          <a:solidFill>
            <a:schemeClr val="accent2">
              <a:hueOff val="-1551350"/>
              <a:satOff val="-3508"/>
              <a:lumOff val="-2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804931-B7A0-49B1-BAB5-559FEAB577AC}">
      <dsp:nvSpPr>
        <dsp:cNvPr id="0" name=""/>
        <dsp:cNvSpPr/>
      </dsp:nvSpPr>
      <dsp:spPr>
        <a:xfrm rot="16200000">
          <a:off x="2248416" y="2002640"/>
          <a:ext cx="2141831" cy="443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Persiapan Data</a:t>
          </a:r>
          <a:endParaRPr lang="id-ID" sz="1600" kern="1200">
            <a:latin typeface="Arial" panose="020B0604020202020204" pitchFamily="34" charset="0"/>
            <a:cs typeface="Arial" panose="020B0604020202020204" pitchFamily="34" charset="0"/>
          </a:endParaRPr>
        </a:p>
      </dsp:txBody>
      <dsp:txXfrm>
        <a:off x="2248416" y="2002640"/>
        <a:ext cx="2141831" cy="443137"/>
      </dsp:txXfrm>
    </dsp:sp>
    <dsp:sp modelId="{174B039F-289E-4A0F-AF18-C2DC61199D7A}">
      <dsp:nvSpPr>
        <dsp:cNvPr id="0" name=""/>
        <dsp:cNvSpPr/>
      </dsp:nvSpPr>
      <dsp:spPr>
        <a:xfrm>
          <a:off x="3614757" y="340874"/>
          <a:ext cx="1477125" cy="2954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latin typeface="Arial" panose="020B0604020202020204" pitchFamily="34" charset="0"/>
              <a:cs typeface="Arial" panose="020B0604020202020204" pitchFamily="34" charset="0"/>
            </a:rPr>
            <a:t>- Penanganan data outlier</a:t>
          </a:r>
          <a:endParaRPr lang="id-ID" sz="1400" kern="1200">
            <a:latin typeface="Arial" panose="020B0604020202020204" pitchFamily="34" charset="0"/>
            <a:cs typeface="Arial" panose="020B0604020202020204" pitchFamily="34" charset="0"/>
          </a:endParaRPr>
        </a:p>
        <a:p>
          <a:pPr marL="0" lvl="0" indent="0" algn="l" defTabSz="622300">
            <a:lnSpc>
              <a:spcPct val="90000"/>
            </a:lnSpc>
            <a:spcBef>
              <a:spcPct val="0"/>
            </a:spcBef>
            <a:spcAft>
              <a:spcPct val="35000"/>
            </a:spcAft>
            <a:buNone/>
          </a:pPr>
          <a:r>
            <a:rPr lang="en-US" sz="1400" kern="1200">
              <a:latin typeface="Arial" panose="020B0604020202020204" pitchFamily="34" charset="0"/>
              <a:cs typeface="Arial" panose="020B0604020202020204" pitchFamily="34" charset="0"/>
            </a:rPr>
            <a:t>- Scalling data dengan StandardScaler</a:t>
          </a:r>
          <a:endParaRPr lang="id-ID" sz="1400" kern="1200">
            <a:latin typeface="Arial" panose="020B0604020202020204" pitchFamily="34" charset="0"/>
            <a:cs typeface="Arial" panose="020B0604020202020204" pitchFamily="34" charset="0"/>
          </a:endParaRPr>
        </a:p>
        <a:p>
          <a:pPr marL="0" lvl="0" indent="0" algn="l" defTabSz="622300">
            <a:lnSpc>
              <a:spcPct val="90000"/>
            </a:lnSpc>
            <a:spcBef>
              <a:spcPct val="0"/>
            </a:spcBef>
            <a:spcAft>
              <a:spcPct val="35000"/>
            </a:spcAft>
            <a:buNone/>
          </a:pPr>
          <a:r>
            <a:rPr lang="en-US" sz="1400" kern="1200">
              <a:latin typeface="Arial" panose="020B0604020202020204" pitchFamily="34" charset="0"/>
              <a:cs typeface="Arial" panose="020B0604020202020204" pitchFamily="34" charset="0"/>
            </a:rPr>
            <a:t>- Mengatur K-Means dengan k=3</a:t>
          </a:r>
          <a:endParaRPr lang="id-ID" sz="1400" kern="1200">
            <a:latin typeface="Arial" panose="020B0604020202020204" pitchFamily="34" charset="0"/>
            <a:cs typeface="Arial" panose="020B0604020202020204" pitchFamily="34" charset="0"/>
          </a:endParaRPr>
        </a:p>
        <a:p>
          <a:pPr marL="0" lvl="0" indent="0" algn="l" defTabSz="622300">
            <a:lnSpc>
              <a:spcPct val="90000"/>
            </a:lnSpc>
            <a:spcBef>
              <a:spcPct val="0"/>
            </a:spcBef>
            <a:spcAft>
              <a:spcPct val="35000"/>
            </a:spcAft>
            <a:buNone/>
          </a:pPr>
          <a:r>
            <a:rPr lang="en-US" sz="1400" kern="1200">
              <a:latin typeface="Arial" panose="020B0604020202020204" pitchFamily="34" charset="0"/>
              <a:cs typeface="Arial" panose="020B0604020202020204" pitchFamily="34" charset="0"/>
            </a:rPr>
            <a:t>- Menentukan jumlah kluster dengan Elbow Method</a:t>
          </a:r>
          <a:endParaRPr lang="id-ID" sz="1400" kern="1200">
            <a:latin typeface="Arial" panose="020B0604020202020204" pitchFamily="34" charset="0"/>
            <a:cs typeface="Arial" panose="020B0604020202020204" pitchFamily="34" charset="0"/>
          </a:endParaRPr>
        </a:p>
        <a:p>
          <a:pPr marL="0" lvl="0" indent="0" algn="l" defTabSz="622300">
            <a:lnSpc>
              <a:spcPct val="90000"/>
            </a:lnSpc>
            <a:spcBef>
              <a:spcPct val="0"/>
            </a:spcBef>
            <a:spcAft>
              <a:spcPct val="35000"/>
            </a:spcAft>
            <a:buNone/>
          </a:pPr>
          <a:r>
            <a:rPr lang="en-US" sz="1400" kern="1200">
              <a:latin typeface="Arial" panose="020B0604020202020204" pitchFamily="34" charset="0"/>
              <a:cs typeface="Arial" panose="020B0604020202020204" pitchFamily="34" charset="0"/>
            </a:rPr>
            <a:t>- Membuat data frame baru</a:t>
          </a:r>
          <a:endParaRPr lang="id-ID" sz="1400" kern="1200">
            <a:latin typeface="Arial" panose="020B0604020202020204" pitchFamily="34" charset="0"/>
            <a:cs typeface="Arial" panose="020B0604020202020204" pitchFamily="34" charset="0"/>
          </a:endParaRPr>
        </a:p>
      </dsp:txBody>
      <dsp:txXfrm>
        <a:off x="3614757" y="340874"/>
        <a:ext cx="1477125" cy="2954250"/>
      </dsp:txXfrm>
    </dsp:sp>
    <dsp:sp modelId="{B74DB371-6437-471D-8A5F-5A8D7605E9BE}">
      <dsp:nvSpPr>
        <dsp:cNvPr id="0" name=""/>
        <dsp:cNvSpPr/>
      </dsp:nvSpPr>
      <dsp:spPr>
        <a:xfrm>
          <a:off x="5456117" y="340874"/>
          <a:ext cx="738562" cy="738562"/>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252468-8879-4275-9A56-AE51EDE3DAB1}">
      <dsp:nvSpPr>
        <dsp:cNvPr id="0" name=""/>
        <dsp:cNvSpPr/>
      </dsp:nvSpPr>
      <dsp:spPr>
        <a:xfrm>
          <a:off x="5529974" y="414731"/>
          <a:ext cx="590850" cy="590850"/>
        </a:xfrm>
        <a:prstGeom prst="pie">
          <a:avLst>
            <a:gd name="adj1" fmla="val 9000000"/>
            <a:gd name="adj2" fmla="val 16200000"/>
          </a:avLst>
        </a:prstGeom>
        <a:solidFill>
          <a:schemeClr val="accent2">
            <a:hueOff val="-2327025"/>
            <a:satOff val="-5263"/>
            <a:lumOff val="-3412"/>
            <a:alphaOff val="0"/>
          </a:schemeClr>
        </a:solidFill>
        <a:ln w="15875" cap="rnd" cmpd="sng" algn="ctr">
          <a:solidFill>
            <a:schemeClr val="accent2">
              <a:hueOff val="-2327025"/>
              <a:satOff val="-5263"/>
              <a:lumOff val="-341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B314AB-6025-40A6-A45A-535AE0D9D5E1}">
      <dsp:nvSpPr>
        <dsp:cNvPr id="0" name=""/>
        <dsp:cNvSpPr/>
      </dsp:nvSpPr>
      <dsp:spPr>
        <a:xfrm rot="16200000">
          <a:off x="4606770" y="2002640"/>
          <a:ext cx="2141831" cy="443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Membuat Model K-Means</a:t>
          </a:r>
          <a:endParaRPr lang="id-ID" sz="1600" kern="1200">
            <a:latin typeface="Arial" panose="020B0604020202020204" pitchFamily="34" charset="0"/>
            <a:cs typeface="Arial" panose="020B0604020202020204" pitchFamily="34" charset="0"/>
          </a:endParaRPr>
        </a:p>
      </dsp:txBody>
      <dsp:txXfrm>
        <a:off x="4606770" y="2002640"/>
        <a:ext cx="2141831" cy="443137"/>
      </dsp:txXfrm>
    </dsp:sp>
    <dsp:sp modelId="{38F6D3AE-AD34-4897-B886-223ACC2A0C72}">
      <dsp:nvSpPr>
        <dsp:cNvPr id="0" name=""/>
        <dsp:cNvSpPr/>
      </dsp:nvSpPr>
      <dsp:spPr>
        <a:xfrm>
          <a:off x="5973111" y="340874"/>
          <a:ext cx="1477125" cy="2954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latin typeface="Arial" panose="020B0604020202020204" pitchFamily="34" charset="0"/>
              <a:cs typeface="Arial" panose="020B0604020202020204" pitchFamily="34" charset="0"/>
            </a:rPr>
            <a:t>- Visualisasi K-Means dengan data Standarisasi</a:t>
          </a:r>
          <a:endParaRPr lang="id-ID" sz="1400" kern="1200">
            <a:latin typeface="Arial" panose="020B0604020202020204" pitchFamily="34" charset="0"/>
            <a:cs typeface="Arial" panose="020B0604020202020204" pitchFamily="34" charset="0"/>
          </a:endParaRPr>
        </a:p>
        <a:p>
          <a:pPr marL="0" lvl="0" indent="0" algn="l" defTabSz="622300">
            <a:lnSpc>
              <a:spcPct val="90000"/>
            </a:lnSpc>
            <a:spcBef>
              <a:spcPct val="0"/>
            </a:spcBef>
            <a:spcAft>
              <a:spcPct val="35000"/>
            </a:spcAft>
            <a:buNone/>
          </a:pPr>
          <a:r>
            <a:rPr lang="en-US" sz="1400" kern="1200">
              <a:latin typeface="Arial" panose="020B0604020202020204" pitchFamily="34" charset="0"/>
              <a:cs typeface="Arial" panose="020B0604020202020204" pitchFamily="34" charset="0"/>
            </a:rPr>
            <a:t>- Menghitung nilai Shillouette</a:t>
          </a:r>
          <a:endParaRPr lang="id-ID" sz="1400" kern="1200">
            <a:latin typeface="Arial" panose="020B0604020202020204" pitchFamily="34" charset="0"/>
            <a:cs typeface="Arial" panose="020B0604020202020204" pitchFamily="34" charset="0"/>
          </a:endParaRPr>
        </a:p>
        <a:p>
          <a:pPr marL="0" lvl="0" indent="0" algn="l" defTabSz="622300">
            <a:lnSpc>
              <a:spcPct val="90000"/>
            </a:lnSpc>
            <a:spcBef>
              <a:spcPct val="0"/>
            </a:spcBef>
            <a:spcAft>
              <a:spcPct val="35000"/>
            </a:spcAft>
            <a:buNone/>
          </a:pPr>
          <a:r>
            <a:rPr lang="en-US" sz="1400" kern="1200">
              <a:latin typeface="Arial" panose="020B0604020202020204" pitchFamily="34" charset="0"/>
              <a:cs typeface="Arial" panose="020B0604020202020204" pitchFamily="34" charset="0"/>
            </a:rPr>
            <a:t>- Mengembalikan nilai StandardScaler ke nilai semula</a:t>
          </a:r>
          <a:endParaRPr lang="id-ID" sz="1400" kern="1200">
            <a:latin typeface="Arial" panose="020B0604020202020204" pitchFamily="34" charset="0"/>
            <a:cs typeface="Arial" panose="020B0604020202020204" pitchFamily="34" charset="0"/>
          </a:endParaRPr>
        </a:p>
        <a:p>
          <a:pPr marL="0" lvl="0" indent="0" algn="l" defTabSz="622300">
            <a:lnSpc>
              <a:spcPct val="90000"/>
            </a:lnSpc>
            <a:spcBef>
              <a:spcPct val="0"/>
            </a:spcBef>
            <a:spcAft>
              <a:spcPct val="35000"/>
            </a:spcAft>
            <a:buNone/>
          </a:pPr>
          <a:r>
            <a:rPr lang="en-US" sz="1400" kern="1200">
              <a:latin typeface="Arial" panose="020B0604020202020204" pitchFamily="34" charset="0"/>
              <a:cs typeface="Arial" panose="020B0604020202020204" pitchFamily="34" charset="0"/>
            </a:rPr>
            <a:t>- Visualisasi K-Means dengan data semula</a:t>
          </a:r>
          <a:endParaRPr lang="id-ID" sz="1400" kern="1200">
            <a:latin typeface="Arial" panose="020B0604020202020204" pitchFamily="34" charset="0"/>
            <a:cs typeface="Arial" panose="020B0604020202020204" pitchFamily="34" charset="0"/>
          </a:endParaRPr>
        </a:p>
      </dsp:txBody>
      <dsp:txXfrm>
        <a:off x="5973111" y="340874"/>
        <a:ext cx="1477125" cy="2954250"/>
      </dsp:txXfrm>
    </dsp:sp>
    <dsp:sp modelId="{75AE8A69-C924-4510-86A9-C15138A0FDF7}">
      <dsp:nvSpPr>
        <dsp:cNvPr id="0" name=""/>
        <dsp:cNvSpPr/>
      </dsp:nvSpPr>
      <dsp:spPr>
        <a:xfrm>
          <a:off x="7814472" y="340874"/>
          <a:ext cx="738562" cy="738562"/>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5E2AEA-DBA0-4301-A038-4EAE68494796}">
      <dsp:nvSpPr>
        <dsp:cNvPr id="0" name=""/>
        <dsp:cNvSpPr/>
      </dsp:nvSpPr>
      <dsp:spPr>
        <a:xfrm>
          <a:off x="7888328" y="414731"/>
          <a:ext cx="590850" cy="590850"/>
        </a:xfrm>
        <a:prstGeom prst="pie">
          <a:avLst>
            <a:gd name="adj1" fmla="val 7200000"/>
            <a:gd name="adj2" fmla="val 16200000"/>
          </a:avLst>
        </a:prstGeom>
        <a:solidFill>
          <a:schemeClr val="accent2">
            <a:hueOff val="-3102700"/>
            <a:satOff val="-7017"/>
            <a:lumOff val="-4549"/>
            <a:alphaOff val="0"/>
          </a:schemeClr>
        </a:solidFill>
        <a:ln w="15875" cap="rnd" cmpd="sng" algn="ctr">
          <a:solidFill>
            <a:schemeClr val="accent2">
              <a:hueOff val="-3102700"/>
              <a:satOff val="-7017"/>
              <a:lumOff val="-45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45AE89-7C7C-42B4-A1F5-F8E4D576613C}">
      <dsp:nvSpPr>
        <dsp:cNvPr id="0" name=""/>
        <dsp:cNvSpPr/>
      </dsp:nvSpPr>
      <dsp:spPr>
        <a:xfrm rot="16200000">
          <a:off x="6965125" y="2002640"/>
          <a:ext cx="2141831" cy="443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Analisa data K-Means</a:t>
          </a:r>
          <a:endParaRPr lang="id-ID" sz="1600" kern="1200">
            <a:latin typeface="Arial" panose="020B0604020202020204" pitchFamily="34" charset="0"/>
            <a:cs typeface="Arial" panose="020B0604020202020204" pitchFamily="34" charset="0"/>
          </a:endParaRPr>
        </a:p>
      </dsp:txBody>
      <dsp:txXfrm>
        <a:off x="6965125" y="2002640"/>
        <a:ext cx="2141831" cy="443137"/>
      </dsp:txXfrm>
    </dsp:sp>
    <dsp:sp modelId="{2CF4110F-D9C6-4623-B5E1-56414D97239D}">
      <dsp:nvSpPr>
        <dsp:cNvPr id="0" name=""/>
        <dsp:cNvSpPr/>
      </dsp:nvSpPr>
      <dsp:spPr>
        <a:xfrm>
          <a:off x="8553034" y="340874"/>
          <a:ext cx="738562" cy="738562"/>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CB9642-559B-4F22-B6BA-44016BB4DA4B}">
      <dsp:nvSpPr>
        <dsp:cNvPr id="0" name=""/>
        <dsp:cNvSpPr/>
      </dsp:nvSpPr>
      <dsp:spPr>
        <a:xfrm>
          <a:off x="8626890" y="414731"/>
          <a:ext cx="590850" cy="590850"/>
        </a:xfrm>
        <a:prstGeom prst="pie">
          <a:avLst>
            <a:gd name="adj1" fmla="val 5400000"/>
            <a:gd name="adj2" fmla="val 16200000"/>
          </a:avLst>
        </a:prstGeom>
        <a:solidFill>
          <a:schemeClr val="accent2">
            <a:hueOff val="-3878375"/>
            <a:satOff val="-8771"/>
            <a:lumOff val="-5686"/>
            <a:alphaOff val="0"/>
          </a:schemeClr>
        </a:solidFill>
        <a:ln w="15875" cap="rnd" cmpd="sng" algn="ctr">
          <a:solidFill>
            <a:schemeClr val="accent2">
              <a:hueOff val="-3878375"/>
              <a:satOff val="-8771"/>
              <a:lumOff val="-5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EDC847-0B15-4567-9688-8B7F9EFE209B}">
      <dsp:nvSpPr>
        <dsp:cNvPr id="0" name=""/>
        <dsp:cNvSpPr/>
      </dsp:nvSpPr>
      <dsp:spPr>
        <a:xfrm rot="16200000">
          <a:off x="7703687" y="2002640"/>
          <a:ext cx="2141831" cy="443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Menampilkan list negara</a:t>
          </a:r>
          <a:endParaRPr lang="id-ID" sz="1600" kern="1200">
            <a:latin typeface="Arial" panose="020B0604020202020204" pitchFamily="34" charset="0"/>
            <a:cs typeface="Arial" panose="020B0604020202020204" pitchFamily="34" charset="0"/>
          </a:endParaRPr>
        </a:p>
      </dsp:txBody>
      <dsp:txXfrm>
        <a:off x="7703687" y="2002640"/>
        <a:ext cx="2141831" cy="443137"/>
      </dsp:txXfrm>
    </dsp:sp>
    <dsp:sp modelId="{110CEBB4-1493-4A3A-B3D1-18047BB42423}">
      <dsp:nvSpPr>
        <dsp:cNvPr id="0" name=""/>
        <dsp:cNvSpPr/>
      </dsp:nvSpPr>
      <dsp:spPr>
        <a:xfrm>
          <a:off x="9070028" y="342396"/>
          <a:ext cx="1477125" cy="295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latin typeface="Arial" panose="020B0604020202020204" pitchFamily="34" charset="0"/>
              <a:cs typeface="Arial" panose="020B0604020202020204" pitchFamily="34" charset="0"/>
            </a:rPr>
            <a:t>- Melakukan penggabungan data clustering ke data semula</a:t>
          </a:r>
          <a:endParaRPr lang="id-ID" sz="1400" kern="1200">
            <a:latin typeface="Arial" panose="020B0604020202020204" pitchFamily="34" charset="0"/>
            <a:cs typeface="Arial" panose="020B0604020202020204" pitchFamily="34" charset="0"/>
          </a:endParaRPr>
        </a:p>
        <a:p>
          <a:pPr marL="0" lvl="0" indent="0" algn="l" defTabSz="622300">
            <a:lnSpc>
              <a:spcPct val="90000"/>
            </a:lnSpc>
            <a:spcBef>
              <a:spcPct val="0"/>
            </a:spcBef>
            <a:spcAft>
              <a:spcPct val="35000"/>
            </a:spcAft>
            <a:buNone/>
          </a:pPr>
          <a:r>
            <a:rPr lang="en-US" sz="1400" kern="1200">
              <a:latin typeface="Arial" panose="020B0604020202020204" pitchFamily="34" charset="0"/>
              <a:cs typeface="Arial" panose="020B0604020202020204" pitchFamily="34" charset="0"/>
            </a:rPr>
            <a:t>- Menampilkan urutan negara</a:t>
          </a:r>
          <a:endParaRPr lang="id-ID" sz="1400" kern="1200">
            <a:latin typeface="Arial" panose="020B0604020202020204" pitchFamily="34" charset="0"/>
            <a:cs typeface="Arial" panose="020B0604020202020204" pitchFamily="34" charset="0"/>
          </a:endParaRPr>
        </a:p>
      </dsp:txBody>
      <dsp:txXfrm>
        <a:off x="9070028" y="342396"/>
        <a:ext cx="1477125" cy="2951207"/>
      </dsp:txXfrm>
    </dsp:sp>
  </dsp:spTree>
</dsp:drawing>
</file>

<file path=ppt/diagrams/layout1.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10/15/2021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10/15/2021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7B1E-A790-4886-B347-B3EA0457E232}"/>
              </a:ext>
            </a:extLst>
          </p:cNvPr>
          <p:cNvSpPr>
            <a:spLocks noGrp="1"/>
          </p:cNvSpPr>
          <p:nvPr>
            <p:ph type="ctrTitle"/>
          </p:nvPr>
        </p:nvSpPr>
        <p:spPr/>
        <p:txBody>
          <a:bodyPr/>
          <a:lstStyle/>
          <a:p>
            <a:pPr algn="ctr"/>
            <a:r>
              <a:rPr lang="en-US" sz="5400"/>
              <a:t>Laporan Clustering Negara menggunakan Metode K-Means Clustering untuk</a:t>
            </a:r>
            <a:br>
              <a:rPr lang="en-US" sz="5400"/>
            </a:br>
            <a:r>
              <a:rPr lang="en-US" sz="5400"/>
              <a:t>Organisasi HELP Internasional</a:t>
            </a:r>
            <a:endParaRPr lang="id-ID"/>
          </a:p>
        </p:txBody>
      </p:sp>
    </p:spTree>
    <p:extLst>
      <p:ext uri="{BB962C8B-B14F-4D97-AF65-F5344CB8AC3E}">
        <p14:creationId xmlns:p14="http://schemas.microsoft.com/office/powerpoint/2010/main" val="3804411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D58906-C835-42CB-A7CB-6BF05005B924}"/>
              </a:ext>
            </a:extLst>
          </p:cNvPr>
          <p:cNvSpPr>
            <a:spLocks noGrp="1"/>
          </p:cNvSpPr>
          <p:nvPr>
            <p:ph type="title"/>
          </p:nvPr>
        </p:nvSpPr>
        <p:spPr>
          <a:xfrm>
            <a:off x="810000" y="-12394"/>
            <a:ext cx="10571998" cy="831647"/>
          </a:xfrm>
        </p:spPr>
        <p:txBody>
          <a:bodyPr/>
          <a:lstStyle/>
          <a:p>
            <a:r>
              <a:rPr lang="en-US"/>
              <a:t>Scaling dengan StandardScaler</a:t>
            </a:r>
            <a:endParaRPr lang="id-ID"/>
          </a:p>
        </p:txBody>
      </p:sp>
      <p:sp>
        <p:nvSpPr>
          <p:cNvPr id="6" name="Text Placeholder 5">
            <a:extLst>
              <a:ext uri="{FF2B5EF4-FFF2-40B4-BE49-F238E27FC236}">
                <a16:creationId xmlns:a16="http://schemas.microsoft.com/office/drawing/2014/main" id="{2C89583A-3EC7-420B-9318-00FC899C2179}"/>
              </a:ext>
            </a:extLst>
          </p:cNvPr>
          <p:cNvSpPr>
            <a:spLocks noGrp="1"/>
          </p:cNvSpPr>
          <p:nvPr>
            <p:ph type="body" idx="1"/>
          </p:nvPr>
        </p:nvSpPr>
        <p:spPr>
          <a:xfrm>
            <a:off x="814729" y="2007912"/>
            <a:ext cx="5189857" cy="576262"/>
          </a:xfrm>
        </p:spPr>
        <p:txBody>
          <a:bodyPr/>
          <a:lstStyle/>
          <a:p>
            <a:r>
              <a:rPr lang="en-US" b="1">
                <a:solidFill>
                  <a:srgbClr val="25CABF"/>
                </a:solidFill>
              </a:rPr>
              <a:t>Method elbow</a:t>
            </a:r>
            <a:endParaRPr lang="id-ID" b="1">
              <a:solidFill>
                <a:srgbClr val="25CABF"/>
              </a:solidFill>
            </a:endParaRPr>
          </a:p>
        </p:txBody>
      </p:sp>
      <p:sp>
        <p:nvSpPr>
          <p:cNvPr id="8" name="Text Placeholder 7">
            <a:extLst>
              <a:ext uri="{FF2B5EF4-FFF2-40B4-BE49-F238E27FC236}">
                <a16:creationId xmlns:a16="http://schemas.microsoft.com/office/drawing/2014/main" id="{AD39DBE7-DA30-4C7B-9C0A-F5C05A636E0F}"/>
              </a:ext>
            </a:extLst>
          </p:cNvPr>
          <p:cNvSpPr>
            <a:spLocks noGrp="1"/>
          </p:cNvSpPr>
          <p:nvPr>
            <p:ph type="body" sz="quarter" idx="3"/>
          </p:nvPr>
        </p:nvSpPr>
        <p:spPr>
          <a:xfrm>
            <a:off x="6187415" y="2174875"/>
            <a:ext cx="5194583" cy="409299"/>
          </a:xfrm>
        </p:spPr>
        <p:txBody>
          <a:bodyPr/>
          <a:lstStyle/>
          <a:p>
            <a:r>
              <a:rPr lang="en-US" b="1">
                <a:solidFill>
                  <a:srgbClr val="25CABF"/>
                </a:solidFill>
              </a:rPr>
              <a:t>Data frame baru dengan label cluster</a:t>
            </a:r>
            <a:endParaRPr lang="id-ID" b="1">
              <a:solidFill>
                <a:srgbClr val="25CABF"/>
              </a:solidFill>
            </a:endParaRPr>
          </a:p>
        </p:txBody>
      </p:sp>
      <p:sp>
        <p:nvSpPr>
          <p:cNvPr id="12" name="Content Placeholder 8">
            <a:extLst>
              <a:ext uri="{FF2B5EF4-FFF2-40B4-BE49-F238E27FC236}">
                <a16:creationId xmlns:a16="http://schemas.microsoft.com/office/drawing/2014/main" id="{00CA07C5-0A03-4AB4-BC85-DAE9CE55882A}"/>
              </a:ext>
            </a:extLst>
          </p:cNvPr>
          <p:cNvSpPr txBox="1">
            <a:spLocks/>
          </p:cNvSpPr>
          <p:nvPr/>
        </p:nvSpPr>
        <p:spPr>
          <a:xfrm>
            <a:off x="811864" y="5953956"/>
            <a:ext cx="5194583" cy="831647"/>
          </a:xfrm>
          <a:prstGeom prst="rect">
            <a:avLst/>
          </a:prstGeom>
          <a:effectLst>
            <a:outerShdw blurRad="50800" dir="14400000">
              <a:srgbClr val="000000">
                <a:alpha val="40000"/>
              </a:srgbClr>
            </a:outerShdw>
          </a:effectLst>
        </p:spPr>
        <p:txBody>
          <a:bodyPr vert="horz" lIns="91440" tIns="45720" rIns="91440" bIns="45720" rtlCol="0" anchor="t">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a:latin typeface="Arial" panose="020B0604020202020204" pitchFamily="34" charset="0"/>
                <a:cs typeface="Arial" panose="020B0604020202020204" pitchFamily="34" charset="0"/>
              </a:rPr>
              <a:t>Jika k&lt;3 maka pemetaan clustering terlalu sedikit dan jika k&gt;3 maka terlalu banyak sehingga data, maka k=3 adalah kluster yang tepat dalam kasus ini karena data yang diambil bisa lebih akurat</a:t>
            </a:r>
            <a:endParaRPr lang="id-ID">
              <a:latin typeface="Arial" panose="020B0604020202020204" pitchFamily="34" charset="0"/>
              <a:cs typeface="Arial" panose="020B0604020202020204" pitchFamily="34" charset="0"/>
            </a:endParaRPr>
          </a:p>
        </p:txBody>
      </p:sp>
      <p:sp>
        <p:nvSpPr>
          <p:cNvPr id="15" name="Content Placeholder 8">
            <a:extLst>
              <a:ext uri="{FF2B5EF4-FFF2-40B4-BE49-F238E27FC236}">
                <a16:creationId xmlns:a16="http://schemas.microsoft.com/office/drawing/2014/main" id="{75293A2C-EB0A-4E9D-AD0A-7B4887523F42}"/>
              </a:ext>
            </a:extLst>
          </p:cNvPr>
          <p:cNvSpPr txBox="1">
            <a:spLocks/>
          </p:cNvSpPr>
          <p:nvPr/>
        </p:nvSpPr>
        <p:spPr>
          <a:xfrm>
            <a:off x="6187414" y="5899944"/>
            <a:ext cx="5194583" cy="831647"/>
          </a:xfrm>
          <a:prstGeom prst="rect">
            <a:avLst/>
          </a:prstGeom>
          <a:effectLst>
            <a:outerShdw blurRad="50800" dir="14400000">
              <a:srgbClr val="000000">
                <a:alpha val="40000"/>
              </a:srgbClr>
            </a:outerShdw>
          </a:effectLst>
        </p:spPr>
        <p:txBody>
          <a:bodyPr vert="horz" lIns="91440" tIns="45720" rIns="91440" bIns="45720" rtlCol="0" anchor="t">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a:latin typeface="Arial" panose="020B0604020202020204" pitchFamily="34" charset="0"/>
                <a:cs typeface="Arial" panose="020B0604020202020204" pitchFamily="34" charset="0"/>
              </a:rPr>
              <a:t>Menampilkan data frame baru dengan proses standarisasi dan penanganan outlier serta kolom label sebagai kategori cluster</a:t>
            </a:r>
            <a:endParaRPr lang="id-ID">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8FE25583-4946-4DF6-A789-7488F0411348}"/>
              </a:ext>
            </a:extLst>
          </p:cNvPr>
          <p:cNvSpPr txBox="1">
            <a:spLocks/>
          </p:cNvSpPr>
          <p:nvPr/>
        </p:nvSpPr>
        <p:spPr>
          <a:xfrm>
            <a:off x="845094" y="1152955"/>
            <a:ext cx="10684640" cy="576262"/>
          </a:xfrm>
          <a:prstGeom prst="rect">
            <a:avLst/>
          </a:prstGeom>
          <a:effectLst>
            <a:outerShdw blurRad="50800" dir="14400000">
              <a:srgbClr val="000000">
                <a:alpha val="40000"/>
              </a:srgbClr>
            </a:outerShdw>
          </a:effectLst>
        </p:spPr>
        <p:txBody>
          <a:bodyPr vert="horz" lIns="91440" tIns="45720" rIns="91440" bIns="45720" rtlCol="0" anchor="t">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1400" b="1">
                <a:latin typeface="Arial" panose="020B0604020202020204" pitchFamily="34" charset="0"/>
                <a:cs typeface="Arial" panose="020B0604020202020204" pitchFamily="34" charset="0"/>
              </a:rPr>
              <a:t>Proses scaling dilakukan dengan fungsi alogoritma standarisasi</a:t>
            </a:r>
          </a:p>
          <a:p>
            <a:pPr marL="0" indent="0">
              <a:buFont typeface="Wingdings 2" charset="2"/>
              <a:buNone/>
            </a:pPr>
            <a:r>
              <a:rPr lang="en-US" sz="1400" b="1">
                <a:latin typeface="Arial" panose="020B0604020202020204" pitchFamily="34" charset="0"/>
                <a:cs typeface="Arial" panose="020B0604020202020204" pitchFamily="34" charset="0"/>
              </a:rPr>
              <a:t>Menentukan k=3 sebagai perbandingan jumlah cluster pada elbow method</a:t>
            </a:r>
          </a:p>
        </p:txBody>
      </p:sp>
      <p:pic>
        <p:nvPicPr>
          <p:cNvPr id="7" name="Content Placeholder 6">
            <a:extLst>
              <a:ext uri="{FF2B5EF4-FFF2-40B4-BE49-F238E27FC236}">
                <a16:creationId xmlns:a16="http://schemas.microsoft.com/office/drawing/2014/main" id="{66E1BA0C-38BF-4092-963A-B43AC0F96C9B}"/>
              </a:ext>
            </a:extLst>
          </p:cNvPr>
          <p:cNvPicPr>
            <a:picLocks noGrp="1" noChangeAspect="1"/>
          </p:cNvPicPr>
          <p:nvPr>
            <p:ph sz="half" idx="2"/>
          </p:nvPr>
        </p:nvPicPr>
        <p:blipFill>
          <a:blip r:embed="rId2"/>
          <a:stretch>
            <a:fillRect/>
          </a:stretch>
        </p:blipFill>
        <p:spPr>
          <a:xfrm>
            <a:off x="1233336" y="2714109"/>
            <a:ext cx="4351638" cy="310991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1" name="Content Placeholder 20">
            <a:extLst>
              <a:ext uri="{FF2B5EF4-FFF2-40B4-BE49-F238E27FC236}">
                <a16:creationId xmlns:a16="http://schemas.microsoft.com/office/drawing/2014/main" id="{31C1B1F5-8531-4FF9-BF5C-AE25DB715C77}"/>
              </a:ext>
            </a:extLst>
          </p:cNvPr>
          <p:cNvPicPr>
            <a:picLocks noGrp="1" noChangeAspect="1"/>
          </p:cNvPicPr>
          <p:nvPr>
            <p:ph sz="quarter" idx="4"/>
          </p:nvPr>
        </p:nvPicPr>
        <p:blipFill>
          <a:blip r:embed="rId3"/>
          <a:stretch>
            <a:fillRect/>
          </a:stretch>
        </p:blipFill>
        <p:spPr>
          <a:xfrm>
            <a:off x="7570007" y="2751138"/>
            <a:ext cx="2430435" cy="3109912"/>
          </a:xfrm>
        </p:spPr>
      </p:pic>
    </p:spTree>
    <p:extLst>
      <p:ext uri="{BB962C8B-B14F-4D97-AF65-F5344CB8AC3E}">
        <p14:creationId xmlns:p14="http://schemas.microsoft.com/office/powerpoint/2010/main" val="78272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A8AF-6ADD-44B5-843E-4D4B68BC079F}"/>
              </a:ext>
            </a:extLst>
          </p:cNvPr>
          <p:cNvSpPr>
            <a:spLocks noGrp="1"/>
          </p:cNvSpPr>
          <p:nvPr>
            <p:ph type="title"/>
          </p:nvPr>
        </p:nvSpPr>
        <p:spPr>
          <a:xfrm>
            <a:off x="809999" y="645834"/>
            <a:ext cx="10571998" cy="970450"/>
          </a:xfrm>
        </p:spPr>
        <p:txBody>
          <a:bodyPr/>
          <a:lstStyle/>
          <a:p>
            <a:r>
              <a:rPr lang="en-US"/>
              <a:t>Visualisasi K-Means dengan scatter plot menggunakan data standarisasi</a:t>
            </a:r>
            <a:endParaRPr lang="id-ID"/>
          </a:p>
        </p:txBody>
      </p:sp>
      <p:pic>
        <p:nvPicPr>
          <p:cNvPr id="5" name="Content Placeholder 4">
            <a:extLst>
              <a:ext uri="{FF2B5EF4-FFF2-40B4-BE49-F238E27FC236}">
                <a16:creationId xmlns:a16="http://schemas.microsoft.com/office/drawing/2014/main" id="{495DCA5A-FD57-458E-AD7E-3AB508286083}"/>
              </a:ext>
            </a:extLst>
          </p:cNvPr>
          <p:cNvPicPr>
            <a:picLocks noGrp="1" noChangeAspect="1"/>
          </p:cNvPicPr>
          <p:nvPr>
            <p:ph idx="1"/>
          </p:nvPr>
        </p:nvPicPr>
        <p:blipFill>
          <a:blip r:embed="rId2"/>
          <a:stretch>
            <a:fillRect/>
          </a:stretch>
        </p:blipFill>
        <p:spPr>
          <a:xfrm>
            <a:off x="3459934" y="2089978"/>
            <a:ext cx="5272129" cy="3636963"/>
          </a:xfrm>
          <a:prstGeom prst="roundRect">
            <a:avLst>
              <a:gd name="adj" fmla="val 8594"/>
            </a:avLst>
          </a:prstGeom>
          <a:solidFill>
            <a:srgbClr val="FFFFFF">
              <a:shade val="85000"/>
            </a:srgbClr>
          </a:solidFill>
          <a:ln>
            <a:noFill/>
          </a:ln>
          <a:effectLst/>
        </p:spPr>
      </p:pic>
      <p:sp>
        <p:nvSpPr>
          <p:cNvPr id="6" name="Content Placeholder 8">
            <a:extLst>
              <a:ext uri="{FF2B5EF4-FFF2-40B4-BE49-F238E27FC236}">
                <a16:creationId xmlns:a16="http://schemas.microsoft.com/office/drawing/2014/main" id="{CBE80768-EA67-47B5-8BC9-7F665C350A21}"/>
              </a:ext>
            </a:extLst>
          </p:cNvPr>
          <p:cNvSpPr txBox="1">
            <a:spLocks/>
          </p:cNvSpPr>
          <p:nvPr/>
        </p:nvSpPr>
        <p:spPr>
          <a:xfrm>
            <a:off x="811864" y="6026353"/>
            <a:ext cx="10570133" cy="831647"/>
          </a:xfrm>
          <a:prstGeom prst="rect">
            <a:avLst/>
          </a:prstGeom>
          <a:effectLst>
            <a:outerShdw blurRad="50800" dir="14400000">
              <a:srgbClr val="000000">
                <a:alpha val="40000"/>
              </a:srgbClr>
            </a:outerShdw>
          </a:effectLst>
        </p:spPr>
        <p:txBody>
          <a:bodyPr vert="horz" lIns="91440" tIns="45720" rIns="91440" bIns="45720" rtlCol="0" anchor="t">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a:latin typeface="Arial" panose="020B0604020202020204" pitchFamily="34" charset="0"/>
                <a:cs typeface="Arial" panose="020B0604020202020204" pitchFamily="34" charset="0"/>
              </a:rPr>
              <a:t>Pada segmentasi negara menggunakan algoritma K-Means diatas didapati bahwa hasil clustering cukup baik, nilai dengan data yang sama berkumpul dalam 1 cluster dan data yang berbeda berkumpul di cluster lainnya, serta memiliki nilai shillhouette 0.47387520548800205</a:t>
            </a:r>
            <a:endParaRPr lang="id-ID">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824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0B19-4AC7-4F58-B868-187C6EBCB55D}"/>
              </a:ext>
            </a:extLst>
          </p:cNvPr>
          <p:cNvSpPr>
            <a:spLocks noGrp="1"/>
          </p:cNvSpPr>
          <p:nvPr>
            <p:ph type="title"/>
          </p:nvPr>
        </p:nvSpPr>
        <p:spPr>
          <a:xfrm>
            <a:off x="1073151" y="446088"/>
            <a:ext cx="3547533" cy="1501982"/>
          </a:xfrm>
        </p:spPr>
        <p:txBody>
          <a:bodyPr/>
          <a:lstStyle/>
          <a:p>
            <a:r>
              <a:rPr lang="en-US"/>
              <a:t>Analisa K-Means dengan scatter plot menggunakan</a:t>
            </a:r>
            <a:br>
              <a:rPr lang="en-US"/>
            </a:br>
            <a:r>
              <a:rPr lang="en-US"/>
              <a:t>data normal</a:t>
            </a:r>
            <a:endParaRPr lang="id-ID"/>
          </a:p>
        </p:txBody>
      </p:sp>
      <p:pic>
        <p:nvPicPr>
          <p:cNvPr id="5" name="Content Placeholder 4">
            <a:extLst>
              <a:ext uri="{FF2B5EF4-FFF2-40B4-BE49-F238E27FC236}">
                <a16:creationId xmlns:a16="http://schemas.microsoft.com/office/drawing/2014/main" id="{37414EA2-981E-4173-AD12-EF644F9D7151}"/>
              </a:ext>
            </a:extLst>
          </p:cNvPr>
          <p:cNvPicPr>
            <a:picLocks noGrp="1" noChangeAspect="1"/>
          </p:cNvPicPr>
          <p:nvPr>
            <p:ph idx="1"/>
          </p:nvPr>
        </p:nvPicPr>
        <p:blipFill>
          <a:blip r:embed="rId2"/>
          <a:stretch>
            <a:fillRect/>
          </a:stretch>
        </p:blipFill>
        <p:spPr>
          <a:xfrm>
            <a:off x="5130421" y="1524138"/>
            <a:ext cx="6251575" cy="4213017"/>
          </a:xfrm>
          <a:solidFill>
            <a:srgbClr val="FFFFFF">
              <a:shade val="85000"/>
            </a:srgbClr>
          </a:solidFill>
          <a:ln>
            <a:noFill/>
          </a:ln>
          <a:effectLst/>
        </p:spPr>
      </p:pic>
      <p:sp>
        <p:nvSpPr>
          <p:cNvPr id="11" name="Text Placeholder 10">
            <a:extLst>
              <a:ext uri="{FF2B5EF4-FFF2-40B4-BE49-F238E27FC236}">
                <a16:creationId xmlns:a16="http://schemas.microsoft.com/office/drawing/2014/main" id="{C88679AA-F3F1-4F4C-B889-2EC0A132E3AE}"/>
              </a:ext>
            </a:extLst>
          </p:cNvPr>
          <p:cNvSpPr>
            <a:spLocks noGrp="1"/>
          </p:cNvSpPr>
          <p:nvPr>
            <p:ph type="body" sz="half" idx="2"/>
          </p:nvPr>
        </p:nvSpPr>
        <p:spPr>
          <a:xfrm>
            <a:off x="609601" y="2260738"/>
            <a:ext cx="4011084" cy="4378601"/>
          </a:xfrm>
        </p:spPr>
        <p:txBody>
          <a:bodyPr>
            <a:normAutofit fontScale="92500" lnSpcReduction="10000"/>
          </a:bodyPr>
          <a:lstStyle/>
          <a:p>
            <a:pPr marL="342900" indent="-342900">
              <a:buFont typeface="+mj-lt"/>
              <a:buAutoNum type="arabicPeriod"/>
            </a:pPr>
            <a:r>
              <a:rPr lang="id-ID">
                <a:latin typeface="Arial" panose="020B0604020202020204" pitchFamily="34" charset="0"/>
                <a:cs typeface="Arial" panose="020B0604020202020204" pitchFamily="34" charset="0"/>
              </a:rPr>
              <a:t>cluster merah = adalah cluster dengan jumlah data yang memiliki tingkat Kesehatan yang merata dan memiliki rata rata GDP perkapita yang paling tinggi sehingga clustering ini masuk kedalam tingkatan prioritas bantuan level rendah</a:t>
            </a:r>
          </a:p>
          <a:p>
            <a:pPr marL="342900" indent="-342900">
              <a:buFont typeface="+mj-lt"/>
              <a:buAutoNum type="arabicPeriod"/>
            </a:pPr>
            <a:r>
              <a:rPr lang="id-ID">
                <a:latin typeface="Arial" panose="020B0604020202020204" pitchFamily="34" charset="0"/>
                <a:cs typeface="Arial" panose="020B0604020202020204" pitchFamily="34" charset="0"/>
              </a:rPr>
              <a:t>cluster biru = adalah cluster yang memiliki tingkat Kesehatan yang paling tinggi tetapi memiliki tingkat GDP perkapita yang rendah sehingga cluster ini masuk kedalam tingkatan prioritas bantuan level sedang</a:t>
            </a:r>
          </a:p>
          <a:p>
            <a:pPr marL="342900" indent="-342900">
              <a:buFont typeface="+mj-lt"/>
              <a:buAutoNum type="arabicPeriod"/>
            </a:pPr>
            <a:r>
              <a:rPr lang="id-ID">
                <a:latin typeface="Arial" panose="020B0604020202020204" pitchFamily="34" charset="0"/>
                <a:cs typeface="Arial" panose="020B0604020202020204" pitchFamily="34" charset="0"/>
              </a:rPr>
              <a:t>cluster hijau = adalah cluster yang memiliki tingkat Kesehatan dan GPD perkapita yang paling rendah sehingga cluster ini masuk kedalam tingkatan prioritas bantuan level tinggi</a:t>
            </a:r>
          </a:p>
          <a:p>
            <a:r>
              <a:rPr lang="id-ID">
                <a:latin typeface="Arial" panose="020B0604020202020204" pitchFamily="34" charset="0"/>
                <a:cs typeface="Arial" panose="020B0604020202020204" pitchFamily="34" charset="0"/>
              </a:rPr>
              <a:t>​</a:t>
            </a:r>
          </a:p>
          <a:p>
            <a:r>
              <a:rPr lang="id-ID">
                <a:latin typeface="Arial" panose="020B0604020202020204" pitchFamily="34" charset="0"/>
                <a:cs typeface="Arial" panose="020B0604020202020204" pitchFamily="34" charset="0"/>
              </a:rPr>
              <a:t>berdasarkan pernyataan diatas, alangkah baiknya Organisasi HELP International menjadikan cluster hijau sebagai target untuk mengalokasikan dana bantuan ke negara negara yang berada di cluster hijau</a:t>
            </a:r>
          </a:p>
        </p:txBody>
      </p:sp>
      <p:sp>
        <p:nvSpPr>
          <p:cNvPr id="6" name="Content Placeholder 8">
            <a:extLst>
              <a:ext uri="{FF2B5EF4-FFF2-40B4-BE49-F238E27FC236}">
                <a16:creationId xmlns:a16="http://schemas.microsoft.com/office/drawing/2014/main" id="{65CDDE22-C8A4-4D33-97BD-B818FE02EC4F}"/>
              </a:ext>
            </a:extLst>
          </p:cNvPr>
          <p:cNvSpPr txBox="1">
            <a:spLocks/>
          </p:cNvSpPr>
          <p:nvPr/>
        </p:nvSpPr>
        <p:spPr>
          <a:xfrm>
            <a:off x="5288532" y="446088"/>
            <a:ext cx="5935354" cy="831647"/>
          </a:xfrm>
          <a:prstGeom prst="rect">
            <a:avLst/>
          </a:prstGeom>
          <a:effectLst>
            <a:outerShdw blurRad="50800" dir="14400000">
              <a:srgbClr val="000000">
                <a:alpha val="40000"/>
              </a:srgbClr>
            </a:outerShdw>
          </a:effectLst>
        </p:spPr>
        <p:txBody>
          <a:bodyPr vert="horz" lIns="91440" tIns="45720" rIns="91440" bIns="45720" rtlCol="0" anchor="t">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b="1">
                <a:solidFill>
                  <a:srgbClr val="25CABF"/>
                </a:solidFill>
                <a:latin typeface="Arial" panose="020B0604020202020204" pitchFamily="34" charset="0"/>
                <a:cs typeface="Arial" panose="020B0604020202020204" pitchFamily="34" charset="0"/>
              </a:rPr>
              <a:t>Setelah segmentasi k-means berhasil, maka nilai standarisasi diubah ke nilai dan dilakukan algoritma k-means lagi dengan data yang normal. Dengan k=3 </a:t>
            </a:r>
            <a:endParaRPr lang="id-ID" b="1">
              <a:solidFill>
                <a:srgbClr val="25CAB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9234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49C2-41C8-4E3A-AB7F-3E1877A0C706}"/>
              </a:ext>
            </a:extLst>
          </p:cNvPr>
          <p:cNvSpPr>
            <a:spLocks noGrp="1"/>
          </p:cNvSpPr>
          <p:nvPr>
            <p:ph type="title"/>
          </p:nvPr>
        </p:nvSpPr>
        <p:spPr>
          <a:xfrm>
            <a:off x="845094" y="147321"/>
            <a:ext cx="10571998" cy="599734"/>
          </a:xfrm>
        </p:spPr>
        <p:txBody>
          <a:bodyPr/>
          <a:lstStyle/>
          <a:p>
            <a:r>
              <a:rPr lang="en-US" sz="2800"/>
              <a:t>Menampilkan urutan negara pada cluster berwarna hijau</a:t>
            </a:r>
            <a:endParaRPr lang="id-ID" sz="2800"/>
          </a:p>
        </p:txBody>
      </p:sp>
      <p:graphicFrame>
        <p:nvGraphicFramePr>
          <p:cNvPr id="5" name="Table 5">
            <a:extLst>
              <a:ext uri="{FF2B5EF4-FFF2-40B4-BE49-F238E27FC236}">
                <a16:creationId xmlns:a16="http://schemas.microsoft.com/office/drawing/2014/main" id="{1574A972-A4BE-4B5A-ADB0-68BDED44253C}"/>
              </a:ext>
            </a:extLst>
          </p:cNvPr>
          <p:cNvGraphicFramePr>
            <a:graphicFrameLocks noGrp="1"/>
          </p:cNvGraphicFramePr>
          <p:nvPr>
            <p:ph idx="1"/>
            <p:extLst>
              <p:ext uri="{D42A27DB-BD31-4B8C-83A1-F6EECF244321}">
                <p14:modId xmlns:p14="http://schemas.microsoft.com/office/powerpoint/2010/main" val="159081969"/>
              </p:ext>
            </p:extLst>
          </p:nvPr>
        </p:nvGraphicFramePr>
        <p:xfrm>
          <a:off x="2136325" y="2352558"/>
          <a:ext cx="7919350" cy="4505442"/>
        </p:xfrm>
        <a:graphic>
          <a:graphicData uri="http://schemas.openxmlformats.org/drawingml/2006/table">
            <a:tbl>
              <a:tblPr>
                <a:tableStyleId>{5C22544A-7EE6-4342-B048-85BDC9FD1C3A}</a:tableStyleId>
              </a:tblPr>
              <a:tblGrid>
                <a:gridCol w="1583870">
                  <a:extLst>
                    <a:ext uri="{9D8B030D-6E8A-4147-A177-3AD203B41FA5}">
                      <a16:colId xmlns:a16="http://schemas.microsoft.com/office/drawing/2014/main" val="4291414947"/>
                    </a:ext>
                  </a:extLst>
                </a:gridCol>
                <a:gridCol w="1583870">
                  <a:extLst>
                    <a:ext uri="{9D8B030D-6E8A-4147-A177-3AD203B41FA5}">
                      <a16:colId xmlns:a16="http://schemas.microsoft.com/office/drawing/2014/main" val="960422153"/>
                    </a:ext>
                  </a:extLst>
                </a:gridCol>
                <a:gridCol w="1583870">
                  <a:extLst>
                    <a:ext uri="{9D8B030D-6E8A-4147-A177-3AD203B41FA5}">
                      <a16:colId xmlns:a16="http://schemas.microsoft.com/office/drawing/2014/main" val="2705817934"/>
                    </a:ext>
                  </a:extLst>
                </a:gridCol>
                <a:gridCol w="1563757">
                  <a:extLst>
                    <a:ext uri="{9D8B030D-6E8A-4147-A177-3AD203B41FA5}">
                      <a16:colId xmlns:a16="http://schemas.microsoft.com/office/drawing/2014/main" val="2853557086"/>
                    </a:ext>
                  </a:extLst>
                </a:gridCol>
                <a:gridCol w="1603983">
                  <a:extLst>
                    <a:ext uri="{9D8B030D-6E8A-4147-A177-3AD203B41FA5}">
                      <a16:colId xmlns:a16="http://schemas.microsoft.com/office/drawing/2014/main" val="351278516"/>
                    </a:ext>
                  </a:extLst>
                </a:gridCol>
              </a:tblGrid>
              <a:tr h="4505442">
                <a:tc>
                  <a:txBody>
                    <a:bodyPr/>
                    <a:lstStyle/>
                    <a:p>
                      <a:pPr algn="ctr"/>
                      <a:r>
                        <a:rPr lang="id-ID" sz="1500">
                          <a:solidFill>
                            <a:schemeClr val="tx1"/>
                          </a:solidFill>
                          <a:latin typeface="Arial" panose="020B0604020202020204" pitchFamily="34" charset="0"/>
                          <a:cs typeface="Arial" panose="020B0604020202020204" pitchFamily="34" charset="0"/>
                        </a:rPr>
                        <a:t>  'Albania',</a:t>
                      </a:r>
                    </a:p>
                    <a:p>
                      <a:pPr algn="ctr"/>
                      <a:r>
                        <a:rPr lang="id-ID" sz="1500">
                          <a:solidFill>
                            <a:schemeClr val="tx1"/>
                          </a:solidFill>
                          <a:latin typeface="Arial" panose="020B0604020202020204" pitchFamily="34" charset="0"/>
                          <a:cs typeface="Arial" panose="020B0604020202020204" pitchFamily="34" charset="0"/>
                        </a:rPr>
                        <a:t> 'Algeria',</a:t>
                      </a:r>
                    </a:p>
                    <a:p>
                      <a:pPr algn="ctr"/>
                      <a:r>
                        <a:rPr lang="id-ID" sz="1500">
                          <a:solidFill>
                            <a:schemeClr val="tx1"/>
                          </a:solidFill>
                          <a:latin typeface="Arial" panose="020B0604020202020204" pitchFamily="34" charset="0"/>
                          <a:cs typeface="Arial" panose="020B0604020202020204" pitchFamily="34" charset="0"/>
                        </a:rPr>
                        <a:t> 'Armenia',</a:t>
                      </a:r>
                    </a:p>
                    <a:p>
                      <a:pPr algn="ctr"/>
                      <a:r>
                        <a:rPr lang="id-ID" sz="1500">
                          <a:solidFill>
                            <a:schemeClr val="tx1"/>
                          </a:solidFill>
                          <a:latin typeface="Arial" panose="020B0604020202020204" pitchFamily="34" charset="0"/>
                          <a:cs typeface="Arial" panose="020B0604020202020204" pitchFamily="34" charset="0"/>
                        </a:rPr>
                        <a:t> 'Azerbaijan',</a:t>
                      </a:r>
                    </a:p>
                    <a:p>
                      <a:pPr algn="ctr"/>
                      <a:r>
                        <a:rPr lang="id-ID" sz="1500">
                          <a:solidFill>
                            <a:schemeClr val="tx1"/>
                          </a:solidFill>
                          <a:latin typeface="Arial" panose="020B0604020202020204" pitchFamily="34" charset="0"/>
                          <a:cs typeface="Arial" panose="020B0604020202020204" pitchFamily="34" charset="0"/>
                        </a:rPr>
                        <a:t> 'Bangladesh',</a:t>
                      </a:r>
                    </a:p>
                    <a:p>
                      <a:pPr algn="ctr"/>
                      <a:r>
                        <a:rPr lang="id-ID" sz="1500">
                          <a:solidFill>
                            <a:schemeClr val="tx1"/>
                          </a:solidFill>
                          <a:latin typeface="Arial" panose="020B0604020202020204" pitchFamily="34" charset="0"/>
                          <a:cs typeface="Arial" panose="020B0604020202020204" pitchFamily="34" charset="0"/>
                        </a:rPr>
                        <a:t> 'Belarus',</a:t>
                      </a:r>
                    </a:p>
                    <a:p>
                      <a:pPr algn="ctr"/>
                      <a:r>
                        <a:rPr lang="id-ID" sz="1500">
                          <a:solidFill>
                            <a:schemeClr val="tx1"/>
                          </a:solidFill>
                          <a:latin typeface="Arial" panose="020B0604020202020204" pitchFamily="34" charset="0"/>
                          <a:cs typeface="Arial" panose="020B0604020202020204" pitchFamily="34" charset="0"/>
                        </a:rPr>
                        <a:t> 'Belize',</a:t>
                      </a:r>
                    </a:p>
                    <a:p>
                      <a:pPr algn="ctr"/>
                      <a:r>
                        <a:rPr lang="id-ID" sz="1500">
                          <a:solidFill>
                            <a:schemeClr val="tx1"/>
                          </a:solidFill>
                          <a:latin typeface="Arial" panose="020B0604020202020204" pitchFamily="34" charset="0"/>
                          <a:cs typeface="Arial" panose="020B0604020202020204" pitchFamily="34" charset="0"/>
                        </a:rPr>
                        <a:t> 'Benin',</a:t>
                      </a:r>
                    </a:p>
                    <a:p>
                      <a:pPr algn="ctr"/>
                      <a:r>
                        <a:rPr lang="id-ID" sz="1500">
                          <a:solidFill>
                            <a:schemeClr val="tx1"/>
                          </a:solidFill>
                          <a:latin typeface="Arial" panose="020B0604020202020204" pitchFamily="34" charset="0"/>
                          <a:cs typeface="Arial" panose="020B0604020202020204" pitchFamily="34" charset="0"/>
                        </a:rPr>
                        <a:t> 'Bhutan',</a:t>
                      </a:r>
                    </a:p>
                    <a:p>
                      <a:pPr algn="ctr"/>
                      <a:r>
                        <a:rPr lang="id-ID" sz="1500">
                          <a:solidFill>
                            <a:schemeClr val="tx1"/>
                          </a:solidFill>
                          <a:latin typeface="Arial" panose="020B0604020202020204" pitchFamily="34" charset="0"/>
                          <a:cs typeface="Arial" panose="020B0604020202020204" pitchFamily="34" charset="0"/>
                        </a:rPr>
                        <a:t> 'Bolivia',</a:t>
                      </a:r>
                    </a:p>
                    <a:p>
                      <a:pPr algn="ctr"/>
                      <a:r>
                        <a:rPr lang="id-ID" sz="1500">
                          <a:solidFill>
                            <a:schemeClr val="tx1"/>
                          </a:solidFill>
                          <a:latin typeface="Arial" panose="020B0604020202020204" pitchFamily="34" charset="0"/>
                          <a:cs typeface="Arial" panose="020B0604020202020204" pitchFamily="34" charset="0"/>
                        </a:rPr>
                        <a:t>'Bulgaria',</a:t>
                      </a:r>
                    </a:p>
                    <a:p>
                      <a:pPr algn="ctr"/>
                      <a:r>
                        <a:rPr lang="id-ID" sz="1500">
                          <a:solidFill>
                            <a:schemeClr val="tx1"/>
                          </a:solidFill>
                          <a:latin typeface="Arial" panose="020B0604020202020204" pitchFamily="34" charset="0"/>
                          <a:cs typeface="Arial" panose="020B0604020202020204" pitchFamily="34" charset="0"/>
                        </a:rPr>
                        <a:t> 'Burkina Faso',</a:t>
                      </a:r>
                    </a:p>
                    <a:p>
                      <a:pPr algn="ctr"/>
                      <a:r>
                        <a:rPr lang="id-ID" sz="1500">
                          <a:solidFill>
                            <a:schemeClr val="tx1"/>
                          </a:solidFill>
                          <a:latin typeface="Arial" panose="020B0604020202020204" pitchFamily="34" charset="0"/>
                          <a:cs typeface="Arial" panose="020B0604020202020204" pitchFamily="34" charset="0"/>
                        </a:rPr>
                        <a:t> 'Cambodia',</a:t>
                      </a:r>
                    </a:p>
                    <a:p>
                      <a:pPr algn="ctr"/>
                      <a:r>
                        <a:rPr lang="id-ID" sz="1500">
                          <a:solidFill>
                            <a:schemeClr val="tx1"/>
                          </a:solidFill>
                          <a:latin typeface="Arial" panose="020B0604020202020204" pitchFamily="34" charset="0"/>
                          <a:cs typeface="Arial" panose="020B0604020202020204" pitchFamily="34" charset="0"/>
                        </a:rPr>
                        <a:t> 'Cameroon',</a:t>
                      </a:r>
                    </a:p>
                    <a:p>
                      <a:pPr algn="ctr"/>
                      <a:r>
                        <a:rPr lang="id-ID" sz="1500">
                          <a:solidFill>
                            <a:schemeClr val="tx1"/>
                          </a:solidFill>
                          <a:latin typeface="Arial" panose="020B0604020202020204" pitchFamily="34" charset="0"/>
                          <a:cs typeface="Arial" panose="020B0604020202020204" pitchFamily="34" charset="0"/>
                        </a:rPr>
                        <a:t> 'Cape Verde’,</a:t>
                      </a:r>
                      <a:endParaRPr lang="en-US" sz="1500">
                        <a:solidFill>
                          <a:schemeClr val="tx1"/>
                        </a:solidFill>
                        <a:latin typeface="Arial" panose="020B060402020202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id-ID" sz="1500">
                          <a:solidFill>
                            <a:schemeClr val="tx1"/>
                          </a:solidFill>
                          <a:latin typeface="Arial" panose="020B0604020202020204" pitchFamily="34" charset="0"/>
                          <a:cs typeface="Arial" panose="020B0604020202020204" pitchFamily="34" charset="0"/>
                        </a:rPr>
                        <a:t>'Chad’,</a:t>
                      </a:r>
                      <a:endParaRPr lang="en-US" sz="1500">
                        <a:solidFill>
                          <a:schemeClr val="tx1"/>
                        </a:solidFill>
                        <a:latin typeface="Arial" panose="020B060402020202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id-ID" sz="1500">
                        <a:solidFill>
                          <a:schemeClr val="tx1"/>
                        </a:solidFill>
                        <a:latin typeface="Arial" panose="020B0604020202020204" pitchFamily="34" charset="0"/>
                        <a:cs typeface="Arial" panose="020B0604020202020204" pitchFamily="34" charset="0"/>
                      </a:endParaRPr>
                    </a:p>
                  </a:txBody>
                  <a:tcPr marL="89356" marR="89356" marT="44678" marB="44678">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212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d-ID" sz="1500">
                          <a:solidFill>
                            <a:schemeClr val="tx1"/>
                          </a:solidFill>
                          <a:latin typeface="Arial" panose="020B0604020202020204" pitchFamily="34" charset="0"/>
                          <a:cs typeface="Arial" panose="020B0604020202020204" pitchFamily="34" charset="0"/>
                        </a:rPr>
                        <a:t>'China',</a:t>
                      </a:r>
                    </a:p>
                    <a:p>
                      <a:pPr algn="ctr"/>
                      <a:r>
                        <a:rPr lang="id-ID" sz="1500">
                          <a:solidFill>
                            <a:schemeClr val="tx1"/>
                          </a:solidFill>
                          <a:latin typeface="Arial" panose="020B0604020202020204" pitchFamily="34" charset="0"/>
                          <a:cs typeface="Arial" panose="020B0604020202020204" pitchFamily="34" charset="0"/>
                        </a:rPr>
                        <a:t>'Comoros',</a:t>
                      </a:r>
                    </a:p>
                    <a:p>
                      <a:pPr algn="ctr"/>
                      <a:r>
                        <a:rPr lang="id-ID" sz="1500">
                          <a:solidFill>
                            <a:schemeClr val="tx1"/>
                          </a:solidFill>
                          <a:latin typeface="Arial" panose="020B0604020202020204" pitchFamily="34" charset="0"/>
                          <a:cs typeface="Arial" panose="020B0604020202020204" pitchFamily="34" charset="0"/>
                        </a:rPr>
                        <a:t> </a:t>
                      </a:r>
                      <a:r>
                        <a:rPr lang="en-US" sz="1500">
                          <a:solidFill>
                            <a:schemeClr val="tx1"/>
                          </a:solidFill>
                          <a:latin typeface="Arial" panose="020B0604020202020204" pitchFamily="34" charset="0"/>
                          <a:cs typeface="Arial" panose="020B0604020202020204" pitchFamily="34" charset="0"/>
                        </a:rPr>
                        <a:t>‘</a:t>
                      </a:r>
                      <a:r>
                        <a:rPr lang="id-ID" sz="1500">
                          <a:solidFill>
                            <a:schemeClr val="tx1"/>
                          </a:solidFill>
                          <a:latin typeface="Arial" panose="020B0604020202020204" pitchFamily="34" charset="0"/>
                          <a:cs typeface="Arial" panose="020B0604020202020204" pitchFamily="34" charset="0"/>
                        </a:rPr>
                        <a:t>Cote d'Ivoire</a:t>
                      </a:r>
                      <a:r>
                        <a:rPr lang="en-US" sz="1500">
                          <a:solidFill>
                            <a:schemeClr val="tx1"/>
                          </a:solidFill>
                          <a:latin typeface="Arial" panose="020B0604020202020204" pitchFamily="34" charset="0"/>
                          <a:cs typeface="Arial" panose="020B0604020202020204" pitchFamily="34" charset="0"/>
                        </a:rPr>
                        <a:t>’</a:t>
                      </a:r>
                      <a:r>
                        <a:rPr lang="id-ID" sz="1500">
                          <a:solidFill>
                            <a:schemeClr val="tx1"/>
                          </a:solidFill>
                          <a:latin typeface="Arial" panose="020B0604020202020204" pitchFamily="34" charset="0"/>
                          <a:cs typeface="Arial" panose="020B0604020202020204" pitchFamily="34" charset="0"/>
                        </a:rPr>
                        <a:t>,</a:t>
                      </a:r>
                    </a:p>
                    <a:p>
                      <a:pPr algn="ctr"/>
                      <a:r>
                        <a:rPr lang="id-ID" sz="1500">
                          <a:solidFill>
                            <a:schemeClr val="tx1"/>
                          </a:solidFill>
                          <a:latin typeface="Arial" panose="020B0604020202020204" pitchFamily="34" charset="0"/>
                          <a:cs typeface="Arial" panose="020B0604020202020204" pitchFamily="34" charset="0"/>
                        </a:rPr>
                        <a:t> 'Dominican Republic',</a:t>
                      </a:r>
                    </a:p>
                    <a:p>
                      <a:pPr algn="ctr"/>
                      <a:r>
                        <a:rPr lang="id-ID" sz="1500">
                          <a:solidFill>
                            <a:schemeClr val="tx1"/>
                          </a:solidFill>
                          <a:latin typeface="Arial" panose="020B0604020202020204" pitchFamily="34" charset="0"/>
                          <a:cs typeface="Arial" panose="020B0604020202020204" pitchFamily="34" charset="0"/>
                        </a:rPr>
                        <a:t> 'Egypt',</a:t>
                      </a:r>
                    </a:p>
                    <a:p>
                      <a:pPr algn="ctr"/>
                      <a:r>
                        <a:rPr lang="id-ID" sz="1500">
                          <a:solidFill>
                            <a:schemeClr val="tx1"/>
                          </a:solidFill>
                          <a:latin typeface="Arial" panose="020B0604020202020204" pitchFamily="34" charset="0"/>
                          <a:cs typeface="Arial" panose="020B0604020202020204" pitchFamily="34" charset="0"/>
                        </a:rPr>
                        <a:t> 'El Salvador',</a:t>
                      </a:r>
                    </a:p>
                    <a:p>
                      <a:pPr algn="ctr"/>
                      <a:r>
                        <a:rPr lang="id-ID" sz="1500">
                          <a:solidFill>
                            <a:schemeClr val="tx1"/>
                          </a:solidFill>
                          <a:latin typeface="Arial" panose="020B0604020202020204" pitchFamily="34" charset="0"/>
                          <a:cs typeface="Arial" panose="020B0604020202020204" pitchFamily="34" charset="0"/>
                        </a:rPr>
                        <a:t> 'Eritrea',</a:t>
                      </a:r>
                    </a:p>
                    <a:p>
                      <a:pPr algn="ctr"/>
                      <a:r>
                        <a:rPr lang="id-ID" sz="1500">
                          <a:solidFill>
                            <a:schemeClr val="tx1"/>
                          </a:solidFill>
                          <a:latin typeface="Arial" panose="020B0604020202020204" pitchFamily="34" charset="0"/>
                          <a:cs typeface="Arial" panose="020B0604020202020204" pitchFamily="34" charset="0"/>
                        </a:rPr>
                        <a:t> 'Fiji',</a:t>
                      </a:r>
                    </a:p>
                    <a:p>
                      <a:pPr algn="ctr"/>
                      <a:r>
                        <a:rPr lang="id-ID" sz="1500">
                          <a:solidFill>
                            <a:schemeClr val="tx1"/>
                          </a:solidFill>
                          <a:latin typeface="Arial" panose="020B0604020202020204" pitchFamily="34" charset="0"/>
                          <a:cs typeface="Arial" panose="020B0604020202020204" pitchFamily="34" charset="0"/>
                        </a:rPr>
                        <a:t> 'Gabon',</a:t>
                      </a:r>
                    </a:p>
                    <a:p>
                      <a:pPr algn="ctr"/>
                      <a:r>
                        <a:rPr lang="id-ID" sz="1500">
                          <a:solidFill>
                            <a:schemeClr val="tx1"/>
                          </a:solidFill>
                          <a:latin typeface="Arial" panose="020B0604020202020204" pitchFamily="34" charset="0"/>
                          <a:cs typeface="Arial" panose="020B0604020202020204" pitchFamily="34" charset="0"/>
                        </a:rPr>
                        <a:t> 'Gambia',</a:t>
                      </a:r>
                    </a:p>
                    <a:p>
                      <a:pPr algn="ctr"/>
                      <a:r>
                        <a:rPr lang="id-ID" sz="1500">
                          <a:solidFill>
                            <a:schemeClr val="tx1"/>
                          </a:solidFill>
                          <a:latin typeface="Arial" panose="020B0604020202020204" pitchFamily="34" charset="0"/>
                          <a:cs typeface="Arial" panose="020B0604020202020204" pitchFamily="34" charset="0"/>
                        </a:rPr>
                        <a:t> 'Ghana',</a:t>
                      </a:r>
                    </a:p>
                    <a:p>
                      <a:pPr algn="ctr"/>
                      <a:r>
                        <a:rPr lang="id-ID" sz="1500">
                          <a:solidFill>
                            <a:schemeClr val="tx1"/>
                          </a:solidFill>
                          <a:latin typeface="Arial" panose="020B0604020202020204" pitchFamily="34" charset="0"/>
                          <a:cs typeface="Arial" panose="020B0604020202020204" pitchFamily="34" charset="0"/>
                        </a:rPr>
                        <a:t> 'Grenada',</a:t>
                      </a:r>
                    </a:p>
                    <a:p>
                      <a:pPr algn="ctr"/>
                      <a:r>
                        <a:rPr lang="id-ID" sz="1500">
                          <a:solidFill>
                            <a:schemeClr val="tx1"/>
                          </a:solidFill>
                          <a:latin typeface="Arial" panose="020B0604020202020204" pitchFamily="34" charset="0"/>
                          <a:cs typeface="Arial" panose="020B0604020202020204" pitchFamily="34" charset="0"/>
                        </a:rPr>
                        <a:t> 'Guatemala’,</a:t>
                      </a:r>
                      <a:endParaRPr lang="en-US" sz="1500">
                        <a:solidFill>
                          <a:schemeClr val="tx1"/>
                        </a:solidFill>
                        <a:latin typeface="Arial" panose="020B0604020202020204" pitchFamily="34" charset="0"/>
                        <a:cs typeface="Arial" panose="020B0604020202020204" pitchFamily="34" charset="0"/>
                      </a:endParaRPr>
                    </a:p>
                    <a:p>
                      <a:pPr algn="ctr"/>
                      <a:r>
                        <a:rPr lang="en-US" sz="1500">
                          <a:solidFill>
                            <a:schemeClr val="tx1"/>
                          </a:solidFill>
                          <a:latin typeface="Arial" panose="020B0604020202020204" pitchFamily="34" charset="0"/>
                          <a:cs typeface="Arial" panose="020B0604020202020204" pitchFamily="34" charset="0"/>
                        </a:rPr>
                        <a:t> </a:t>
                      </a:r>
                      <a:r>
                        <a:rPr lang="id-ID" sz="1500">
                          <a:solidFill>
                            <a:schemeClr val="tx1"/>
                          </a:solidFill>
                          <a:latin typeface="Arial" panose="020B0604020202020204" pitchFamily="34" charset="0"/>
                          <a:cs typeface="Arial" panose="020B0604020202020204" pitchFamily="34" charset="0"/>
                        </a:rPr>
                        <a:t>'Guinea',</a:t>
                      </a:r>
                    </a:p>
                    <a:p>
                      <a:pPr algn="ctr"/>
                      <a:r>
                        <a:rPr lang="id-ID" sz="1500">
                          <a:solidFill>
                            <a:schemeClr val="tx1"/>
                          </a:solidFill>
                          <a:latin typeface="Arial" panose="020B0604020202020204" pitchFamily="34" charset="0"/>
                          <a:cs typeface="Arial" panose="020B0604020202020204" pitchFamily="34" charset="0"/>
                        </a:rPr>
                        <a:t> 'Guyana’,</a:t>
                      </a:r>
                      <a:endParaRPr lang="en-US" sz="1500">
                        <a:solidFill>
                          <a:schemeClr val="tx1"/>
                        </a:solidFill>
                        <a:latin typeface="Arial" panose="020B060402020202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id-ID" sz="1500">
                          <a:solidFill>
                            <a:schemeClr val="tx1"/>
                          </a:solidFill>
                          <a:latin typeface="Arial" panose="020B0604020202020204" pitchFamily="34" charset="0"/>
                          <a:cs typeface="Arial" panose="020B0604020202020204" pitchFamily="34" charset="0"/>
                        </a:rPr>
                        <a:t>'Haiti’,</a:t>
                      </a:r>
                      <a:endParaRPr lang="en-US" sz="1500">
                        <a:solidFill>
                          <a:schemeClr val="tx1"/>
                        </a:solidFill>
                        <a:latin typeface="Arial" panose="020B060402020202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id-ID" sz="1500">
                        <a:solidFill>
                          <a:schemeClr val="tx1"/>
                        </a:solidFill>
                        <a:latin typeface="Arial" panose="020B0604020202020204" pitchFamily="34" charset="0"/>
                        <a:cs typeface="Arial" panose="020B0604020202020204" pitchFamily="34" charset="0"/>
                      </a:endParaRPr>
                    </a:p>
                    <a:p>
                      <a:pPr algn="ctr"/>
                      <a:endParaRPr lang="id-ID" sz="1500">
                        <a:solidFill>
                          <a:schemeClr val="tx1"/>
                        </a:solidFill>
                        <a:latin typeface="Arial" panose="020B0604020202020204" pitchFamily="34" charset="0"/>
                        <a:cs typeface="Arial" panose="020B0604020202020204" pitchFamily="34" charset="0"/>
                      </a:endParaRPr>
                    </a:p>
                  </a:txBody>
                  <a:tcPr marL="89356" marR="89356" marT="44678" marB="44678">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212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d-ID" sz="1500">
                          <a:solidFill>
                            <a:schemeClr val="tx1"/>
                          </a:solidFill>
                          <a:latin typeface="Arial" panose="020B0604020202020204" pitchFamily="34" charset="0"/>
                          <a:cs typeface="Arial" panose="020B0604020202020204" pitchFamily="34" charset="0"/>
                        </a:rPr>
                        <a:t>'India',</a:t>
                      </a:r>
                    </a:p>
                    <a:p>
                      <a:pPr algn="ctr"/>
                      <a:r>
                        <a:rPr lang="id-ID" sz="1500">
                          <a:solidFill>
                            <a:schemeClr val="tx1"/>
                          </a:solidFill>
                          <a:latin typeface="Arial" panose="020B0604020202020204" pitchFamily="34" charset="0"/>
                          <a:cs typeface="Arial" panose="020B0604020202020204" pitchFamily="34" charset="0"/>
                        </a:rPr>
                        <a:t>'Indonesia',</a:t>
                      </a:r>
                    </a:p>
                    <a:p>
                      <a:pPr algn="ctr"/>
                      <a:r>
                        <a:rPr lang="id-ID" sz="1500">
                          <a:solidFill>
                            <a:schemeClr val="tx1"/>
                          </a:solidFill>
                          <a:latin typeface="Arial" panose="020B0604020202020204" pitchFamily="34" charset="0"/>
                          <a:cs typeface="Arial" panose="020B0604020202020204" pitchFamily="34" charset="0"/>
                        </a:rPr>
                        <a:t> 'Iran',</a:t>
                      </a:r>
                    </a:p>
                    <a:p>
                      <a:pPr algn="ctr"/>
                      <a:r>
                        <a:rPr lang="id-ID" sz="1500">
                          <a:solidFill>
                            <a:schemeClr val="tx1"/>
                          </a:solidFill>
                          <a:latin typeface="Arial" panose="020B0604020202020204" pitchFamily="34" charset="0"/>
                          <a:cs typeface="Arial" panose="020B0604020202020204" pitchFamily="34" charset="0"/>
                        </a:rPr>
                        <a:t> 'Jamaica',</a:t>
                      </a:r>
                    </a:p>
                    <a:p>
                      <a:pPr algn="ctr"/>
                      <a:r>
                        <a:rPr lang="id-ID" sz="1500">
                          <a:solidFill>
                            <a:schemeClr val="tx1"/>
                          </a:solidFill>
                          <a:latin typeface="Arial" panose="020B0604020202020204" pitchFamily="34" charset="0"/>
                          <a:cs typeface="Arial" panose="020B0604020202020204" pitchFamily="34" charset="0"/>
                        </a:rPr>
                        <a:t> 'Kazakhstan',</a:t>
                      </a:r>
                    </a:p>
                    <a:p>
                      <a:pPr algn="ctr"/>
                      <a:r>
                        <a:rPr lang="id-ID" sz="1500">
                          <a:solidFill>
                            <a:schemeClr val="tx1"/>
                          </a:solidFill>
                          <a:latin typeface="Arial" panose="020B0604020202020204" pitchFamily="34" charset="0"/>
                          <a:cs typeface="Arial" panose="020B0604020202020204" pitchFamily="34" charset="0"/>
                        </a:rPr>
                        <a:t> 'Kenya',</a:t>
                      </a:r>
                    </a:p>
                    <a:p>
                      <a:pPr algn="ctr"/>
                      <a:r>
                        <a:rPr lang="id-ID" sz="1500">
                          <a:solidFill>
                            <a:schemeClr val="tx1"/>
                          </a:solidFill>
                          <a:latin typeface="Arial" panose="020B0604020202020204" pitchFamily="34" charset="0"/>
                          <a:cs typeface="Arial" panose="020B0604020202020204" pitchFamily="34" charset="0"/>
                        </a:rPr>
                        <a:t> 'Kyrgyz Republic',</a:t>
                      </a:r>
                    </a:p>
                    <a:p>
                      <a:pPr algn="ctr"/>
                      <a:r>
                        <a:rPr lang="id-ID" sz="1500">
                          <a:solidFill>
                            <a:schemeClr val="tx1"/>
                          </a:solidFill>
                          <a:latin typeface="Arial" panose="020B0604020202020204" pitchFamily="34" charset="0"/>
                          <a:cs typeface="Arial" panose="020B0604020202020204" pitchFamily="34" charset="0"/>
                        </a:rPr>
                        <a:t> 'Lao',</a:t>
                      </a:r>
                    </a:p>
                    <a:p>
                      <a:pPr algn="ctr"/>
                      <a:r>
                        <a:rPr lang="id-ID" sz="1500">
                          <a:solidFill>
                            <a:schemeClr val="tx1"/>
                          </a:solidFill>
                          <a:latin typeface="Arial" panose="020B0604020202020204" pitchFamily="34" charset="0"/>
                          <a:cs typeface="Arial" panose="020B0604020202020204" pitchFamily="34" charset="0"/>
                        </a:rPr>
                        <a:t> 'Lebanon',</a:t>
                      </a:r>
                    </a:p>
                    <a:p>
                      <a:pPr algn="ctr"/>
                      <a:r>
                        <a:rPr lang="id-ID" sz="1500">
                          <a:solidFill>
                            <a:schemeClr val="tx1"/>
                          </a:solidFill>
                          <a:latin typeface="Arial" panose="020B0604020202020204" pitchFamily="34" charset="0"/>
                          <a:cs typeface="Arial" panose="020B0604020202020204" pitchFamily="34" charset="0"/>
                        </a:rPr>
                        <a:t> 'Libya',</a:t>
                      </a:r>
                    </a:p>
                    <a:p>
                      <a:pPr algn="ctr"/>
                      <a:r>
                        <a:rPr lang="id-ID" sz="1500">
                          <a:solidFill>
                            <a:schemeClr val="tx1"/>
                          </a:solidFill>
                          <a:latin typeface="Arial" panose="020B0604020202020204" pitchFamily="34" charset="0"/>
                          <a:cs typeface="Arial" panose="020B0604020202020204" pitchFamily="34" charset="0"/>
                        </a:rPr>
                        <a:t> 'Macedonia, FYR’,</a:t>
                      </a:r>
                      <a:endParaRPr lang="en-US" sz="1500">
                        <a:solidFill>
                          <a:schemeClr val="tx1"/>
                        </a:solidFill>
                        <a:latin typeface="Arial" panose="020B0604020202020204" pitchFamily="34" charset="0"/>
                        <a:cs typeface="Arial" panose="020B0604020202020204" pitchFamily="34" charset="0"/>
                      </a:endParaRPr>
                    </a:p>
                    <a:p>
                      <a:pPr algn="ctr"/>
                      <a:r>
                        <a:rPr lang="id-ID" sz="1500">
                          <a:solidFill>
                            <a:schemeClr val="tx1"/>
                          </a:solidFill>
                          <a:latin typeface="Arial" panose="020B0604020202020204" pitchFamily="34" charset="0"/>
                          <a:cs typeface="Arial" panose="020B0604020202020204" pitchFamily="34" charset="0"/>
                        </a:rPr>
                        <a:t>'Madagascar',</a:t>
                      </a:r>
                    </a:p>
                    <a:p>
                      <a:pPr algn="ctr"/>
                      <a:r>
                        <a:rPr lang="id-ID" sz="1500">
                          <a:solidFill>
                            <a:schemeClr val="tx1"/>
                          </a:solidFill>
                          <a:latin typeface="Arial" panose="020B0604020202020204" pitchFamily="34" charset="0"/>
                          <a:cs typeface="Arial" panose="020B0604020202020204" pitchFamily="34" charset="0"/>
                        </a:rPr>
                        <a:t> 'Malawi’,</a:t>
                      </a:r>
                      <a:endParaRPr lang="en-US" sz="1500">
                        <a:solidFill>
                          <a:schemeClr val="tx1"/>
                        </a:solidFill>
                        <a:latin typeface="Arial" panose="020B0604020202020204" pitchFamily="34" charset="0"/>
                        <a:cs typeface="Arial" panose="020B0604020202020204" pitchFamily="34" charset="0"/>
                      </a:endParaRPr>
                    </a:p>
                    <a:p>
                      <a:pPr algn="ctr"/>
                      <a:r>
                        <a:rPr lang="id-ID" sz="1500">
                          <a:solidFill>
                            <a:schemeClr val="tx1"/>
                          </a:solidFill>
                          <a:latin typeface="Arial" panose="020B0604020202020204" pitchFamily="34" charset="0"/>
                          <a:cs typeface="Arial" panose="020B0604020202020204" pitchFamily="34" charset="0"/>
                        </a:rPr>
                        <a:t>'Malaysia',</a:t>
                      </a:r>
                    </a:p>
                    <a:p>
                      <a:pPr algn="ctr"/>
                      <a:r>
                        <a:rPr lang="id-ID" sz="1500">
                          <a:solidFill>
                            <a:schemeClr val="tx1"/>
                          </a:solidFill>
                          <a:latin typeface="Arial" panose="020B0604020202020204" pitchFamily="34" charset="0"/>
                          <a:cs typeface="Arial" panose="020B0604020202020204" pitchFamily="34" charset="0"/>
                        </a:rPr>
                        <a:t> 'Maldives',</a:t>
                      </a:r>
                    </a:p>
                    <a:p>
                      <a:pPr algn="ctr"/>
                      <a:endParaRPr lang="id-ID" sz="1500">
                        <a:solidFill>
                          <a:schemeClr val="tx1"/>
                        </a:solidFill>
                        <a:latin typeface="Arial" panose="020B0604020202020204" pitchFamily="34" charset="0"/>
                        <a:cs typeface="Arial" panose="020B0604020202020204" pitchFamily="34" charset="0"/>
                      </a:endParaRPr>
                    </a:p>
                  </a:txBody>
                  <a:tcPr marL="89356" marR="89356" marT="44678" marB="44678">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212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d-ID" sz="1500">
                          <a:solidFill>
                            <a:schemeClr val="tx1"/>
                          </a:solidFill>
                          <a:latin typeface="Arial" panose="020B0604020202020204" pitchFamily="34" charset="0"/>
                          <a:cs typeface="Arial" panose="020B0604020202020204" pitchFamily="34" charset="0"/>
                        </a:rPr>
                        <a:t>'Mali',</a:t>
                      </a:r>
                    </a:p>
                    <a:p>
                      <a:pPr algn="ctr"/>
                      <a:r>
                        <a:rPr lang="id-ID" sz="1500">
                          <a:solidFill>
                            <a:schemeClr val="tx1"/>
                          </a:solidFill>
                          <a:latin typeface="Arial" panose="020B0604020202020204" pitchFamily="34" charset="0"/>
                          <a:cs typeface="Arial" panose="020B0604020202020204" pitchFamily="34" charset="0"/>
                        </a:rPr>
                        <a:t>'Mauritania',</a:t>
                      </a:r>
                    </a:p>
                    <a:p>
                      <a:pPr algn="ctr"/>
                      <a:r>
                        <a:rPr lang="id-ID" sz="1500">
                          <a:solidFill>
                            <a:schemeClr val="tx1"/>
                          </a:solidFill>
                          <a:latin typeface="Arial" panose="020B0604020202020204" pitchFamily="34" charset="0"/>
                          <a:cs typeface="Arial" panose="020B0604020202020204" pitchFamily="34" charset="0"/>
                        </a:rPr>
                        <a:t> 'Mauritius',</a:t>
                      </a:r>
                    </a:p>
                    <a:p>
                      <a:pPr algn="ctr"/>
                      <a:r>
                        <a:rPr lang="id-ID" sz="1500">
                          <a:solidFill>
                            <a:schemeClr val="tx1"/>
                          </a:solidFill>
                          <a:latin typeface="Arial" panose="020B0604020202020204" pitchFamily="34" charset="0"/>
                          <a:cs typeface="Arial" panose="020B0604020202020204" pitchFamily="34" charset="0"/>
                        </a:rPr>
                        <a:t> 'Morocco',</a:t>
                      </a:r>
                    </a:p>
                    <a:p>
                      <a:pPr algn="ctr"/>
                      <a:r>
                        <a:rPr lang="id-ID" sz="1500">
                          <a:solidFill>
                            <a:schemeClr val="tx1"/>
                          </a:solidFill>
                          <a:latin typeface="Arial" panose="020B0604020202020204" pitchFamily="34" charset="0"/>
                          <a:cs typeface="Arial" panose="020B0604020202020204" pitchFamily="34" charset="0"/>
                        </a:rPr>
                        <a:t>'Mozambique',</a:t>
                      </a:r>
                    </a:p>
                    <a:p>
                      <a:pPr algn="ctr"/>
                      <a:r>
                        <a:rPr lang="id-ID" sz="1500">
                          <a:solidFill>
                            <a:schemeClr val="tx1"/>
                          </a:solidFill>
                          <a:latin typeface="Arial" panose="020B0604020202020204" pitchFamily="34" charset="0"/>
                          <a:cs typeface="Arial" panose="020B0604020202020204" pitchFamily="34" charset="0"/>
                        </a:rPr>
                        <a:t> 'Namibia',</a:t>
                      </a:r>
                    </a:p>
                    <a:p>
                      <a:pPr algn="ctr"/>
                      <a:r>
                        <a:rPr lang="id-ID" sz="1500">
                          <a:solidFill>
                            <a:schemeClr val="tx1"/>
                          </a:solidFill>
                          <a:latin typeface="Arial" panose="020B0604020202020204" pitchFamily="34" charset="0"/>
                          <a:cs typeface="Arial" panose="020B0604020202020204" pitchFamily="34" charset="0"/>
                        </a:rPr>
                        <a:t> 'Nepal',</a:t>
                      </a:r>
                    </a:p>
                    <a:p>
                      <a:pPr algn="ctr"/>
                      <a:r>
                        <a:rPr lang="id-ID" sz="1500">
                          <a:solidFill>
                            <a:schemeClr val="tx1"/>
                          </a:solidFill>
                          <a:latin typeface="Arial" panose="020B0604020202020204" pitchFamily="34" charset="0"/>
                          <a:cs typeface="Arial" panose="020B0604020202020204" pitchFamily="34" charset="0"/>
                        </a:rPr>
                        <a:t> 'Niger',</a:t>
                      </a:r>
                    </a:p>
                    <a:p>
                      <a:pPr algn="ctr"/>
                      <a:r>
                        <a:rPr lang="id-ID" sz="1500">
                          <a:solidFill>
                            <a:schemeClr val="tx1"/>
                          </a:solidFill>
                          <a:latin typeface="Arial" panose="020B0604020202020204" pitchFamily="34" charset="0"/>
                          <a:cs typeface="Arial" panose="020B0604020202020204" pitchFamily="34" charset="0"/>
                        </a:rPr>
                        <a:t> 'Pakistan',</a:t>
                      </a:r>
                    </a:p>
                    <a:p>
                      <a:pPr algn="ctr"/>
                      <a:r>
                        <a:rPr lang="id-ID" sz="1500">
                          <a:solidFill>
                            <a:schemeClr val="tx1"/>
                          </a:solidFill>
                          <a:latin typeface="Arial" panose="020B0604020202020204" pitchFamily="34" charset="0"/>
                          <a:cs typeface="Arial" panose="020B0604020202020204" pitchFamily="34" charset="0"/>
                        </a:rPr>
                        <a:t> 'Paraguay’,</a:t>
                      </a:r>
                      <a:endParaRPr lang="en-US" sz="1500">
                        <a:solidFill>
                          <a:schemeClr val="tx1"/>
                        </a:solidFill>
                        <a:latin typeface="Arial" panose="020B0604020202020204" pitchFamily="34" charset="0"/>
                        <a:cs typeface="Arial" panose="020B0604020202020204" pitchFamily="34" charset="0"/>
                      </a:endParaRPr>
                    </a:p>
                    <a:p>
                      <a:pPr algn="ctr"/>
                      <a:r>
                        <a:rPr lang="id-ID" sz="1500">
                          <a:solidFill>
                            <a:schemeClr val="tx1"/>
                          </a:solidFill>
                          <a:latin typeface="Arial" panose="020B0604020202020204" pitchFamily="34" charset="0"/>
                          <a:cs typeface="Arial" panose="020B0604020202020204" pitchFamily="34" charset="0"/>
                        </a:rPr>
                        <a:t> 'Peru',</a:t>
                      </a:r>
                    </a:p>
                    <a:p>
                      <a:pPr algn="ctr"/>
                      <a:r>
                        <a:rPr lang="id-ID" sz="1500">
                          <a:solidFill>
                            <a:schemeClr val="tx1"/>
                          </a:solidFill>
                          <a:latin typeface="Arial" panose="020B0604020202020204" pitchFamily="34" charset="0"/>
                          <a:cs typeface="Arial" panose="020B0604020202020204" pitchFamily="34" charset="0"/>
                        </a:rPr>
                        <a:t> 'Philippines', 'Romania',</a:t>
                      </a:r>
                    </a:p>
                    <a:p>
                      <a:pPr algn="ctr"/>
                      <a:r>
                        <a:rPr lang="id-ID" sz="1500">
                          <a:solidFill>
                            <a:schemeClr val="tx1"/>
                          </a:solidFill>
                          <a:latin typeface="Arial" panose="020B0604020202020204" pitchFamily="34" charset="0"/>
                          <a:cs typeface="Arial" panose="020B0604020202020204" pitchFamily="34" charset="0"/>
                        </a:rPr>
                        <a:t> 'Russia’,</a:t>
                      </a:r>
                      <a:endParaRPr lang="en-US" sz="1500">
                        <a:solidFill>
                          <a:schemeClr val="tx1"/>
                        </a:solidFill>
                        <a:latin typeface="Arial" panose="020B0604020202020204" pitchFamily="34" charset="0"/>
                        <a:cs typeface="Arial" panose="020B0604020202020204" pitchFamily="34" charset="0"/>
                      </a:endParaRPr>
                    </a:p>
                    <a:p>
                      <a:pPr algn="ctr"/>
                      <a:r>
                        <a:rPr lang="id-ID" sz="1500">
                          <a:solidFill>
                            <a:schemeClr val="tx1"/>
                          </a:solidFill>
                          <a:latin typeface="Arial" panose="020B0604020202020204" pitchFamily="34" charset="0"/>
                          <a:cs typeface="Arial" panose="020B0604020202020204" pitchFamily="34" charset="0"/>
                        </a:rPr>
                        <a:t>'Samoa',</a:t>
                      </a:r>
                    </a:p>
                    <a:p>
                      <a:pPr algn="ctr"/>
                      <a:r>
                        <a:rPr lang="id-ID" sz="1500">
                          <a:solidFill>
                            <a:schemeClr val="tx1"/>
                          </a:solidFill>
                          <a:latin typeface="Arial" panose="020B0604020202020204" pitchFamily="34" charset="0"/>
                          <a:cs typeface="Arial" panose="020B0604020202020204" pitchFamily="34" charset="0"/>
                        </a:rPr>
                        <a:t> 'Senegal',</a:t>
                      </a:r>
                    </a:p>
                    <a:p>
                      <a:pPr algn="ctr"/>
                      <a:r>
                        <a:rPr lang="id-ID" sz="1500">
                          <a:solidFill>
                            <a:schemeClr val="tx1"/>
                          </a:solidFill>
                          <a:latin typeface="Arial" panose="020B0604020202020204" pitchFamily="34" charset="0"/>
                          <a:cs typeface="Arial" panose="020B0604020202020204" pitchFamily="34" charset="0"/>
                        </a:rPr>
                        <a:t> 'Seychelles',</a:t>
                      </a:r>
                    </a:p>
                    <a:p>
                      <a:pPr algn="ctr"/>
                      <a:r>
                        <a:rPr lang="id-ID" sz="1500">
                          <a:solidFill>
                            <a:schemeClr val="tx1"/>
                          </a:solidFill>
                          <a:latin typeface="Arial" panose="020B0604020202020204" pitchFamily="34" charset="0"/>
                          <a:cs typeface="Arial" panose="020B0604020202020204" pitchFamily="34" charset="0"/>
                        </a:rPr>
                        <a:t> </a:t>
                      </a:r>
                    </a:p>
                  </a:txBody>
                  <a:tcPr marL="89356" marR="89356" marT="44678" marB="44678">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212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d-ID" sz="1500">
                          <a:solidFill>
                            <a:schemeClr val="tx1"/>
                          </a:solidFill>
                          <a:latin typeface="Arial" panose="020B0604020202020204" pitchFamily="34" charset="0"/>
                          <a:cs typeface="Arial" panose="020B0604020202020204" pitchFamily="34" charset="0"/>
                        </a:rPr>
                        <a:t>'Sri Lanka',</a:t>
                      </a:r>
                      <a:endParaRPr lang="en-US" sz="1500">
                        <a:solidFill>
                          <a:schemeClr val="tx1"/>
                        </a:solidFill>
                        <a:latin typeface="Arial" panose="020B0604020202020204" pitchFamily="34" charset="0"/>
                        <a:cs typeface="Arial" panose="020B0604020202020204" pitchFamily="34" charset="0"/>
                      </a:endParaRPr>
                    </a:p>
                    <a:p>
                      <a:pPr algn="ctr"/>
                      <a:r>
                        <a:rPr lang="id-ID" sz="1500">
                          <a:solidFill>
                            <a:schemeClr val="tx1"/>
                          </a:solidFill>
                          <a:latin typeface="Arial" panose="020B0604020202020204" pitchFamily="34" charset="0"/>
                          <a:cs typeface="Arial" panose="020B0604020202020204" pitchFamily="34" charset="0"/>
                        </a:rPr>
                        <a:t>'St. Vincent and the Grenadines',</a:t>
                      </a:r>
                    </a:p>
                    <a:p>
                      <a:pPr algn="ctr"/>
                      <a:r>
                        <a:rPr lang="id-ID" sz="1500">
                          <a:solidFill>
                            <a:schemeClr val="tx1"/>
                          </a:solidFill>
                          <a:latin typeface="Arial" panose="020B0604020202020204" pitchFamily="34" charset="0"/>
                          <a:cs typeface="Arial" panose="020B0604020202020204" pitchFamily="34" charset="0"/>
                        </a:rPr>
                        <a:t> 'Sudan',</a:t>
                      </a:r>
                    </a:p>
                    <a:p>
                      <a:pPr algn="ctr"/>
                      <a:r>
                        <a:rPr lang="id-ID" sz="1500">
                          <a:solidFill>
                            <a:schemeClr val="tx1"/>
                          </a:solidFill>
                          <a:latin typeface="Arial" panose="020B0604020202020204" pitchFamily="34" charset="0"/>
                          <a:cs typeface="Arial" panose="020B0604020202020204" pitchFamily="34" charset="0"/>
                        </a:rPr>
                        <a:t> 'Suriname',</a:t>
                      </a:r>
                    </a:p>
                    <a:p>
                      <a:pPr algn="ctr"/>
                      <a:r>
                        <a:rPr lang="id-ID" sz="1500">
                          <a:solidFill>
                            <a:schemeClr val="tx1"/>
                          </a:solidFill>
                          <a:latin typeface="Arial" panose="020B0604020202020204" pitchFamily="34" charset="0"/>
                          <a:cs typeface="Arial" panose="020B0604020202020204" pitchFamily="34" charset="0"/>
                        </a:rPr>
                        <a:t> 'Tajikistan',</a:t>
                      </a:r>
                    </a:p>
                    <a:p>
                      <a:pPr algn="ctr"/>
                      <a:r>
                        <a:rPr lang="id-ID" sz="1500">
                          <a:solidFill>
                            <a:schemeClr val="tx1"/>
                          </a:solidFill>
                          <a:latin typeface="Arial" panose="020B0604020202020204" pitchFamily="34" charset="0"/>
                          <a:cs typeface="Arial" panose="020B0604020202020204" pitchFamily="34" charset="0"/>
                        </a:rPr>
                        <a:t> 'Tanzania',</a:t>
                      </a:r>
                    </a:p>
                    <a:p>
                      <a:pPr algn="ctr"/>
                      <a:r>
                        <a:rPr lang="id-ID" sz="1500">
                          <a:solidFill>
                            <a:schemeClr val="tx1"/>
                          </a:solidFill>
                          <a:latin typeface="Arial" panose="020B0604020202020204" pitchFamily="34" charset="0"/>
                          <a:cs typeface="Arial" panose="020B0604020202020204" pitchFamily="34" charset="0"/>
                        </a:rPr>
                        <a:t> 'Thailand',</a:t>
                      </a:r>
                    </a:p>
                    <a:p>
                      <a:pPr algn="ctr"/>
                      <a:r>
                        <a:rPr lang="id-ID" sz="1500">
                          <a:solidFill>
                            <a:schemeClr val="tx1"/>
                          </a:solidFill>
                          <a:latin typeface="Arial" panose="020B0604020202020204" pitchFamily="34" charset="0"/>
                          <a:cs typeface="Arial" panose="020B0604020202020204" pitchFamily="34" charset="0"/>
                        </a:rPr>
                        <a:t> 'Tonga',</a:t>
                      </a:r>
                    </a:p>
                    <a:p>
                      <a:pPr algn="ctr"/>
                      <a:r>
                        <a:rPr lang="id-ID" sz="1500">
                          <a:solidFill>
                            <a:schemeClr val="tx1"/>
                          </a:solidFill>
                          <a:latin typeface="Arial" panose="020B0604020202020204" pitchFamily="34" charset="0"/>
                          <a:cs typeface="Arial" panose="020B0604020202020204" pitchFamily="34" charset="0"/>
                        </a:rPr>
                        <a:t> 'Tunisia’, </a:t>
                      </a:r>
                      <a:endParaRPr lang="en-US" sz="1500">
                        <a:solidFill>
                          <a:schemeClr val="tx1"/>
                        </a:solidFill>
                        <a:latin typeface="Arial" panose="020B0604020202020204" pitchFamily="34" charset="0"/>
                        <a:cs typeface="Arial" panose="020B0604020202020204" pitchFamily="34" charset="0"/>
                      </a:endParaRPr>
                    </a:p>
                    <a:p>
                      <a:pPr algn="ctr"/>
                      <a:r>
                        <a:rPr lang="id-ID" sz="1500">
                          <a:solidFill>
                            <a:schemeClr val="tx1"/>
                          </a:solidFill>
                          <a:latin typeface="Arial" panose="020B0604020202020204" pitchFamily="34" charset="0"/>
                          <a:cs typeface="Arial" panose="020B0604020202020204" pitchFamily="34" charset="0"/>
                        </a:rPr>
                        <a:t>'Turkmenistan',</a:t>
                      </a:r>
                    </a:p>
                    <a:p>
                      <a:pPr algn="ctr"/>
                      <a:r>
                        <a:rPr lang="id-ID" sz="1500">
                          <a:solidFill>
                            <a:schemeClr val="tx1"/>
                          </a:solidFill>
                          <a:latin typeface="Arial" panose="020B0604020202020204" pitchFamily="34" charset="0"/>
                          <a:cs typeface="Arial" panose="020B0604020202020204" pitchFamily="34" charset="0"/>
                        </a:rPr>
                        <a:t> 'Uzbekistan',</a:t>
                      </a:r>
                    </a:p>
                    <a:p>
                      <a:pPr algn="ctr"/>
                      <a:r>
                        <a:rPr lang="id-ID" sz="1500">
                          <a:solidFill>
                            <a:schemeClr val="tx1"/>
                          </a:solidFill>
                          <a:latin typeface="Arial" panose="020B0604020202020204" pitchFamily="34" charset="0"/>
                          <a:cs typeface="Arial" panose="020B0604020202020204" pitchFamily="34" charset="0"/>
                        </a:rPr>
                        <a:t> 'Vanuatu',</a:t>
                      </a:r>
                    </a:p>
                    <a:p>
                      <a:pPr algn="ctr"/>
                      <a:r>
                        <a:rPr lang="id-ID" sz="1500">
                          <a:solidFill>
                            <a:schemeClr val="tx1"/>
                          </a:solidFill>
                          <a:latin typeface="Arial" panose="020B0604020202020204" pitchFamily="34" charset="0"/>
                          <a:cs typeface="Arial" panose="020B0604020202020204" pitchFamily="34" charset="0"/>
                        </a:rPr>
                        <a:t> 'Vietnam',</a:t>
                      </a:r>
                    </a:p>
                    <a:p>
                      <a:pPr algn="ctr"/>
                      <a:r>
                        <a:rPr lang="id-ID" sz="1500">
                          <a:solidFill>
                            <a:schemeClr val="tx1"/>
                          </a:solidFill>
                          <a:latin typeface="Arial" panose="020B0604020202020204" pitchFamily="34" charset="0"/>
                          <a:cs typeface="Arial" panose="020B0604020202020204" pitchFamily="34" charset="0"/>
                        </a:rPr>
                        <a:t> 'Yemen',</a:t>
                      </a:r>
                    </a:p>
                    <a:p>
                      <a:pPr algn="ctr"/>
                      <a:r>
                        <a:rPr lang="id-ID" sz="1500">
                          <a:solidFill>
                            <a:schemeClr val="tx1"/>
                          </a:solidFill>
                          <a:latin typeface="Arial" panose="020B0604020202020204" pitchFamily="34" charset="0"/>
                          <a:cs typeface="Arial" panose="020B0604020202020204" pitchFamily="34" charset="0"/>
                        </a:rPr>
                        <a:t> 'Zambia'</a:t>
                      </a:r>
                    </a:p>
                    <a:p>
                      <a:pPr algn="ctr"/>
                      <a:endParaRPr lang="id-ID" sz="1500">
                        <a:solidFill>
                          <a:schemeClr val="tx1"/>
                        </a:solidFill>
                        <a:latin typeface="Arial" panose="020B0604020202020204" pitchFamily="34" charset="0"/>
                        <a:cs typeface="Arial" panose="020B0604020202020204" pitchFamily="34" charset="0"/>
                      </a:endParaRPr>
                    </a:p>
                  </a:txBody>
                  <a:tcPr marL="89356" marR="89356" marT="44678" marB="44678">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2121"/>
                    </a:solidFill>
                  </a:tcPr>
                </a:tc>
                <a:extLst>
                  <a:ext uri="{0D108BD9-81ED-4DB2-BD59-A6C34878D82A}">
                    <a16:rowId xmlns:a16="http://schemas.microsoft.com/office/drawing/2014/main" val="599794398"/>
                  </a:ext>
                </a:extLst>
              </a:tr>
            </a:tbl>
          </a:graphicData>
        </a:graphic>
      </p:graphicFrame>
      <p:sp>
        <p:nvSpPr>
          <p:cNvPr id="8" name="Content Placeholder 8">
            <a:extLst>
              <a:ext uri="{FF2B5EF4-FFF2-40B4-BE49-F238E27FC236}">
                <a16:creationId xmlns:a16="http://schemas.microsoft.com/office/drawing/2014/main" id="{3094DC64-FA4F-407A-9941-5FD22E743828}"/>
              </a:ext>
            </a:extLst>
          </p:cNvPr>
          <p:cNvSpPr txBox="1">
            <a:spLocks/>
          </p:cNvSpPr>
          <p:nvPr/>
        </p:nvSpPr>
        <p:spPr>
          <a:xfrm>
            <a:off x="845094" y="940903"/>
            <a:ext cx="10684640" cy="836643"/>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1400" b="1">
                <a:latin typeface="Arial" panose="020B0604020202020204" pitchFamily="34" charset="0"/>
                <a:cs typeface="Arial" panose="020B0604020202020204" pitchFamily="34" charset="0"/>
              </a:rPr>
              <a:t>Setelah proses k-means selesai, maka data k-means akan digabungkan dengan data awal dengan menggunakan fungsi inner join, agar data data yang missing terhapus secara automatis dan data yang memiliki kesamaan saja yang terseleksi sehingga didapati list negara yang memerlukan bantuan sebagai berikut :</a:t>
            </a:r>
          </a:p>
        </p:txBody>
      </p:sp>
    </p:spTree>
    <p:extLst>
      <p:ext uri="{BB962C8B-B14F-4D97-AF65-F5344CB8AC3E}">
        <p14:creationId xmlns:p14="http://schemas.microsoft.com/office/powerpoint/2010/main" val="1031821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17D3A6-0A50-4B85-80C2-E67576C1AF52}"/>
              </a:ext>
            </a:extLst>
          </p:cNvPr>
          <p:cNvSpPr>
            <a:spLocks noGrp="1"/>
          </p:cNvSpPr>
          <p:nvPr>
            <p:ph type="ctrTitle"/>
          </p:nvPr>
        </p:nvSpPr>
        <p:spPr>
          <a:xfrm>
            <a:off x="810001" y="1449147"/>
            <a:ext cx="10572000" cy="1979853"/>
          </a:xfrm>
        </p:spPr>
        <p:txBody>
          <a:bodyPr/>
          <a:lstStyle/>
          <a:p>
            <a:pPr algn="ctr"/>
            <a:r>
              <a:rPr lang="en-US"/>
              <a:t>TERIMAKASIH</a:t>
            </a:r>
            <a:endParaRPr lang="id-ID"/>
          </a:p>
        </p:txBody>
      </p:sp>
    </p:spTree>
    <p:extLst>
      <p:ext uri="{BB962C8B-B14F-4D97-AF65-F5344CB8AC3E}">
        <p14:creationId xmlns:p14="http://schemas.microsoft.com/office/powerpoint/2010/main" val="20402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A661-D8D4-415C-A7D2-0E706304C960}"/>
              </a:ext>
            </a:extLst>
          </p:cNvPr>
          <p:cNvSpPr>
            <a:spLocks noGrp="1"/>
          </p:cNvSpPr>
          <p:nvPr>
            <p:ph type="title"/>
          </p:nvPr>
        </p:nvSpPr>
        <p:spPr/>
        <p:txBody>
          <a:bodyPr/>
          <a:lstStyle/>
          <a:p>
            <a:r>
              <a:rPr lang="en-US"/>
              <a:t>Proses membuat model K-Means</a:t>
            </a:r>
            <a:endParaRPr lang="id-ID"/>
          </a:p>
        </p:txBody>
      </p:sp>
      <p:graphicFrame>
        <p:nvGraphicFramePr>
          <p:cNvPr id="7" name="Content Placeholder 6">
            <a:extLst>
              <a:ext uri="{FF2B5EF4-FFF2-40B4-BE49-F238E27FC236}">
                <a16:creationId xmlns:a16="http://schemas.microsoft.com/office/drawing/2014/main" id="{EB334788-F993-4DDE-B8E1-1AB94E0EAA8D}"/>
              </a:ext>
            </a:extLst>
          </p:cNvPr>
          <p:cNvGraphicFramePr>
            <a:graphicFrameLocks noGrp="1"/>
          </p:cNvGraphicFramePr>
          <p:nvPr>
            <p:ph idx="1"/>
            <p:extLst>
              <p:ext uri="{D42A27DB-BD31-4B8C-83A1-F6EECF244321}">
                <p14:modId xmlns:p14="http://schemas.microsoft.com/office/powerpoint/2010/main" val="3328332853"/>
              </p:ext>
            </p:extLst>
          </p:nvPr>
        </p:nvGraphicFramePr>
        <p:xfrm>
          <a:off x="821999" y="2408029"/>
          <a:ext cx="10548000" cy="363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011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E9DE18-0DB0-459F-810E-8CC374925962}"/>
              </a:ext>
            </a:extLst>
          </p:cNvPr>
          <p:cNvSpPr>
            <a:spLocks noGrp="1"/>
          </p:cNvSpPr>
          <p:nvPr>
            <p:ph type="title"/>
          </p:nvPr>
        </p:nvSpPr>
        <p:spPr>
          <a:xfrm>
            <a:off x="1073151" y="446088"/>
            <a:ext cx="3547533" cy="1533578"/>
          </a:xfrm>
        </p:spPr>
        <p:txBody>
          <a:bodyPr/>
          <a:lstStyle/>
          <a:p>
            <a:pPr algn="ctr"/>
            <a:r>
              <a:rPr lang="en-US"/>
              <a:t>Penjelasan kolom :</a:t>
            </a:r>
            <a:endParaRPr lang="id-ID"/>
          </a:p>
        </p:txBody>
      </p:sp>
      <p:pic>
        <p:nvPicPr>
          <p:cNvPr id="15" name="Content Placeholder 14">
            <a:extLst>
              <a:ext uri="{FF2B5EF4-FFF2-40B4-BE49-F238E27FC236}">
                <a16:creationId xmlns:a16="http://schemas.microsoft.com/office/drawing/2014/main" id="{996349F0-DBE4-4A0A-AF1E-2F19438950C5}"/>
              </a:ext>
            </a:extLst>
          </p:cNvPr>
          <p:cNvPicPr>
            <a:picLocks noGrp="1" noChangeAspect="1"/>
          </p:cNvPicPr>
          <p:nvPr>
            <p:ph idx="1"/>
          </p:nvPr>
        </p:nvPicPr>
        <p:blipFill>
          <a:blip r:embed="rId2"/>
          <a:stretch>
            <a:fillRect/>
          </a:stretch>
        </p:blipFill>
        <p:spPr>
          <a:xfrm>
            <a:off x="5077491" y="1979666"/>
            <a:ext cx="6840538" cy="2898667"/>
          </a:xfrm>
        </p:spPr>
      </p:pic>
      <p:sp>
        <p:nvSpPr>
          <p:cNvPr id="13" name="Text Placeholder 12">
            <a:extLst>
              <a:ext uri="{FF2B5EF4-FFF2-40B4-BE49-F238E27FC236}">
                <a16:creationId xmlns:a16="http://schemas.microsoft.com/office/drawing/2014/main" id="{D949D197-8917-4A5A-BF6B-F8D037B51AD5}"/>
              </a:ext>
            </a:extLst>
          </p:cNvPr>
          <p:cNvSpPr>
            <a:spLocks noGrp="1"/>
          </p:cNvSpPr>
          <p:nvPr>
            <p:ph type="body" sz="half" idx="2"/>
          </p:nvPr>
        </p:nvSpPr>
        <p:spPr>
          <a:xfrm>
            <a:off x="649358" y="2353503"/>
            <a:ext cx="3971326" cy="4353195"/>
          </a:xfrm>
        </p:spPr>
        <p:txBody>
          <a:bodyPr>
            <a:normAutofit fontScale="92500" lnSpcReduction="20000"/>
          </a:bodyPr>
          <a:lstStyle/>
          <a:p>
            <a:pPr marL="342900" lvl="0" indent="-342900" algn="just">
              <a:buFont typeface="+mj-lt"/>
              <a:buAutoNum type="arabicPeriod"/>
            </a:pPr>
            <a:r>
              <a:rPr lang="id-ID">
                <a:latin typeface="Arial" panose="020B0604020202020204" pitchFamily="34" charset="0"/>
                <a:cs typeface="Arial" panose="020B0604020202020204" pitchFamily="34" charset="0"/>
              </a:rPr>
              <a:t>Negara : Nama negara</a:t>
            </a:r>
          </a:p>
          <a:p>
            <a:pPr marL="342900" lvl="0" indent="-342900" algn="just">
              <a:buFont typeface="+mj-lt"/>
              <a:buAutoNum type="arabicPeriod"/>
            </a:pPr>
            <a:r>
              <a:rPr lang="fi-FI">
                <a:latin typeface="Arial" panose="020B0604020202020204" pitchFamily="34" charset="0"/>
                <a:cs typeface="Arial" panose="020B0604020202020204" pitchFamily="34" charset="0"/>
              </a:rPr>
              <a:t>Kematian_anak: Kematian anak di bawah usia 5 tahun per 1000 kelahiran</a:t>
            </a:r>
            <a:endParaRPr lang="id-ID">
              <a:latin typeface="Arial" panose="020B0604020202020204" pitchFamily="34" charset="0"/>
              <a:cs typeface="Arial" panose="020B0604020202020204" pitchFamily="34" charset="0"/>
            </a:endParaRPr>
          </a:p>
          <a:p>
            <a:pPr marL="342900" lvl="0" indent="-342900" algn="just">
              <a:buFont typeface="+mj-lt"/>
              <a:buAutoNum type="arabicPeriod"/>
            </a:pPr>
            <a:r>
              <a:rPr lang="nn-NO">
                <a:latin typeface="Arial" panose="020B0604020202020204" pitchFamily="34" charset="0"/>
                <a:cs typeface="Arial" panose="020B0604020202020204" pitchFamily="34" charset="0"/>
              </a:rPr>
              <a:t>Ekspor : Ekspor barang dan jasa perkapita</a:t>
            </a:r>
            <a:endParaRPr lang="id-ID">
              <a:latin typeface="Arial" panose="020B0604020202020204" pitchFamily="34" charset="0"/>
              <a:cs typeface="Arial" panose="020B0604020202020204" pitchFamily="34" charset="0"/>
            </a:endParaRPr>
          </a:p>
          <a:p>
            <a:pPr marL="342900" lvl="0" indent="-342900" algn="just">
              <a:buFont typeface="+mj-lt"/>
              <a:buAutoNum type="arabicPeriod"/>
            </a:pPr>
            <a:r>
              <a:rPr lang="fi-FI">
                <a:latin typeface="Arial" panose="020B0604020202020204" pitchFamily="34" charset="0"/>
                <a:cs typeface="Arial" panose="020B0604020202020204" pitchFamily="34" charset="0"/>
              </a:rPr>
              <a:t>Kesehatan: Total pengeluaran kesehatan perkapita</a:t>
            </a:r>
          </a:p>
          <a:p>
            <a:pPr marL="342900" lvl="0" indent="-342900" algn="just">
              <a:buFont typeface="+mj-lt"/>
              <a:buAutoNum type="arabicPeriod"/>
            </a:pPr>
            <a:r>
              <a:rPr lang="es-ES">
                <a:latin typeface="Arial" panose="020B0604020202020204" pitchFamily="34" charset="0"/>
                <a:cs typeface="Arial" panose="020B0604020202020204" pitchFamily="34" charset="0"/>
              </a:rPr>
              <a:t>Impor: Impor barang dan jasa perkapita</a:t>
            </a:r>
            <a:endParaRPr lang="id-ID">
              <a:latin typeface="Arial" panose="020B0604020202020204" pitchFamily="34" charset="0"/>
              <a:cs typeface="Arial" panose="020B0604020202020204" pitchFamily="34" charset="0"/>
            </a:endParaRPr>
          </a:p>
          <a:p>
            <a:pPr marL="342900" lvl="0" indent="-342900" algn="just">
              <a:buFont typeface="+mj-lt"/>
              <a:buAutoNum type="arabicPeriod"/>
            </a:pPr>
            <a:r>
              <a:rPr lang="sv-SE">
                <a:latin typeface="Arial" panose="020B0604020202020204" pitchFamily="34" charset="0"/>
                <a:cs typeface="Arial" panose="020B0604020202020204" pitchFamily="34" charset="0"/>
              </a:rPr>
              <a:t>Pendapatan: Penghasilan bersih perorang</a:t>
            </a:r>
            <a:endParaRPr lang="id-ID">
              <a:latin typeface="Arial" panose="020B0604020202020204" pitchFamily="34" charset="0"/>
              <a:cs typeface="Arial" panose="020B0604020202020204" pitchFamily="34" charset="0"/>
            </a:endParaRPr>
          </a:p>
          <a:p>
            <a:pPr marL="342900" lvl="0" indent="-342900" algn="just">
              <a:buFont typeface="+mj-lt"/>
              <a:buAutoNum type="arabicPeriod"/>
            </a:pPr>
            <a:r>
              <a:rPr lang="id-ID">
                <a:latin typeface="Arial" panose="020B0604020202020204" pitchFamily="34" charset="0"/>
                <a:cs typeface="Arial" panose="020B0604020202020204" pitchFamily="34" charset="0"/>
              </a:rPr>
              <a:t>Inflasi: Pengukuran tingkat pertumbuhan tahunan dari Total GDP </a:t>
            </a:r>
          </a:p>
          <a:p>
            <a:pPr marL="342900" lvl="0" indent="-342900" algn="just">
              <a:buFont typeface="+mj-lt"/>
              <a:buAutoNum type="arabicPeriod"/>
            </a:pPr>
            <a:r>
              <a:rPr lang="id-ID">
                <a:latin typeface="Arial" panose="020B0604020202020204" pitchFamily="34" charset="0"/>
                <a:cs typeface="Arial" panose="020B0604020202020204" pitchFamily="34" charset="0"/>
              </a:rPr>
              <a:t>Harapan_hidup: Jumlah tahun rata-rata seorang anak yang baru lahir akan hidup jika pola kematian saat ini tetap sama</a:t>
            </a:r>
          </a:p>
          <a:p>
            <a:pPr marL="342900" lvl="0" indent="-342900" algn="just">
              <a:buFont typeface="+mj-lt"/>
              <a:buAutoNum type="arabicPeriod"/>
            </a:pPr>
            <a:r>
              <a:rPr lang="id-ID">
                <a:latin typeface="Arial" panose="020B0604020202020204" pitchFamily="34" charset="0"/>
                <a:cs typeface="Arial" panose="020B0604020202020204" pitchFamily="34" charset="0"/>
              </a:rPr>
              <a:t>Jumlah_fertiliti: Jumlah anak yang akan lahir dari setiap wanita jika tingkat kesuburan usia saat ini tetap sama</a:t>
            </a:r>
            <a:endParaRPr lang="en-US">
              <a:latin typeface="Arial" panose="020B0604020202020204" pitchFamily="34" charset="0"/>
              <a:cs typeface="Arial" panose="020B0604020202020204" pitchFamily="34" charset="0"/>
            </a:endParaRPr>
          </a:p>
          <a:p>
            <a:pPr marL="342900" lvl="0" indent="-342900" algn="just">
              <a:buFont typeface="+mj-lt"/>
              <a:buAutoNum type="arabicPeriod"/>
            </a:pPr>
            <a:r>
              <a:rPr lang="id-ID">
                <a:latin typeface="Arial" panose="020B0604020202020204" pitchFamily="34" charset="0"/>
                <a:cs typeface="Arial" panose="020B0604020202020204" pitchFamily="34" charset="0"/>
              </a:rPr>
              <a:t>GDPperkapita: GDP per kapita. Dihitung sebagai Total GDP dibagi dengan total populasi.</a:t>
            </a:r>
          </a:p>
          <a:p>
            <a:pPr algn="just"/>
            <a:endParaRPr lang="id-ID">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983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1FC463-3759-4F4B-9DD7-E2F6CCD9634D}"/>
              </a:ext>
            </a:extLst>
          </p:cNvPr>
          <p:cNvSpPr>
            <a:spLocks noGrp="1"/>
          </p:cNvSpPr>
          <p:nvPr>
            <p:ph type="title"/>
          </p:nvPr>
        </p:nvSpPr>
        <p:spPr>
          <a:xfrm>
            <a:off x="1073151" y="446088"/>
            <a:ext cx="3547533" cy="1528486"/>
          </a:xfrm>
        </p:spPr>
        <p:txBody>
          <a:bodyPr/>
          <a:lstStyle/>
          <a:p>
            <a:pPr algn="ctr"/>
            <a:r>
              <a:rPr lang="en-US"/>
              <a:t>Deskripsi data</a:t>
            </a:r>
            <a:endParaRPr lang="id-ID"/>
          </a:p>
        </p:txBody>
      </p:sp>
      <p:pic>
        <p:nvPicPr>
          <p:cNvPr id="9" name="Content Placeholder 8">
            <a:extLst>
              <a:ext uri="{FF2B5EF4-FFF2-40B4-BE49-F238E27FC236}">
                <a16:creationId xmlns:a16="http://schemas.microsoft.com/office/drawing/2014/main" id="{3EB1D7A8-CD1C-4547-B58E-75BAF3CC9A26}"/>
              </a:ext>
            </a:extLst>
          </p:cNvPr>
          <p:cNvPicPr>
            <a:picLocks noGrp="1" noChangeAspect="1"/>
          </p:cNvPicPr>
          <p:nvPr>
            <p:ph idx="1"/>
          </p:nvPr>
        </p:nvPicPr>
        <p:blipFill>
          <a:blip r:embed="rId2"/>
          <a:stretch>
            <a:fillRect/>
          </a:stretch>
        </p:blipFill>
        <p:spPr>
          <a:xfrm>
            <a:off x="4856163" y="2272402"/>
            <a:ext cx="7076201" cy="1994798"/>
          </a:xfrm>
        </p:spPr>
      </p:pic>
      <p:sp>
        <p:nvSpPr>
          <p:cNvPr id="7" name="Text Placeholder 6">
            <a:extLst>
              <a:ext uri="{FF2B5EF4-FFF2-40B4-BE49-F238E27FC236}">
                <a16:creationId xmlns:a16="http://schemas.microsoft.com/office/drawing/2014/main" id="{690949D6-1B6E-4D2B-A6DE-AC29FB69EBB9}"/>
              </a:ext>
            </a:extLst>
          </p:cNvPr>
          <p:cNvSpPr>
            <a:spLocks noGrp="1"/>
          </p:cNvSpPr>
          <p:nvPr>
            <p:ph type="body" sz="half" idx="2"/>
          </p:nvPr>
        </p:nvSpPr>
        <p:spPr>
          <a:xfrm>
            <a:off x="1073151" y="2260738"/>
            <a:ext cx="3547533" cy="4151174"/>
          </a:xfrm>
        </p:spPr>
        <p:txBody>
          <a:bodyPr/>
          <a:lstStyle/>
          <a:p>
            <a:r>
              <a:rPr lang="en-US">
                <a:latin typeface="Arial" panose="020B0604020202020204" pitchFamily="34" charset="0"/>
                <a:cs typeface="Arial" panose="020B0604020202020204" pitchFamily="34" charset="0"/>
              </a:rPr>
              <a:t>Dari deskripsi disamping kita dapat mengetahui nilai deskriptif dari data dari setiap kolom dengan cepat, contohnya :</a:t>
            </a:r>
          </a:p>
          <a:p>
            <a:pPr marL="171450" indent="-171450">
              <a:buFont typeface="Arial" panose="020B0604020202020204" pitchFamily="34" charset="0"/>
              <a:buChar char="•"/>
            </a:pPr>
            <a:r>
              <a:rPr lang="en-US">
                <a:latin typeface="Arial" panose="020B0604020202020204" pitchFamily="34" charset="0"/>
                <a:cs typeface="Arial" panose="020B0604020202020204" pitchFamily="34" charset="0"/>
              </a:rPr>
              <a:t>Count : menghitung nilai baris</a:t>
            </a:r>
          </a:p>
          <a:p>
            <a:pPr marL="171450" indent="-171450">
              <a:buFont typeface="Arial" panose="020B0604020202020204" pitchFamily="34" charset="0"/>
              <a:buChar char="•"/>
            </a:pPr>
            <a:r>
              <a:rPr lang="en-US">
                <a:latin typeface="Arial" panose="020B0604020202020204" pitchFamily="34" charset="0"/>
                <a:cs typeface="Arial" panose="020B0604020202020204" pitchFamily="34" charset="0"/>
              </a:rPr>
              <a:t>Mean : nilai rata rata</a:t>
            </a:r>
          </a:p>
          <a:p>
            <a:pPr marL="171450" indent="-171450">
              <a:buFont typeface="Arial" panose="020B0604020202020204" pitchFamily="34" charset="0"/>
              <a:buChar char="•"/>
            </a:pPr>
            <a:r>
              <a:rPr lang="en-US">
                <a:latin typeface="Arial" panose="020B0604020202020204" pitchFamily="34" charset="0"/>
                <a:cs typeface="Arial" panose="020B0604020202020204" pitchFamily="34" charset="0"/>
              </a:rPr>
              <a:t>Std : standard deviasi </a:t>
            </a:r>
          </a:p>
          <a:p>
            <a:pPr marL="171450" indent="-171450">
              <a:buFont typeface="Arial" panose="020B0604020202020204" pitchFamily="34" charset="0"/>
              <a:buChar char="•"/>
            </a:pPr>
            <a:r>
              <a:rPr lang="en-US">
                <a:latin typeface="Arial" panose="020B0604020202020204" pitchFamily="34" charset="0"/>
                <a:cs typeface="Arial" panose="020B0604020202020204" pitchFamily="34" charset="0"/>
              </a:rPr>
              <a:t>Min : nilai terkecil</a:t>
            </a:r>
          </a:p>
          <a:p>
            <a:pPr marL="171450" indent="-171450">
              <a:buFont typeface="Arial" panose="020B0604020202020204" pitchFamily="34" charset="0"/>
              <a:buChar char="•"/>
            </a:pPr>
            <a:r>
              <a:rPr lang="en-US">
                <a:latin typeface="Arial" panose="020B0604020202020204" pitchFamily="34" charset="0"/>
                <a:cs typeface="Arial" panose="020B0604020202020204" pitchFamily="34" charset="0"/>
              </a:rPr>
              <a:t>25% : quartil 1</a:t>
            </a:r>
          </a:p>
          <a:p>
            <a:pPr marL="171450" indent="-171450">
              <a:buFont typeface="Arial" panose="020B0604020202020204" pitchFamily="34" charset="0"/>
              <a:buChar char="•"/>
            </a:pPr>
            <a:r>
              <a:rPr lang="en-US">
                <a:latin typeface="Arial" panose="020B0604020202020204" pitchFamily="34" charset="0"/>
                <a:cs typeface="Arial" panose="020B0604020202020204" pitchFamily="34" charset="0"/>
              </a:rPr>
              <a:t>50% : quartil 2  atau median</a:t>
            </a:r>
          </a:p>
          <a:p>
            <a:pPr marL="171450" indent="-171450">
              <a:buFont typeface="Arial" panose="020B0604020202020204" pitchFamily="34" charset="0"/>
              <a:buChar char="•"/>
            </a:pPr>
            <a:r>
              <a:rPr lang="en-US">
                <a:latin typeface="Arial" panose="020B0604020202020204" pitchFamily="34" charset="0"/>
                <a:cs typeface="Arial" panose="020B0604020202020204" pitchFamily="34" charset="0"/>
              </a:rPr>
              <a:t>75%: quartil 3</a:t>
            </a:r>
          </a:p>
          <a:p>
            <a:pPr marL="171450" indent="-171450">
              <a:buFont typeface="Arial" panose="020B0604020202020204" pitchFamily="34" charset="0"/>
              <a:buChar char="•"/>
            </a:pPr>
            <a:r>
              <a:rPr lang="en-US">
                <a:latin typeface="Arial" panose="020B0604020202020204" pitchFamily="34" charset="0"/>
                <a:cs typeface="Arial" panose="020B0604020202020204" pitchFamily="34" charset="0"/>
              </a:rPr>
              <a:t>Max : nilai tertinggi</a:t>
            </a:r>
          </a:p>
          <a:p>
            <a:endParaRPr lang="id-ID"/>
          </a:p>
        </p:txBody>
      </p:sp>
    </p:spTree>
    <p:extLst>
      <p:ext uri="{BB962C8B-B14F-4D97-AF65-F5344CB8AC3E}">
        <p14:creationId xmlns:p14="http://schemas.microsoft.com/office/powerpoint/2010/main" val="3336571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1FC463-3759-4F4B-9DD7-E2F6CCD9634D}"/>
              </a:ext>
            </a:extLst>
          </p:cNvPr>
          <p:cNvSpPr>
            <a:spLocks noGrp="1"/>
          </p:cNvSpPr>
          <p:nvPr>
            <p:ph type="title"/>
          </p:nvPr>
        </p:nvSpPr>
        <p:spPr>
          <a:xfrm>
            <a:off x="1073151" y="446088"/>
            <a:ext cx="3547533" cy="1528486"/>
          </a:xfrm>
        </p:spPr>
        <p:txBody>
          <a:bodyPr/>
          <a:lstStyle/>
          <a:p>
            <a:pPr algn="ctr"/>
            <a:r>
              <a:rPr lang="en-US"/>
              <a:t>Informasi Data</a:t>
            </a:r>
            <a:endParaRPr lang="id-ID"/>
          </a:p>
        </p:txBody>
      </p:sp>
      <p:sp>
        <p:nvSpPr>
          <p:cNvPr id="7" name="Text Placeholder 6">
            <a:extLst>
              <a:ext uri="{FF2B5EF4-FFF2-40B4-BE49-F238E27FC236}">
                <a16:creationId xmlns:a16="http://schemas.microsoft.com/office/drawing/2014/main" id="{690949D6-1B6E-4D2B-A6DE-AC29FB69EBB9}"/>
              </a:ext>
            </a:extLst>
          </p:cNvPr>
          <p:cNvSpPr>
            <a:spLocks noGrp="1"/>
          </p:cNvSpPr>
          <p:nvPr>
            <p:ph type="body" sz="half" idx="2"/>
          </p:nvPr>
        </p:nvSpPr>
        <p:spPr>
          <a:xfrm>
            <a:off x="1073151" y="2425149"/>
            <a:ext cx="3547533" cy="2570922"/>
          </a:xfrm>
        </p:spPr>
        <p:txBody>
          <a:bodyPr/>
          <a:lstStyle/>
          <a:p>
            <a:r>
              <a:rPr lang="en-US">
                <a:latin typeface="Arial" panose="020B0604020202020204" pitchFamily="34" charset="0"/>
                <a:cs typeface="Arial" panose="020B0604020202020204" pitchFamily="34" charset="0"/>
              </a:rPr>
              <a:t>Dari Informasi data disamping kita dapat mengambil analisa data, seperti :</a:t>
            </a:r>
          </a:p>
          <a:p>
            <a:pPr marL="171450" indent="-171450">
              <a:buFont typeface="Arial" panose="020B0604020202020204" pitchFamily="34" charset="0"/>
              <a:buChar char="•"/>
            </a:pPr>
            <a:r>
              <a:rPr lang="en-US">
                <a:latin typeface="Arial" panose="020B0604020202020204" pitchFamily="34" charset="0"/>
                <a:cs typeface="Arial" panose="020B0604020202020204" pitchFamily="34" charset="0"/>
              </a:rPr>
              <a:t>Data memiliki 1 kolom kategorikal</a:t>
            </a:r>
          </a:p>
          <a:p>
            <a:pPr marL="171450" indent="-171450">
              <a:buFont typeface="Arial" panose="020B0604020202020204" pitchFamily="34" charset="0"/>
              <a:buChar char="•"/>
            </a:pPr>
            <a:r>
              <a:rPr lang="en-US">
                <a:latin typeface="Arial" panose="020B0604020202020204" pitchFamily="34" charset="0"/>
                <a:cs typeface="Arial" panose="020B0604020202020204" pitchFamily="34" charset="0"/>
              </a:rPr>
              <a:t>Data memiliki 9 kolom numerik</a:t>
            </a:r>
          </a:p>
          <a:p>
            <a:pPr marL="171450" indent="-171450">
              <a:buFont typeface="Arial" panose="020B0604020202020204" pitchFamily="34" charset="0"/>
              <a:buChar char="•"/>
            </a:pPr>
            <a:r>
              <a:rPr lang="en-US">
                <a:latin typeface="Arial" panose="020B0604020202020204" pitchFamily="34" charset="0"/>
                <a:cs typeface="Arial" panose="020B0604020202020204" pitchFamily="34" charset="0"/>
              </a:rPr>
              <a:t>Data memiliki 167 baris dan 10 kolom</a:t>
            </a:r>
          </a:p>
          <a:p>
            <a:pPr marL="171450" indent="-171450">
              <a:buFont typeface="Arial" panose="020B0604020202020204" pitchFamily="34" charset="0"/>
              <a:buChar char="•"/>
            </a:pPr>
            <a:r>
              <a:rPr lang="en-US">
                <a:latin typeface="Arial" panose="020B0604020202020204" pitchFamily="34" charset="0"/>
                <a:cs typeface="Arial" panose="020B0604020202020204" pitchFamily="34" charset="0"/>
              </a:rPr>
              <a:t>Data tidak memiliki nilai kosong atau null</a:t>
            </a:r>
          </a:p>
        </p:txBody>
      </p:sp>
      <p:pic>
        <p:nvPicPr>
          <p:cNvPr id="6" name="Content Placeholder 5">
            <a:extLst>
              <a:ext uri="{FF2B5EF4-FFF2-40B4-BE49-F238E27FC236}">
                <a16:creationId xmlns:a16="http://schemas.microsoft.com/office/drawing/2014/main" id="{D49579ED-BFFB-4793-8CFF-D1284865A929}"/>
              </a:ext>
            </a:extLst>
          </p:cNvPr>
          <p:cNvPicPr>
            <a:picLocks noGrp="1" noChangeAspect="1"/>
          </p:cNvPicPr>
          <p:nvPr>
            <p:ph idx="1"/>
          </p:nvPr>
        </p:nvPicPr>
        <p:blipFill>
          <a:blip r:embed="rId2"/>
          <a:stretch>
            <a:fillRect/>
          </a:stretch>
        </p:blipFill>
        <p:spPr>
          <a:xfrm>
            <a:off x="6096000" y="1674640"/>
            <a:ext cx="5235879" cy="3508719"/>
          </a:xfrm>
        </p:spPr>
      </p:pic>
    </p:spTree>
    <p:extLst>
      <p:ext uri="{BB962C8B-B14F-4D97-AF65-F5344CB8AC3E}">
        <p14:creationId xmlns:p14="http://schemas.microsoft.com/office/powerpoint/2010/main" val="2926474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1FC463-3759-4F4B-9DD7-E2F6CCD9634D}"/>
              </a:ext>
            </a:extLst>
          </p:cNvPr>
          <p:cNvSpPr>
            <a:spLocks noGrp="1"/>
          </p:cNvSpPr>
          <p:nvPr>
            <p:ph type="title"/>
          </p:nvPr>
        </p:nvSpPr>
        <p:spPr>
          <a:xfrm>
            <a:off x="1073151" y="446088"/>
            <a:ext cx="3547533" cy="1528486"/>
          </a:xfrm>
        </p:spPr>
        <p:txBody>
          <a:bodyPr/>
          <a:lstStyle/>
          <a:p>
            <a:pPr algn="ctr"/>
            <a:r>
              <a:rPr lang="en-US"/>
              <a:t>Analisa Univariate</a:t>
            </a:r>
            <a:br>
              <a:rPr lang="en-US"/>
            </a:br>
            <a:r>
              <a:rPr lang="en-US"/>
              <a:t>Histogram</a:t>
            </a:r>
            <a:endParaRPr lang="id-ID"/>
          </a:p>
        </p:txBody>
      </p:sp>
      <p:sp>
        <p:nvSpPr>
          <p:cNvPr id="7" name="Text Placeholder 6">
            <a:extLst>
              <a:ext uri="{FF2B5EF4-FFF2-40B4-BE49-F238E27FC236}">
                <a16:creationId xmlns:a16="http://schemas.microsoft.com/office/drawing/2014/main" id="{690949D6-1B6E-4D2B-A6DE-AC29FB69EBB9}"/>
              </a:ext>
            </a:extLst>
          </p:cNvPr>
          <p:cNvSpPr>
            <a:spLocks noGrp="1"/>
          </p:cNvSpPr>
          <p:nvPr>
            <p:ph type="body" sz="half" idx="2"/>
          </p:nvPr>
        </p:nvSpPr>
        <p:spPr>
          <a:xfrm>
            <a:off x="1073151" y="2260738"/>
            <a:ext cx="3644623" cy="3494030"/>
          </a:xfrm>
        </p:spPr>
        <p:txBody>
          <a:bodyPr>
            <a:normAutofit/>
          </a:bodyPr>
          <a:lstStyle/>
          <a:p>
            <a:r>
              <a:rPr lang="en-US">
                <a:latin typeface="Arial" panose="020B0604020202020204" pitchFamily="34" charset="0"/>
                <a:cs typeface="Arial" panose="020B0604020202020204" pitchFamily="34" charset="0"/>
              </a:rPr>
              <a:t>Dari analisis histogram data disamping kita dapat mengambil analisa data jumlah frekuensi dan rentan nilainya serta melihat nilai skewnes pada masing masing kolom</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Contohnya data Kesehatan memiliki rata rata rentan nilai 0 – 12,5 dan memiliki skewness positif</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Didapati bahwa hampir semua kolom memiliki skewness positif kecuali kolom Harapan_hidup</a:t>
            </a:r>
          </a:p>
        </p:txBody>
      </p:sp>
      <p:pic>
        <p:nvPicPr>
          <p:cNvPr id="6" name="Content Placeholder 5">
            <a:extLst>
              <a:ext uri="{FF2B5EF4-FFF2-40B4-BE49-F238E27FC236}">
                <a16:creationId xmlns:a16="http://schemas.microsoft.com/office/drawing/2014/main" id="{5AC1969C-ABC6-4A94-8C48-9CFB76908724}"/>
              </a:ext>
            </a:extLst>
          </p:cNvPr>
          <p:cNvPicPr>
            <a:picLocks noGrp="1" noChangeAspect="1"/>
          </p:cNvPicPr>
          <p:nvPr>
            <p:ph idx="1"/>
          </p:nvPr>
        </p:nvPicPr>
        <p:blipFill>
          <a:blip r:embed="rId2"/>
          <a:stretch>
            <a:fillRect/>
          </a:stretch>
        </p:blipFill>
        <p:spPr>
          <a:xfrm>
            <a:off x="4988685" y="1103232"/>
            <a:ext cx="6945444" cy="46515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60331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1FC463-3759-4F4B-9DD7-E2F6CCD9634D}"/>
              </a:ext>
            </a:extLst>
          </p:cNvPr>
          <p:cNvSpPr>
            <a:spLocks noGrp="1"/>
          </p:cNvSpPr>
          <p:nvPr>
            <p:ph type="title"/>
          </p:nvPr>
        </p:nvSpPr>
        <p:spPr>
          <a:xfrm>
            <a:off x="1073151" y="446088"/>
            <a:ext cx="3547533" cy="1528486"/>
          </a:xfrm>
        </p:spPr>
        <p:txBody>
          <a:bodyPr/>
          <a:lstStyle/>
          <a:p>
            <a:pPr algn="ctr"/>
            <a:r>
              <a:rPr lang="en-US"/>
              <a:t>Analisa Univariate</a:t>
            </a:r>
            <a:br>
              <a:rPr lang="en-US"/>
            </a:br>
            <a:r>
              <a:rPr lang="en-US"/>
              <a:t>Boxplot</a:t>
            </a:r>
            <a:endParaRPr lang="id-ID"/>
          </a:p>
        </p:txBody>
      </p:sp>
      <p:sp>
        <p:nvSpPr>
          <p:cNvPr id="7" name="Text Placeholder 6">
            <a:extLst>
              <a:ext uri="{FF2B5EF4-FFF2-40B4-BE49-F238E27FC236}">
                <a16:creationId xmlns:a16="http://schemas.microsoft.com/office/drawing/2014/main" id="{690949D6-1B6E-4D2B-A6DE-AC29FB69EBB9}"/>
              </a:ext>
            </a:extLst>
          </p:cNvPr>
          <p:cNvSpPr>
            <a:spLocks noGrp="1"/>
          </p:cNvSpPr>
          <p:nvPr>
            <p:ph type="body" sz="half" idx="2"/>
          </p:nvPr>
        </p:nvSpPr>
        <p:spPr>
          <a:xfrm>
            <a:off x="1073151" y="2260738"/>
            <a:ext cx="3644623" cy="3769001"/>
          </a:xfrm>
        </p:spPr>
        <p:txBody>
          <a:bodyPr>
            <a:normAutofit/>
          </a:bodyPr>
          <a:lstStyle/>
          <a:p>
            <a:r>
              <a:rPr lang="en-US">
                <a:latin typeface="Arial" panose="020B0604020202020204" pitchFamily="34" charset="0"/>
                <a:cs typeface="Arial" panose="020B0604020202020204" pitchFamily="34" charset="0"/>
              </a:rPr>
              <a:t>Dari analisis boxplot data disamping kita dapat melihat secara cepat data Q0 (data terkecil), Q1, Q2 (median), Q3, Q4 (data terbesar) bahkan dengan data outliernya sekaligus dari masing masing kolom</a:t>
            </a:r>
          </a:p>
          <a:p>
            <a:r>
              <a:rPr lang="en-US">
                <a:latin typeface="Arial" panose="020B0604020202020204" pitchFamily="34" charset="0"/>
                <a:cs typeface="Arial" panose="020B0604020202020204" pitchFamily="34" charset="0"/>
              </a:rPr>
              <a:t>Contohnya data Kesehatan memiliki rentan nilai :</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Q0 = 1,8</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Q1 = 5</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Q2 = 6,3</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Q3 =  8,6</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Q4 = 18</a:t>
            </a:r>
          </a:p>
          <a:p>
            <a:r>
              <a:rPr lang="en-US">
                <a:latin typeface="Arial" panose="020B0604020202020204" pitchFamily="34" charset="0"/>
                <a:cs typeface="Arial" panose="020B0604020202020204" pitchFamily="34" charset="0"/>
              </a:rPr>
              <a:t>Dan selebihnya adalah data outlier</a:t>
            </a:r>
          </a:p>
        </p:txBody>
      </p:sp>
      <p:pic>
        <p:nvPicPr>
          <p:cNvPr id="8" name="Content Placeholder 7">
            <a:extLst>
              <a:ext uri="{FF2B5EF4-FFF2-40B4-BE49-F238E27FC236}">
                <a16:creationId xmlns:a16="http://schemas.microsoft.com/office/drawing/2014/main" id="{BC77FA9D-6EDB-4633-A587-C719E4977CAA}"/>
              </a:ext>
            </a:extLst>
          </p:cNvPr>
          <p:cNvPicPr>
            <a:picLocks noGrp="1" noChangeAspect="1"/>
          </p:cNvPicPr>
          <p:nvPr>
            <p:ph idx="1"/>
          </p:nvPr>
        </p:nvPicPr>
        <p:blipFill>
          <a:blip r:embed="rId2"/>
          <a:stretch>
            <a:fillRect/>
          </a:stretch>
        </p:blipFill>
        <p:spPr>
          <a:xfrm>
            <a:off x="4895920" y="1030345"/>
            <a:ext cx="7163106" cy="4797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07049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1FC463-3759-4F4B-9DD7-E2F6CCD9634D}"/>
              </a:ext>
            </a:extLst>
          </p:cNvPr>
          <p:cNvSpPr>
            <a:spLocks noGrp="1"/>
          </p:cNvSpPr>
          <p:nvPr>
            <p:ph type="title"/>
          </p:nvPr>
        </p:nvSpPr>
        <p:spPr>
          <a:xfrm>
            <a:off x="1073151" y="446088"/>
            <a:ext cx="3547533" cy="1528486"/>
          </a:xfrm>
        </p:spPr>
        <p:txBody>
          <a:bodyPr/>
          <a:lstStyle/>
          <a:p>
            <a:pPr algn="ctr"/>
            <a:r>
              <a:rPr lang="en-US"/>
              <a:t>Analisa Multivariate</a:t>
            </a:r>
            <a:br>
              <a:rPr lang="en-US"/>
            </a:br>
            <a:r>
              <a:rPr lang="en-US"/>
              <a:t>Heatmap</a:t>
            </a:r>
            <a:endParaRPr lang="id-ID"/>
          </a:p>
        </p:txBody>
      </p:sp>
      <p:sp>
        <p:nvSpPr>
          <p:cNvPr id="7" name="Text Placeholder 6">
            <a:extLst>
              <a:ext uri="{FF2B5EF4-FFF2-40B4-BE49-F238E27FC236}">
                <a16:creationId xmlns:a16="http://schemas.microsoft.com/office/drawing/2014/main" id="{690949D6-1B6E-4D2B-A6DE-AC29FB69EBB9}"/>
              </a:ext>
            </a:extLst>
          </p:cNvPr>
          <p:cNvSpPr>
            <a:spLocks noGrp="1"/>
          </p:cNvSpPr>
          <p:nvPr>
            <p:ph type="body" sz="half" idx="2"/>
          </p:nvPr>
        </p:nvSpPr>
        <p:spPr>
          <a:xfrm>
            <a:off x="1073151" y="2260738"/>
            <a:ext cx="3644623" cy="4405105"/>
          </a:xfrm>
        </p:spPr>
        <p:txBody>
          <a:bodyPr>
            <a:normAutofit/>
          </a:bodyPr>
          <a:lstStyle/>
          <a:p>
            <a:r>
              <a:rPr lang="en-US">
                <a:latin typeface="Arial" panose="020B0604020202020204" pitchFamily="34" charset="0"/>
                <a:cs typeface="Arial" panose="020B0604020202020204" pitchFamily="34" charset="0"/>
              </a:rPr>
              <a:t>Dari analisis heatmap disamping kita dapat mengamati secara cepat nilai korelasi antara kedua kolom</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Berdasarkan korelasi, kolom Kesehatan memiliki korelasi yang paling tinggi dengan kolom GDPperkapita dan memiliki nilai skewness yang positif</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Maka berdasarkan Analisa heatmap dapat ditentukan bahwa</a:t>
            </a:r>
          </a:p>
          <a:p>
            <a:r>
              <a:rPr lang="en-US">
                <a:latin typeface="Arial" panose="020B0604020202020204" pitchFamily="34" charset="0"/>
                <a:cs typeface="Arial" panose="020B0604020202020204" pitchFamily="34" charset="0"/>
              </a:rPr>
              <a:t>Sumbu X = Kesehatan</a:t>
            </a:r>
          </a:p>
          <a:p>
            <a:r>
              <a:rPr lang="en-US">
                <a:latin typeface="Arial" panose="020B0604020202020204" pitchFamily="34" charset="0"/>
                <a:cs typeface="Arial" panose="020B0604020202020204" pitchFamily="34" charset="0"/>
              </a:rPr>
              <a:t>Sumbu Y = GDPperkapita</a:t>
            </a:r>
          </a:p>
          <a:p>
            <a:r>
              <a:rPr lang="en-US">
                <a:latin typeface="Arial" panose="020B0604020202020204" pitchFamily="34" charset="0"/>
                <a:cs typeface="Arial" panose="020B0604020202020204" pitchFamily="34" charset="0"/>
              </a:rPr>
              <a:t>Sebagai sumbu untuk model K-Means</a:t>
            </a:r>
          </a:p>
        </p:txBody>
      </p:sp>
      <p:pic>
        <p:nvPicPr>
          <p:cNvPr id="6" name="Content Placeholder 5">
            <a:extLst>
              <a:ext uri="{FF2B5EF4-FFF2-40B4-BE49-F238E27FC236}">
                <a16:creationId xmlns:a16="http://schemas.microsoft.com/office/drawing/2014/main" id="{21921FCF-160B-414D-A1AE-10B65399A400}"/>
              </a:ext>
            </a:extLst>
          </p:cNvPr>
          <p:cNvPicPr>
            <a:picLocks noGrp="1" noChangeAspect="1"/>
          </p:cNvPicPr>
          <p:nvPr>
            <p:ph idx="1"/>
          </p:nvPr>
        </p:nvPicPr>
        <p:blipFill>
          <a:blip r:embed="rId2"/>
          <a:stretch>
            <a:fillRect/>
          </a:stretch>
        </p:blipFill>
        <p:spPr>
          <a:xfrm>
            <a:off x="5256314" y="654269"/>
            <a:ext cx="6470922" cy="554946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799237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C89583A-3EC7-420B-9318-00FC899C2179}"/>
              </a:ext>
            </a:extLst>
          </p:cNvPr>
          <p:cNvSpPr>
            <a:spLocks noGrp="1"/>
          </p:cNvSpPr>
          <p:nvPr>
            <p:ph type="body" idx="1"/>
          </p:nvPr>
        </p:nvSpPr>
        <p:spPr/>
        <p:txBody>
          <a:bodyPr/>
          <a:lstStyle/>
          <a:p>
            <a:r>
              <a:rPr lang="en-US" b="1">
                <a:solidFill>
                  <a:srgbClr val="25CABF"/>
                </a:solidFill>
              </a:rPr>
              <a:t>Penanganan data outlier menggunakan metode IQR</a:t>
            </a:r>
            <a:endParaRPr lang="id-ID" b="1">
              <a:solidFill>
                <a:srgbClr val="25CABF"/>
              </a:solidFill>
            </a:endParaRPr>
          </a:p>
        </p:txBody>
      </p:sp>
      <p:pic>
        <p:nvPicPr>
          <p:cNvPr id="11" name="Content Placeholder 10">
            <a:extLst>
              <a:ext uri="{FF2B5EF4-FFF2-40B4-BE49-F238E27FC236}">
                <a16:creationId xmlns:a16="http://schemas.microsoft.com/office/drawing/2014/main" id="{49090695-3CA5-48C8-AB29-DAA201418AA5}"/>
              </a:ext>
            </a:extLst>
          </p:cNvPr>
          <p:cNvPicPr>
            <a:picLocks noGrp="1" noChangeAspect="1"/>
          </p:cNvPicPr>
          <p:nvPr>
            <p:ph sz="half" idx="2"/>
          </p:nvPr>
        </p:nvPicPr>
        <p:blipFill>
          <a:blip r:embed="rId2"/>
          <a:stretch>
            <a:fillRect/>
          </a:stretch>
        </p:blipFill>
        <p:spPr>
          <a:xfrm>
            <a:off x="2499018" y="2790032"/>
            <a:ext cx="1821274" cy="3109912"/>
          </a:xfrm>
        </p:spPr>
      </p:pic>
      <p:sp>
        <p:nvSpPr>
          <p:cNvPr id="8" name="Text Placeholder 7">
            <a:extLst>
              <a:ext uri="{FF2B5EF4-FFF2-40B4-BE49-F238E27FC236}">
                <a16:creationId xmlns:a16="http://schemas.microsoft.com/office/drawing/2014/main" id="{AD39DBE7-DA30-4C7B-9C0A-F5C05A636E0F}"/>
              </a:ext>
            </a:extLst>
          </p:cNvPr>
          <p:cNvSpPr>
            <a:spLocks noGrp="1"/>
          </p:cNvSpPr>
          <p:nvPr>
            <p:ph type="body" sz="quarter" idx="3"/>
          </p:nvPr>
        </p:nvSpPr>
        <p:spPr>
          <a:xfrm>
            <a:off x="6187415" y="2174875"/>
            <a:ext cx="5194583" cy="409299"/>
          </a:xfrm>
        </p:spPr>
        <p:txBody>
          <a:bodyPr/>
          <a:lstStyle/>
          <a:p>
            <a:r>
              <a:rPr lang="en-US" b="1">
                <a:solidFill>
                  <a:srgbClr val="25CABF"/>
                </a:solidFill>
              </a:rPr>
              <a:t>Visualisasi dengan boxplot</a:t>
            </a:r>
            <a:endParaRPr lang="id-ID" b="1">
              <a:solidFill>
                <a:srgbClr val="25CABF"/>
              </a:solidFill>
            </a:endParaRPr>
          </a:p>
        </p:txBody>
      </p:sp>
      <p:sp>
        <p:nvSpPr>
          <p:cNvPr id="12" name="Content Placeholder 8">
            <a:extLst>
              <a:ext uri="{FF2B5EF4-FFF2-40B4-BE49-F238E27FC236}">
                <a16:creationId xmlns:a16="http://schemas.microsoft.com/office/drawing/2014/main" id="{00CA07C5-0A03-4AB4-BC85-DAE9CE55882A}"/>
              </a:ext>
            </a:extLst>
          </p:cNvPr>
          <p:cNvSpPr txBox="1">
            <a:spLocks/>
          </p:cNvSpPr>
          <p:nvPr/>
        </p:nvSpPr>
        <p:spPr>
          <a:xfrm>
            <a:off x="810000" y="5938839"/>
            <a:ext cx="5194583" cy="831647"/>
          </a:xfrm>
          <a:prstGeom prst="rect">
            <a:avLst/>
          </a:prstGeom>
          <a:effectLst>
            <a:outerShdw blurRad="50800" dir="14400000">
              <a:srgbClr val="000000">
                <a:alpha val="40000"/>
              </a:srgbClr>
            </a:outerShdw>
          </a:effectLst>
        </p:spPr>
        <p:txBody>
          <a:bodyPr vert="horz" lIns="91440" tIns="45720" rIns="91440" bIns="45720" rtlCol="0" anchor="t">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a:latin typeface="Arial" panose="020B0604020202020204" pitchFamily="34" charset="0"/>
                <a:cs typeface="Arial" panose="020B0604020202020204" pitchFamily="34" charset="0"/>
              </a:rPr>
              <a:t>Data yang sudah ditangani akan berubah bentuk dan hanya memiliki 141 baris yang tadinya 167 baris, dan 2 kolom sebagai sumbu x dan y</a:t>
            </a:r>
            <a:endParaRPr lang="id-ID">
              <a:latin typeface="Arial" panose="020B0604020202020204" pitchFamily="34" charset="0"/>
              <a:cs typeface="Arial" panose="020B0604020202020204" pitchFamily="34" charset="0"/>
            </a:endParaRPr>
          </a:p>
        </p:txBody>
      </p:sp>
      <p:pic>
        <p:nvPicPr>
          <p:cNvPr id="17" name="Content Placeholder 16">
            <a:extLst>
              <a:ext uri="{FF2B5EF4-FFF2-40B4-BE49-F238E27FC236}">
                <a16:creationId xmlns:a16="http://schemas.microsoft.com/office/drawing/2014/main" id="{9A2AB286-6BDA-43D3-9056-621BFB21FEDF}"/>
              </a:ext>
            </a:extLst>
          </p:cNvPr>
          <p:cNvPicPr>
            <a:picLocks noGrp="1" noChangeAspect="1"/>
          </p:cNvPicPr>
          <p:nvPr>
            <p:ph sz="quarter" idx="4"/>
          </p:nvPr>
        </p:nvPicPr>
        <p:blipFill>
          <a:blip r:embed="rId3"/>
          <a:stretch>
            <a:fillRect/>
          </a:stretch>
        </p:blipFill>
        <p:spPr>
          <a:xfrm>
            <a:off x="6187697" y="3475491"/>
            <a:ext cx="5194300" cy="173899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5" name="Content Placeholder 8">
            <a:extLst>
              <a:ext uri="{FF2B5EF4-FFF2-40B4-BE49-F238E27FC236}">
                <a16:creationId xmlns:a16="http://schemas.microsoft.com/office/drawing/2014/main" id="{75293A2C-EB0A-4E9D-AD0A-7B4887523F42}"/>
              </a:ext>
            </a:extLst>
          </p:cNvPr>
          <p:cNvSpPr txBox="1">
            <a:spLocks/>
          </p:cNvSpPr>
          <p:nvPr/>
        </p:nvSpPr>
        <p:spPr>
          <a:xfrm>
            <a:off x="6187414" y="5899944"/>
            <a:ext cx="5194583" cy="831647"/>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a:latin typeface="Arial" panose="020B0604020202020204" pitchFamily="34" charset="0"/>
                <a:cs typeface="Arial" panose="020B0604020202020204" pitchFamily="34" charset="0"/>
              </a:rPr>
              <a:t>penananganan data outlier akan mereduksi data outlier agar data tidak menyimpang terlalu jauh</a:t>
            </a:r>
            <a:endParaRPr lang="id-ID">
              <a:latin typeface="Arial" panose="020B0604020202020204" pitchFamily="34" charset="0"/>
              <a:cs typeface="Arial" panose="020B0604020202020204" pitchFamily="34" charset="0"/>
            </a:endParaRPr>
          </a:p>
        </p:txBody>
      </p:sp>
      <p:sp>
        <p:nvSpPr>
          <p:cNvPr id="18" name="Title 4">
            <a:extLst>
              <a:ext uri="{FF2B5EF4-FFF2-40B4-BE49-F238E27FC236}">
                <a16:creationId xmlns:a16="http://schemas.microsoft.com/office/drawing/2014/main" id="{B73DF58D-BF32-4F97-94BC-BB35D9735728}"/>
              </a:ext>
            </a:extLst>
          </p:cNvPr>
          <p:cNvSpPr txBox="1">
            <a:spLocks/>
          </p:cNvSpPr>
          <p:nvPr/>
        </p:nvSpPr>
        <p:spPr>
          <a:xfrm>
            <a:off x="810000" y="35936"/>
            <a:ext cx="10571998" cy="831647"/>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Persiapan data</a:t>
            </a:r>
            <a:endParaRPr lang="id-ID"/>
          </a:p>
        </p:txBody>
      </p:sp>
      <p:sp>
        <p:nvSpPr>
          <p:cNvPr id="19" name="Content Placeholder 8">
            <a:extLst>
              <a:ext uri="{FF2B5EF4-FFF2-40B4-BE49-F238E27FC236}">
                <a16:creationId xmlns:a16="http://schemas.microsoft.com/office/drawing/2014/main" id="{B0940459-1947-4B99-9940-2FB39622BA33}"/>
              </a:ext>
            </a:extLst>
          </p:cNvPr>
          <p:cNvSpPr txBox="1">
            <a:spLocks/>
          </p:cNvSpPr>
          <p:nvPr/>
        </p:nvSpPr>
        <p:spPr>
          <a:xfrm>
            <a:off x="845094" y="1201285"/>
            <a:ext cx="10684640" cy="576262"/>
          </a:xfrm>
          <a:prstGeom prst="rect">
            <a:avLst/>
          </a:prstGeom>
          <a:effectLst>
            <a:outerShdw blurRad="50800" dir="14400000">
              <a:srgbClr val="000000">
                <a:alpha val="40000"/>
              </a:srgbClr>
            </a:outerShdw>
          </a:effectLst>
        </p:spPr>
        <p:txBody>
          <a:bodyPr vert="horz" lIns="91440" tIns="45720" rIns="91440" bIns="45720" rtlCol="0" anchor="t">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1400" b="1">
                <a:latin typeface="Arial" panose="020B0604020202020204" pitchFamily="34" charset="0"/>
                <a:cs typeface="Arial" panose="020B0604020202020204" pitchFamily="34" charset="0"/>
              </a:rPr>
              <a:t>Pada proses persiapan data hanya mengambil 2 kolom saja sebagai sumbu x dan y</a:t>
            </a:r>
          </a:p>
          <a:p>
            <a:pPr marL="0" indent="0">
              <a:buFont typeface="Wingdings 2" charset="2"/>
              <a:buNone/>
            </a:pPr>
            <a:r>
              <a:rPr lang="en-US" sz="1400" b="1">
                <a:latin typeface="Arial" panose="020B0604020202020204" pitchFamily="34" charset="0"/>
                <a:cs typeface="Arial" panose="020B0604020202020204" pitchFamily="34" charset="0"/>
              </a:rPr>
              <a:t>Yaitu kolom Kesehatan (x) dan kolom GPDperkapita (y)</a:t>
            </a:r>
            <a:endParaRPr lang="id-ID" sz="1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30160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666</TotalTime>
  <Words>1131</Words>
  <Application>Microsoft Office PowerPoint</Application>
  <PresentationFormat>Widescreen</PresentationFormat>
  <Paragraphs>177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2</vt:lpstr>
      <vt:lpstr>Quotable</vt:lpstr>
      <vt:lpstr>Laporan Clustering Negara menggunakan Metode K-Means Clustering untuk Organisasi HELP Internasional</vt:lpstr>
      <vt:lpstr>Proses membuat model K-Means</vt:lpstr>
      <vt:lpstr>Penjelasan kolom :</vt:lpstr>
      <vt:lpstr>Deskripsi data</vt:lpstr>
      <vt:lpstr>Informasi Data</vt:lpstr>
      <vt:lpstr>Analisa Univariate Histogram</vt:lpstr>
      <vt:lpstr>Analisa Univariate Boxplot</vt:lpstr>
      <vt:lpstr>Analisa Multivariate Heatmap</vt:lpstr>
      <vt:lpstr>PowerPoint Presentation</vt:lpstr>
      <vt:lpstr>Scaling dengan StandardScaler</vt:lpstr>
      <vt:lpstr>Visualisasi K-Means dengan scatter plot menggunakan data standarisasi</vt:lpstr>
      <vt:lpstr>Analisa K-Means dengan scatter plot menggunakan data normal</vt:lpstr>
      <vt:lpstr>Menampilkan urutan negara pada cluster berwarna hijau</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Laporan Clustering Negara menggunakan Metode K-Means Clustering untuk Organisasi HELP Internasional</dc:title>
  <dc:creator>Ilham Hardika</dc:creator>
  <cp:lastModifiedBy>Ilham Hardika</cp:lastModifiedBy>
  <cp:revision>13</cp:revision>
  <dcterms:created xsi:type="dcterms:W3CDTF">2021-10-15T12:38:08Z</dcterms:created>
  <dcterms:modified xsi:type="dcterms:W3CDTF">2021-10-15T23:44:55Z</dcterms:modified>
</cp:coreProperties>
</file>