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5" r:id="rId12"/>
  </p:sldIdLst>
  <p:sldSz cx="12193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4"/>
    <p:restoredTop sz="94700"/>
  </p:normalViewPr>
  <p:slideViewPr>
    <p:cSldViewPr snapToGrid="0" snapToObjects="1">
      <p:cViewPr varScale="1">
        <p:scale>
          <a:sx n="91" d="100"/>
          <a:sy n="91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mailto:Alex.Angus@vu.edu.au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mailto:Alex.Angus@vu.edu.au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2DB47-57BE-45AA-85B4-E907525D19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8DF667-BBCB-4A33-B3B6-17717CE01CB2}">
      <dgm:prSet/>
      <dgm:spPr/>
      <dgm:t>
        <a:bodyPr/>
        <a:lstStyle/>
        <a:p>
          <a:r>
            <a:rPr lang="en-AU" b="1" dirty="0"/>
            <a:t>Welcome/Icebreaker</a:t>
          </a:r>
          <a:endParaRPr lang="en-US" dirty="0"/>
        </a:p>
      </dgm:t>
    </dgm:pt>
    <dgm:pt modelId="{75D29957-290B-4EAC-9183-DD7FF384C79C}" type="parTrans" cxnId="{CA7EEEF9-5DEE-48E7-B712-E1C0DFCAF1FE}">
      <dgm:prSet/>
      <dgm:spPr/>
      <dgm:t>
        <a:bodyPr/>
        <a:lstStyle/>
        <a:p>
          <a:endParaRPr lang="en-US"/>
        </a:p>
      </dgm:t>
    </dgm:pt>
    <dgm:pt modelId="{2C72745F-B267-470E-A39C-4024B5B391D4}" type="sibTrans" cxnId="{CA7EEEF9-5DEE-48E7-B712-E1C0DFCAF1FE}">
      <dgm:prSet/>
      <dgm:spPr/>
      <dgm:t>
        <a:bodyPr/>
        <a:lstStyle/>
        <a:p>
          <a:endParaRPr lang="en-US"/>
        </a:p>
      </dgm:t>
    </dgm:pt>
    <dgm:pt modelId="{A9D76A0B-F69C-4AFD-BDFA-96EAEB79F2C5}">
      <dgm:prSet/>
      <dgm:spPr/>
      <dgm:t>
        <a:bodyPr/>
        <a:lstStyle/>
        <a:p>
          <a:r>
            <a:rPr lang="en-AU" b="1" dirty="0"/>
            <a:t>Review of Week 1</a:t>
          </a:r>
          <a:endParaRPr lang="en-US" dirty="0"/>
        </a:p>
      </dgm:t>
    </dgm:pt>
    <dgm:pt modelId="{D293BE2A-E931-46CD-9B7C-A4FB262D30B7}" type="parTrans" cxnId="{C9E6A359-1010-446C-A637-6BE61038788F}">
      <dgm:prSet/>
      <dgm:spPr/>
      <dgm:t>
        <a:bodyPr/>
        <a:lstStyle/>
        <a:p>
          <a:endParaRPr lang="en-US"/>
        </a:p>
      </dgm:t>
    </dgm:pt>
    <dgm:pt modelId="{1B43ABCA-B295-4668-9DE2-2F0F710A1B84}" type="sibTrans" cxnId="{C9E6A359-1010-446C-A637-6BE61038788F}">
      <dgm:prSet/>
      <dgm:spPr/>
      <dgm:t>
        <a:bodyPr/>
        <a:lstStyle/>
        <a:p>
          <a:endParaRPr lang="en-US"/>
        </a:p>
      </dgm:t>
    </dgm:pt>
    <dgm:pt modelId="{D2851299-2F9B-43B3-B052-5BAEFB0C85F0}">
      <dgm:prSet/>
      <dgm:spPr/>
      <dgm:t>
        <a:bodyPr/>
        <a:lstStyle/>
        <a:p>
          <a:r>
            <a:rPr lang="en-US" b="1" dirty="0"/>
            <a:t>Week1 ppt, Assessment, LAB 1 exercises</a:t>
          </a:r>
          <a:endParaRPr lang="en-US" dirty="0"/>
        </a:p>
      </dgm:t>
    </dgm:pt>
    <dgm:pt modelId="{4C27FA77-B1CA-4571-8E0B-F1F69ADABE6D}" type="parTrans" cxnId="{9CA884C3-0840-460F-A3D8-7DDB83FACCBD}">
      <dgm:prSet/>
      <dgm:spPr/>
      <dgm:t>
        <a:bodyPr/>
        <a:lstStyle/>
        <a:p>
          <a:endParaRPr lang="en-US"/>
        </a:p>
      </dgm:t>
    </dgm:pt>
    <dgm:pt modelId="{915E5D6D-042B-4484-BA59-1249B846910C}" type="sibTrans" cxnId="{9CA884C3-0840-460F-A3D8-7DDB83FACCBD}">
      <dgm:prSet/>
      <dgm:spPr/>
      <dgm:t>
        <a:bodyPr/>
        <a:lstStyle/>
        <a:p>
          <a:endParaRPr lang="en-US"/>
        </a:p>
      </dgm:t>
    </dgm:pt>
    <dgm:pt modelId="{BF88ACD7-48C1-4E9F-A300-DA55679B3976}">
      <dgm:prSet/>
      <dgm:spPr/>
      <dgm:t>
        <a:bodyPr/>
        <a:lstStyle/>
        <a:p>
          <a:r>
            <a:rPr lang="en-US" b="1" dirty="0"/>
            <a:t>Topic 2 / Examples</a:t>
          </a:r>
          <a:endParaRPr lang="en-US" dirty="0"/>
        </a:p>
      </dgm:t>
    </dgm:pt>
    <dgm:pt modelId="{1F96229C-8397-4A66-9961-B5E6B839AA6D}" type="parTrans" cxnId="{A3303B8D-851F-4A6C-BDE4-83AE832737BD}">
      <dgm:prSet/>
      <dgm:spPr/>
      <dgm:t>
        <a:bodyPr/>
        <a:lstStyle/>
        <a:p>
          <a:endParaRPr lang="en-US"/>
        </a:p>
      </dgm:t>
    </dgm:pt>
    <dgm:pt modelId="{D1FB13BC-AFF0-4E34-BCAD-6FA0421E42C5}" type="sibTrans" cxnId="{A3303B8D-851F-4A6C-BDE4-83AE832737BD}">
      <dgm:prSet/>
      <dgm:spPr/>
      <dgm:t>
        <a:bodyPr/>
        <a:lstStyle/>
        <a:p>
          <a:endParaRPr lang="en-US"/>
        </a:p>
      </dgm:t>
    </dgm:pt>
    <dgm:pt modelId="{F4DF0066-5EC8-4841-86A4-959DE1B23037}">
      <dgm:prSet/>
      <dgm:spPr/>
      <dgm:t>
        <a:bodyPr/>
        <a:lstStyle/>
        <a:p>
          <a:r>
            <a:rPr lang="en-US" b="1"/>
            <a:t>Review/Questions/HOMEWORK</a:t>
          </a:r>
          <a:endParaRPr lang="en-US"/>
        </a:p>
      </dgm:t>
    </dgm:pt>
    <dgm:pt modelId="{62EDFF0B-4218-41F6-8501-70406DA97E7E}" type="parTrans" cxnId="{36FC933E-60C9-401D-980B-3D7CF21D51FD}">
      <dgm:prSet/>
      <dgm:spPr/>
      <dgm:t>
        <a:bodyPr/>
        <a:lstStyle/>
        <a:p>
          <a:endParaRPr lang="en-US"/>
        </a:p>
      </dgm:t>
    </dgm:pt>
    <dgm:pt modelId="{4CD9D204-29FF-4082-9770-F046E30510E1}" type="sibTrans" cxnId="{36FC933E-60C9-401D-980B-3D7CF21D51FD}">
      <dgm:prSet/>
      <dgm:spPr/>
      <dgm:t>
        <a:bodyPr/>
        <a:lstStyle/>
        <a:p>
          <a:endParaRPr lang="en-US"/>
        </a:p>
      </dgm:t>
    </dgm:pt>
    <dgm:pt modelId="{B19809EF-5D85-B740-9232-D9754C25F9A5}">
      <dgm:prSet/>
      <dgm:spPr/>
      <dgm:t>
        <a:bodyPr/>
        <a:lstStyle/>
        <a:p>
          <a:r>
            <a:rPr lang="en-US" b="1" dirty="0"/>
            <a:t>Lab 2 – Group Work</a:t>
          </a:r>
          <a:endParaRPr lang="en-US" dirty="0"/>
        </a:p>
      </dgm:t>
    </dgm:pt>
    <dgm:pt modelId="{6DC30358-E786-7F4C-AC33-D56CA78718AA}" type="parTrans" cxnId="{EB74D339-BB93-E24F-8B82-E8C2FFA980DB}">
      <dgm:prSet/>
      <dgm:spPr/>
    </dgm:pt>
    <dgm:pt modelId="{B0AB7FC4-3047-DA41-BD6E-3FC34BAD1270}" type="sibTrans" cxnId="{EB74D339-BB93-E24F-8B82-E8C2FFA980DB}">
      <dgm:prSet/>
      <dgm:spPr/>
    </dgm:pt>
    <dgm:pt modelId="{0B8423A2-96E4-0A42-8C89-7438EA775BC2}" type="pres">
      <dgm:prSet presAssocID="{9952DB47-57BE-45AA-85B4-E907525D19CA}" presName="linear" presStyleCnt="0">
        <dgm:presLayoutVars>
          <dgm:animLvl val="lvl"/>
          <dgm:resizeHandles val="exact"/>
        </dgm:presLayoutVars>
      </dgm:prSet>
      <dgm:spPr/>
    </dgm:pt>
    <dgm:pt modelId="{B7A46E64-90E7-084C-96CC-D5A601DF06BA}" type="pres">
      <dgm:prSet presAssocID="{D58DF667-BBCB-4A33-B3B6-17717CE01CB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DF6711D-C3DC-964B-BA02-7376A6B1CA3C}" type="pres">
      <dgm:prSet presAssocID="{2C72745F-B267-470E-A39C-4024B5B391D4}" presName="spacer" presStyleCnt="0"/>
      <dgm:spPr/>
    </dgm:pt>
    <dgm:pt modelId="{07D856A8-F8DF-9144-A18E-C1789CEFC331}" type="pres">
      <dgm:prSet presAssocID="{A9D76A0B-F69C-4AFD-BDFA-96EAEB79F2C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784472F-DA69-7D48-AFFB-A9B9DDE606E7}" type="pres">
      <dgm:prSet presAssocID="{A9D76A0B-F69C-4AFD-BDFA-96EAEB79F2C5}" presName="childText" presStyleLbl="revTx" presStyleIdx="0" presStyleCnt="1">
        <dgm:presLayoutVars>
          <dgm:bulletEnabled val="1"/>
        </dgm:presLayoutVars>
      </dgm:prSet>
      <dgm:spPr/>
    </dgm:pt>
    <dgm:pt modelId="{1E047059-0162-1040-9935-1B93DED7ADF2}" type="pres">
      <dgm:prSet presAssocID="{BF88ACD7-48C1-4E9F-A300-DA55679B397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AA5352-88E1-9F48-9C5F-F39BFE940907}" type="pres">
      <dgm:prSet presAssocID="{D1FB13BC-AFF0-4E34-BCAD-6FA0421E42C5}" presName="spacer" presStyleCnt="0"/>
      <dgm:spPr/>
    </dgm:pt>
    <dgm:pt modelId="{E9B05B28-2B82-CB46-A3DC-C48775E56E59}" type="pres">
      <dgm:prSet presAssocID="{B19809EF-5D85-B740-9232-D9754C25F9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6BA1ABB-D2E5-124D-85A0-1C80A8ECC042}" type="pres">
      <dgm:prSet presAssocID="{B0AB7FC4-3047-DA41-BD6E-3FC34BAD1270}" presName="spacer" presStyleCnt="0"/>
      <dgm:spPr/>
    </dgm:pt>
    <dgm:pt modelId="{79B5854E-CD2E-9641-BE16-BC198B8EB51E}" type="pres">
      <dgm:prSet presAssocID="{F4DF0066-5EC8-4841-86A4-959DE1B2303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418704-D37A-1E47-BF6D-4F373ACC41FB}" type="presOf" srcId="{D2851299-2F9B-43B3-B052-5BAEFB0C85F0}" destId="{3784472F-DA69-7D48-AFFB-A9B9DDE606E7}" srcOrd="0" destOrd="0" presId="urn:microsoft.com/office/officeart/2005/8/layout/vList2"/>
    <dgm:cxn modelId="{EB74D339-BB93-E24F-8B82-E8C2FFA980DB}" srcId="{9952DB47-57BE-45AA-85B4-E907525D19CA}" destId="{B19809EF-5D85-B740-9232-D9754C25F9A5}" srcOrd="3" destOrd="0" parTransId="{6DC30358-E786-7F4C-AC33-D56CA78718AA}" sibTransId="{B0AB7FC4-3047-DA41-BD6E-3FC34BAD1270}"/>
    <dgm:cxn modelId="{36FC933E-60C9-401D-980B-3D7CF21D51FD}" srcId="{9952DB47-57BE-45AA-85B4-E907525D19CA}" destId="{F4DF0066-5EC8-4841-86A4-959DE1B23037}" srcOrd="4" destOrd="0" parTransId="{62EDFF0B-4218-41F6-8501-70406DA97E7E}" sibTransId="{4CD9D204-29FF-4082-9770-F046E30510E1}"/>
    <dgm:cxn modelId="{C9E6A359-1010-446C-A637-6BE61038788F}" srcId="{9952DB47-57BE-45AA-85B4-E907525D19CA}" destId="{A9D76A0B-F69C-4AFD-BDFA-96EAEB79F2C5}" srcOrd="1" destOrd="0" parTransId="{D293BE2A-E931-46CD-9B7C-A4FB262D30B7}" sibTransId="{1B43ABCA-B295-4668-9DE2-2F0F710A1B84}"/>
    <dgm:cxn modelId="{B5C3AF5C-9563-4841-AC1B-DA38BBC419DD}" type="presOf" srcId="{B19809EF-5D85-B740-9232-D9754C25F9A5}" destId="{E9B05B28-2B82-CB46-A3DC-C48775E56E59}" srcOrd="0" destOrd="0" presId="urn:microsoft.com/office/officeart/2005/8/layout/vList2"/>
    <dgm:cxn modelId="{A4428877-2E05-6B4E-8A59-7F72D70CE530}" type="presOf" srcId="{9952DB47-57BE-45AA-85B4-E907525D19CA}" destId="{0B8423A2-96E4-0A42-8C89-7438EA775BC2}" srcOrd="0" destOrd="0" presId="urn:microsoft.com/office/officeart/2005/8/layout/vList2"/>
    <dgm:cxn modelId="{A3303B8D-851F-4A6C-BDE4-83AE832737BD}" srcId="{9952DB47-57BE-45AA-85B4-E907525D19CA}" destId="{BF88ACD7-48C1-4E9F-A300-DA55679B3976}" srcOrd="2" destOrd="0" parTransId="{1F96229C-8397-4A66-9961-B5E6B839AA6D}" sibTransId="{D1FB13BC-AFF0-4E34-BCAD-6FA0421E42C5}"/>
    <dgm:cxn modelId="{ADB1A0BB-B077-4640-8073-092822FA6026}" type="presOf" srcId="{A9D76A0B-F69C-4AFD-BDFA-96EAEB79F2C5}" destId="{07D856A8-F8DF-9144-A18E-C1789CEFC331}" srcOrd="0" destOrd="0" presId="urn:microsoft.com/office/officeart/2005/8/layout/vList2"/>
    <dgm:cxn modelId="{9CA884C3-0840-460F-A3D8-7DDB83FACCBD}" srcId="{A9D76A0B-F69C-4AFD-BDFA-96EAEB79F2C5}" destId="{D2851299-2F9B-43B3-B052-5BAEFB0C85F0}" srcOrd="0" destOrd="0" parTransId="{4C27FA77-B1CA-4571-8E0B-F1F69ADABE6D}" sibTransId="{915E5D6D-042B-4484-BA59-1249B846910C}"/>
    <dgm:cxn modelId="{70F8B5CE-1E25-E848-A6AA-ADFB3D7524A5}" type="presOf" srcId="{BF88ACD7-48C1-4E9F-A300-DA55679B3976}" destId="{1E047059-0162-1040-9935-1B93DED7ADF2}" srcOrd="0" destOrd="0" presId="urn:microsoft.com/office/officeart/2005/8/layout/vList2"/>
    <dgm:cxn modelId="{890A44D4-CDEE-3A47-AD85-FEA509955387}" type="presOf" srcId="{F4DF0066-5EC8-4841-86A4-959DE1B23037}" destId="{79B5854E-CD2E-9641-BE16-BC198B8EB51E}" srcOrd="0" destOrd="0" presId="urn:microsoft.com/office/officeart/2005/8/layout/vList2"/>
    <dgm:cxn modelId="{2B4781F5-3027-0144-97EB-0562738CD325}" type="presOf" srcId="{D58DF667-BBCB-4A33-B3B6-17717CE01CB2}" destId="{B7A46E64-90E7-084C-96CC-D5A601DF06BA}" srcOrd="0" destOrd="0" presId="urn:microsoft.com/office/officeart/2005/8/layout/vList2"/>
    <dgm:cxn modelId="{CA7EEEF9-5DEE-48E7-B712-E1C0DFCAF1FE}" srcId="{9952DB47-57BE-45AA-85B4-E907525D19CA}" destId="{D58DF667-BBCB-4A33-B3B6-17717CE01CB2}" srcOrd="0" destOrd="0" parTransId="{75D29957-290B-4EAC-9183-DD7FF384C79C}" sibTransId="{2C72745F-B267-470E-A39C-4024B5B391D4}"/>
    <dgm:cxn modelId="{C94E4A82-3BB5-B846-9D59-8134FC59DA36}" type="presParOf" srcId="{0B8423A2-96E4-0A42-8C89-7438EA775BC2}" destId="{B7A46E64-90E7-084C-96CC-D5A601DF06BA}" srcOrd="0" destOrd="0" presId="urn:microsoft.com/office/officeart/2005/8/layout/vList2"/>
    <dgm:cxn modelId="{F8A58980-5053-F648-BB6F-85BEC1BB26CE}" type="presParOf" srcId="{0B8423A2-96E4-0A42-8C89-7438EA775BC2}" destId="{FDF6711D-C3DC-964B-BA02-7376A6B1CA3C}" srcOrd="1" destOrd="0" presId="urn:microsoft.com/office/officeart/2005/8/layout/vList2"/>
    <dgm:cxn modelId="{7D00ED8E-AF30-9B48-84B8-5E217602D4A4}" type="presParOf" srcId="{0B8423A2-96E4-0A42-8C89-7438EA775BC2}" destId="{07D856A8-F8DF-9144-A18E-C1789CEFC331}" srcOrd="2" destOrd="0" presId="urn:microsoft.com/office/officeart/2005/8/layout/vList2"/>
    <dgm:cxn modelId="{9E0A0D28-E2BA-9A47-A014-75F7D891D473}" type="presParOf" srcId="{0B8423A2-96E4-0A42-8C89-7438EA775BC2}" destId="{3784472F-DA69-7D48-AFFB-A9B9DDE606E7}" srcOrd="3" destOrd="0" presId="urn:microsoft.com/office/officeart/2005/8/layout/vList2"/>
    <dgm:cxn modelId="{C9C7FA42-477C-CE4C-8EEB-69E26F32C2DC}" type="presParOf" srcId="{0B8423A2-96E4-0A42-8C89-7438EA775BC2}" destId="{1E047059-0162-1040-9935-1B93DED7ADF2}" srcOrd="4" destOrd="0" presId="urn:microsoft.com/office/officeart/2005/8/layout/vList2"/>
    <dgm:cxn modelId="{FB638FFA-9F34-9648-852A-B8CD04D59C87}" type="presParOf" srcId="{0B8423A2-96E4-0A42-8C89-7438EA775BC2}" destId="{D2AA5352-88E1-9F48-9C5F-F39BFE940907}" srcOrd="5" destOrd="0" presId="urn:microsoft.com/office/officeart/2005/8/layout/vList2"/>
    <dgm:cxn modelId="{DC9AD2B9-F453-F94B-B126-B0951E742EA5}" type="presParOf" srcId="{0B8423A2-96E4-0A42-8C89-7438EA775BC2}" destId="{E9B05B28-2B82-CB46-A3DC-C48775E56E59}" srcOrd="6" destOrd="0" presId="urn:microsoft.com/office/officeart/2005/8/layout/vList2"/>
    <dgm:cxn modelId="{702DBB27-50A1-6343-A5D2-090F59762D95}" type="presParOf" srcId="{0B8423A2-96E4-0A42-8C89-7438EA775BC2}" destId="{36BA1ABB-D2E5-124D-85A0-1C80A8ECC042}" srcOrd="7" destOrd="0" presId="urn:microsoft.com/office/officeart/2005/8/layout/vList2"/>
    <dgm:cxn modelId="{48EAA8FB-101A-C34E-813A-CE66DDE740FA}" type="presParOf" srcId="{0B8423A2-96E4-0A42-8C89-7438EA775BC2}" destId="{79B5854E-CD2E-9641-BE16-BC198B8EB51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FAC438-81D1-4B10-8C1C-37A5E28D4C9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899CD4-1D47-4DD3-B5F0-CA38190A45E3}">
      <dgm:prSet/>
      <dgm:spPr/>
      <dgm:t>
        <a:bodyPr/>
        <a:lstStyle/>
        <a:p>
          <a:r>
            <a:rPr lang="en-US" b="1"/>
            <a:t>Hi, I’m Alex, Ni hao</a:t>
          </a:r>
          <a:endParaRPr lang="en-US"/>
        </a:p>
      </dgm:t>
    </dgm:pt>
    <dgm:pt modelId="{B020FD1B-FE00-4083-AA2A-F38803EC03B6}" type="parTrans" cxnId="{600ACB32-DFFB-4D37-BE20-2E8C843C8294}">
      <dgm:prSet/>
      <dgm:spPr/>
      <dgm:t>
        <a:bodyPr/>
        <a:lstStyle/>
        <a:p>
          <a:endParaRPr lang="en-US"/>
        </a:p>
      </dgm:t>
    </dgm:pt>
    <dgm:pt modelId="{45B1D84C-2FE2-4365-9B29-AB3444F81D02}" type="sibTrans" cxnId="{600ACB32-DFFB-4D37-BE20-2E8C843C8294}">
      <dgm:prSet/>
      <dgm:spPr/>
      <dgm:t>
        <a:bodyPr/>
        <a:lstStyle/>
        <a:p>
          <a:endParaRPr lang="en-US"/>
        </a:p>
      </dgm:t>
    </dgm:pt>
    <dgm:pt modelId="{F3527EF5-1EFB-45E9-9582-2266D90663CD}">
      <dgm:prSet/>
      <dgm:spPr/>
      <dgm:t>
        <a:bodyPr/>
        <a:lstStyle/>
        <a:p>
          <a:r>
            <a:rPr lang="en-US" b="1"/>
            <a:t>What we’ll do today</a:t>
          </a:r>
          <a:endParaRPr lang="en-US"/>
        </a:p>
      </dgm:t>
    </dgm:pt>
    <dgm:pt modelId="{31F29C51-5449-4FDB-A460-58D2F6743C89}" type="parTrans" cxnId="{761D73BD-E8A5-4170-9500-A5930F54A52C}">
      <dgm:prSet/>
      <dgm:spPr/>
      <dgm:t>
        <a:bodyPr/>
        <a:lstStyle/>
        <a:p>
          <a:endParaRPr lang="en-US"/>
        </a:p>
      </dgm:t>
    </dgm:pt>
    <dgm:pt modelId="{E6040063-F2D7-40D6-BF41-2007DFD15978}" type="sibTrans" cxnId="{761D73BD-E8A5-4170-9500-A5930F54A52C}">
      <dgm:prSet/>
      <dgm:spPr/>
      <dgm:t>
        <a:bodyPr/>
        <a:lstStyle/>
        <a:p>
          <a:endParaRPr lang="en-US"/>
        </a:p>
      </dgm:t>
    </dgm:pt>
    <dgm:pt modelId="{C5B552A1-61FB-4E69-9767-E82FE1122A65}">
      <dgm:prSet/>
      <dgm:spPr/>
      <dgm:t>
        <a:bodyPr/>
        <a:lstStyle/>
        <a:p>
          <a:r>
            <a:rPr lang="en-US" b="1"/>
            <a:t>Icebreaker</a:t>
          </a:r>
          <a:endParaRPr lang="en-US"/>
        </a:p>
      </dgm:t>
    </dgm:pt>
    <dgm:pt modelId="{D44E2007-9C58-409E-802E-20B10AEA62DE}" type="parTrans" cxnId="{75E82755-6926-4EE8-B51A-9348796BEBFA}">
      <dgm:prSet/>
      <dgm:spPr/>
      <dgm:t>
        <a:bodyPr/>
        <a:lstStyle/>
        <a:p>
          <a:endParaRPr lang="en-US"/>
        </a:p>
      </dgm:t>
    </dgm:pt>
    <dgm:pt modelId="{A3E68E48-B11C-484A-83C1-5B337E4BDEF2}" type="sibTrans" cxnId="{75E82755-6926-4EE8-B51A-9348796BEBFA}">
      <dgm:prSet/>
      <dgm:spPr/>
      <dgm:t>
        <a:bodyPr/>
        <a:lstStyle/>
        <a:p>
          <a:endParaRPr lang="en-US"/>
        </a:p>
      </dgm:t>
    </dgm:pt>
    <dgm:pt modelId="{F0BDF5CE-E412-4E81-8E84-71B2F8DDC2DE}">
      <dgm:prSet/>
      <dgm:spPr/>
      <dgm:t>
        <a:bodyPr/>
        <a:lstStyle/>
        <a:p>
          <a:r>
            <a:rPr lang="en-US" dirty="0"/>
            <a:t>What was the highlight of your weekend?</a:t>
          </a:r>
        </a:p>
      </dgm:t>
    </dgm:pt>
    <dgm:pt modelId="{66DF3E16-3C01-4924-9EBC-2BE284D456DC}" type="parTrans" cxnId="{23E3A71D-0B84-4556-9D11-6BE2DF74FCD5}">
      <dgm:prSet/>
      <dgm:spPr/>
      <dgm:t>
        <a:bodyPr/>
        <a:lstStyle/>
        <a:p>
          <a:endParaRPr lang="en-US"/>
        </a:p>
      </dgm:t>
    </dgm:pt>
    <dgm:pt modelId="{8E6C1DE0-AA20-4194-B2A7-927BD43ABC13}" type="sibTrans" cxnId="{23E3A71D-0B84-4556-9D11-6BE2DF74FCD5}">
      <dgm:prSet/>
      <dgm:spPr/>
      <dgm:t>
        <a:bodyPr/>
        <a:lstStyle/>
        <a:p>
          <a:endParaRPr lang="en-US"/>
        </a:p>
      </dgm:t>
    </dgm:pt>
    <dgm:pt modelId="{8A20C777-FCC4-475A-A8A5-9CDA6BB58ACA}">
      <dgm:prSet/>
      <dgm:spPr/>
      <dgm:t>
        <a:bodyPr/>
        <a:lstStyle/>
        <a:p>
          <a:r>
            <a:rPr lang="en-US" b="1"/>
            <a:t>Contact Me – </a:t>
          </a:r>
          <a:r>
            <a:rPr lang="en-US" b="1" u="sng">
              <a:hlinkClick xmlns:r="http://schemas.openxmlformats.org/officeDocument/2006/relationships" r:id="rId1"/>
            </a:rPr>
            <a:t>Alex.Angus@vu.edu.au</a:t>
          </a:r>
          <a:r>
            <a:rPr lang="en-US" b="1"/>
            <a:t> / WeChat</a:t>
          </a:r>
          <a:endParaRPr lang="en-US"/>
        </a:p>
      </dgm:t>
    </dgm:pt>
    <dgm:pt modelId="{B0FAABAD-51BA-4878-A6D0-23B70EAE0902}" type="parTrans" cxnId="{0E8FD634-F46C-49E7-B920-06C618B34F4E}">
      <dgm:prSet/>
      <dgm:spPr/>
      <dgm:t>
        <a:bodyPr/>
        <a:lstStyle/>
        <a:p>
          <a:endParaRPr lang="en-US"/>
        </a:p>
      </dgm:t>
    </dgm:pt>
    <dgm:pt modelId="{9D1E8012-E8FC-4153-96C7-457742983B20}" type="sibTrans" cxnId="{0E8FD634-F46C-49E7-B920-06C618B34F4E}">
      <dgm:prSet/>
      <dgm:spPr/>
      <dgm:t>
        <a:bodyPr/>
        <a:lstStyle/>
        <a:p>
          <a:endParaRPr lang="en-US"/>
        </a:p>
      </dgm:t>
    </dgm:pt>
    <dgm:pt modelId="{3CBD4335-A578-4944-B5E4-BCE8563EF12D}" type="pres">
      <dgm:prSet presAssocID="{A2FAC438-81D1-4B10-8C1C-37A5E28D4C91}" presName="linear" presStyleCnt="0">
        <dgm:presLayoutVars>
          <dgm:animLvl val="lvl"/>
          <dgm:resizeHandles val="exact"/>
        </dgm:presLayoutVars>
      </dgm:prSet>
      <dgm:spPr/>
    </dgm:pt>
    <dgm:pt modelId="{AE01C7E7-FFCD-4047-8C1A-0C68129CBE5E}" type="pres">
      <dgm:prSet presAssocID="{23899CD4-1D47-4DD3-B5F0-CA38190A45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3C4FCD-2BD0-D34A-8B9B-97B820250483}" type="pres">
      <dgm:prSet presAssocID="{45B1D84C-2FE2-4365-9B29-AB3444F81D02}" presName="spacer" presStyleCnt="0"/>
      <dgm:spPr/>
    </dgm:pt>
    <dgm:pt modelId="{CC802C60-0D05-4444-B879-A04699E95EF0}" type="pres">
      <dgm:prSet presAssocID="{F3527EF5-1EFB-45E9-9582-2266D90663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74811C-44A5-1849-A4C5-84D433B28A06}" type="pres">
      <dgm:prSet presAssocID="{E6040063-F2D7-40D6-BF41-2007DFD15978}" presName="spacer" presStyleCnt="0"/>
      <dgm:spPr/>
    </dgm:pt>
    <dgm:pt modelId="{CBF4DDFD-8990-084C-966F-0E53B953A94F}" type="pres">
      <dgm:prSet presAssocID="{C5B552A1-61FB-4E69-9767-E82FE1122A6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2206182-76E4-1B45-83DB-F8EC43A14585}" type="pres">
      <dgm:prSet presAssocID="{C5B552A1-61FB-4E69-9767-E82FE1122A65}" presName="childText" presStyleLbl="revTx" presStyleIdx="0" presStyleCnt="1">
        <dgm:presLayoutVars>
          <dgm:bulletEnabled val="1"/>
        </dgm:presLayoutVars>
      </dgm:prSet>
      <dgm:spPr/>
    </dgm:pt>
    <dgm:pt modelId="{75F59702-E36C-8A46-A0A9-CFDD6F07CDE8}" type="pres">
      <dgm:prSet presAssocID="{8A20C777-FCC4-475A-A8A5-9CDA6BB58A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7C8F012-1047-EC47-8105-D0D94F496925}" type="presOf" srcId="{8A20C777-FCC4-475A-A8A5-9CDA6BB58ACA}" destId="{75F59702-E36C-8A46-A0A9-CFDD6F07CDE8}" srcOrd="0" destOrd="0" presId="urn:microsoft.com/office/officeart/2005/8/layout/vList2"/>
    <dgm:cxn modelId="{DFC7F714-FB87-4348-84E5-EE665C4570FF}" type="presOf" srcId="{F3527EF5-1EFB-45E9-9582-2266D90663CD}" destId="{CC802C60-0D05-4444-B879-A04699E95EF0}" srcOrd="0" destOrd="0" presId="urn:microsoft.com/office/officeart/2005/8/layout/vList2"/>
    <dgm:cxn modelId="{23E3A71D-0B84-4556-9D11-6BE2DF74FCD5}" srcId="{C5B552A1-61FB-4E69-9767-E82FE1122A65}" destId="{F0BDF5CE-E412-4E81-8E84-71B2F8DDC2DE}" srcOrd="0" destOrd="0" parTransId="{66DF3E16-3C01-4924-9EBC-2BE284D456DC}" sibTransId="{8E6C1DE0-AA20-4194-B2A7-927BD43ABC13}"/>
    <dgm:cxn modelId="{600ACB32-DFFB-4D37-BE20-2E8C843C8294}" srcId="{A2FAC438-81D1-4B10-8C1C-37A5E28D4C91}" destId="{23899CD4-1D47-4DD3-B5F0-CA38190A45E3}" srcOrd="0" destOrd="0" parTransId="{B020FD1B-FE00-4083-AA2A-F38803EC03B6}" sibTransId="{45B1D84C-2FE2-4365-9B29-AB3444F81D02}"/>
    <dgm:cxn modelId="{0E8FD634-F46C-49E7-B920-06C618B34F4E}" srcId="{A2FAC438-81D1-4B10-8C1C-37A5E28D4C91}" destId="{8A20C777-FCC4-475A-A8A5-9CDA6BB58ACA}" srcOrd="3" destOrd="0" parTransId="{B0FAABAD-51BA-4878-A6D0-23B70EAE0902}" sibTransId="{9D1E8012-E8FC-4153-96C7-457742983B20}"/>
    <dgm:cxn modelId="{BF12914C-CF16-F041-9B9F-597F1C37980F}" type="presOf" srcId="{A2FAC438-81D1-4B10-8C1C-37A5E28D4C91}" destId="{3CBD4335-A578-4944-B5E4-BCE8563EF12D}" srcOrd="0" destOrd="0" presId="urn:microsoft.com/office/officeart/2005/8/layout/vList2"/>
    <dgm:cxn modelId="{45F6C650-6BCD-D74C-841F-88D73ACC204B}" type="presOf" srcId="{C5B552A1-61FB-4E69-9767-E82FE1122A65}" destId="{CBF4DDFD-8990-084C-966F-0E53B953A94F}" srcOrd="0" destOrd="0" presId="urn:microsoft.com/office/officeart/2005/8/layout/vList2"/>
    <dgm:cxn modelId="{75E82755-6926-4EE8-B51A-9348796BEBFA}" srcId="{A2FAC438-81D1-4B10-8C1C-37A5E28D4C91}" destId="{C5B552A1-61FB-4E69-9767-E82FE1122A65}" srcOrd="2" destOrd="0" parTransId="{D44E2007-9C58-409E-802E-20B10AEA62DE}" sibTransId="{A3E68E48-B11C-484A-83C1-5B337E4BDEF2}"/>
    <dgm:cxn modelId="{A567F37A-62E8-0C44-9471-BE0ACCA1A792}" type="presOf" srcId="{F0BDF5CE-E412-4E81-8E84-71B2F8DDC2DE}" destId="{12206182-76E4-1B45-83DB-F8EC43A14585}" srcOrd="0" destOrd="0" presId="urn:microsoft.com/office/officeart/2005/8/layout/vList2"/>
    <dgm:cxn modelId="{761D73BD-E8A5-4170-9500-A5930F54A52C}" srcId="{A2FAC438-81D1-4B10-8C1C-37A5E28D4C91}" destId="{F3527EF5-1EFB-45E9-9582-2266D90663CD}" srcOrd="1" destOrd="0" parTransId="{31F29C51-5449-4FDB-A460-58D2F6743C89}" sibTransId="{E6040063-F2D7-40D6-BF41-2007DFD15978}"/>
    <dgm:cxn modelId="{85B3A5F8-8839-7349-9ACE-057F10033704}" type="presOf" srcId="{23899CD4-1D47-4DD3-B5F0-CA38190A45E3}" destId="{AE01C7E7-FFCD-4047-8C1A-0C68129CBE5E}" srcOrd="0" destOrd="0" presId="urn:microsoft.com/office/officeart/2005/8/layout/vList2"/>
    <dgm:cxn modelId="{245201FA-A8F8-BF4C-BB84-CE6DDB9847F8}" type="presParOf" srcId="{3CBD4335-A578-4944-B5E4-BCE8563EF12D}" destId="{AE01C7E7-FFCD-4047-8C1A-0C68129CBE5E}" srcOrd="0" destOrd="0" presId="urn:microsoft.com/office/officeart/2005/8/layout/vList2"/>
    <dgm:cxn modelId="{5DAEBEB9-1C66-5F49-9892-4C2E232868F5}" type="presParOf" srcId="{3CBD4335-A578-4944-B5E4-BCE8563EF12D}" destId="{7A3C4FCD-2BD0-D34A-8B9B-97B820250483}" srcOrd="1" destOrd="0" presId="urn:microsoft.com/office/officeart/2005/8/layout/vList2"/>
    <dgm:cxn modelId="{4AE21B6C-9704-964D-907A-6C03A2045A3F}" type="presParOf" srcId="{3CBD4335-A578-4944-B5E4-BCE8563EF12D}" destId="{CC802C60-0D05-4444-B879-A04699E95EF0}" srcOrd="2" destOrd="0" presId="urn:microsoft.com/office/officeart/2005/8/layout/vList2"/>
    <dgm:cxn modelId="{7D39623A-268C-C447-97B0-7B1344906206}" type="presParOf" srcId="{3CBD4335-A578-4944-B5E4-BCE8563EF12D}" destId="{2974811C-44A5-1849-A4C5-84D433B28A06}" srcOrd="3" destOrd="0" presId="urn:microsoft.com/office/officeart/2005/8/layout/vList2"/>
    <dgm:cxn modelId="{B1753121-2CFC-3049-B53B-1A2BBCB35BC7}" type="presParOf" srcId="{3CBD4335-A578-4944-B5E4-BCE8563EF12D}" destId="{CBF4DDFD-8990-084C-966F-0E53B953A94F}" srcOrd="4" destOrd="0" presId="urn:microsoft.com/office/officeart/2005/8/layout/vList2"/>
    <dgm:cxn modelId="{87D2E5FF-C065-E243-929A-EBF7C86481E1}" type="presParOf" srcId="{3CBD4335-A578-4944-B5E4-BCE8563EF12D}" destId="{12206182-76E4-1B45-83DB-F8EC43A14585}" srcOrd="5" destOrd="0" presId="urn:microsoft.com/office/officeart/2005/8/layout/vList2"/>
    <dgm:cxn modelId="{FF1BF9A3-FA23-C04D-8C36-4A9D16B37F7A}" type="presParOf" srcId="{3CBD4335-A578-4944-B5E4-BCE8563EF12D}" destId="{75F59702-E36C-8A46-A0A9-CFDD6F07CDE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AC5ED-7C50-4697-AC8E-9900122EEA1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59DEE0-FD5E-4CE4-A97D-6896CC197B8D}">
      <dgm:prSet/>
      <dgm:spPr/>
      <dgm:t>
        <a:bodyPr/>
        <a:lstStyle/>
        <a:p>
          <a:r>
            <a:rPr lang="en-US" b="1"/>
            <a:t>What is a FUNCTION in Python?? Give an Example…</a:t>
          </a:r>
          <a:endParaRPr lang="en-US"/>
        </a:p>
      </dgm:t>
    </dgm:pt>
    <dgm:pt modelId="{90002CDA-7CA9-413A-A9C4-053EF377ACD7}" type="parTrans" cxnId="{92566D00-602C-4E29-9894-901B0B683BA5}">
      <dgm:prSet/>
      <dgm:spPr/>
      <dgm:t>
        <a:bodyPr/>
        <a:lstStyle/>
        <a:p>
          <a:endParaRPr lang="en-US"/>
        </a:p>
      </dgm:t>
    </dgm:pt>
    <dgm:pt modelId="{C84562E4-8325-4B08-9044-5EE1A17603B4}" type="sibTrans" cxnId="{92566D00-602C-4E29-9894-901B0B683BA5}">
      <dgm:prSet/>
      <dgm:spPr/>
      <dgm:t>
        <a:bodyPr/>
        <a:lstStyle/>
        <a:p>
          <a:endParaRPr lang="en-US"/>
        </a:p>
      </dgm:t>
    </dgm:pt>
    <dgm:pt modelId="{DA88D3E0-FBB1-4A12-9098-49BE6BCC19A3}">
      <dgm:prSet/>
      <dgm:spPr/>
      <dgm:t>
        <a:bodyPr/>
        <a:lstStyle/>
        <a:p>
          <a:r>
            <a:rPr lang="en-US" b="1"/>
            <a:t>Why is python code slower than C/C++ code?</a:t>
          </a:r>
          <a:endParaRPr lang="en-US"/>
        </a:p>
      </dgm:t>
    </dgm:pt>
    <dgm:pt modelId="{C0245EF9-314E-42E3-BA4A-D7C5060FD45A}" type="parTrans" cxnId="{38488716-7231-4763-8BB9-601F8A84C2DF}">
      <dgm:prSet/>
      <dgm:spPr/>
      <dgm:t>
        <a:bodyPr/>
        <a:lstStyle/>
        <a:p>
          <a:endParaRPr lang="en-US"/>
        </a:p>
      </dgm:t>
    </dgm:pt>
    <dgm:pt modelId="{FEDED414-8585-43C9-851D-69ACC732D9C0}" type="sibTrans" cxnId="{38488716-7231-4763-8BB9-601F8A84C2DF}">
      <dgm:prSet/>
      <dgm:spPr/>
      <dgm:t>
        <a:bodyPr/>
        <a:lstStyle/>
        <a:p>
          <a:endParaRPr lang="en-US"/>
        </a:p>
      </dgm:t>
    </dgm:pt>
    <dgm:pt modelId="{BB054330-93B5-4D25-899E-FDF453F77C13}">
      <dgm:prSet/>
      <dgm:spPr/>
      <dgm:t>
        <a:bodyPr/>
        <a:lstStyle/>
        <a:p>
          <a:r>
            <a:rPr lang="en-US" b="1"/>
            <a:t>Course Assessments</a:t>
          </a:r>
          <a:endParaRPr lang="en-US"/>
        </a:p>
      </dgm:t>
    </dgm:pt>
    <dgm:pt modelId="{48D5E1E0-4BC6-41D6-80AA-C6B7CADA88BF}" type="parTrans" cxnId="{A3EFD5BD-C7C2-477B-B22A-EEEB9E51D202}">
      <dgm:prSet/>
      <dgm:spPr/>
      <dgm:t>
        <a:bodyPr/>
        <a:lstStyle/>
        <a:p>
          <a:endParaRPr lang="en-US"/>
        </a:p>
      </dgm:t>
    </dgm:pt>
    <dgm:pt modelId="{E37C614C-C908-48DC-9CD5-179C646E3B71}" type="sibTrans" cxnId="{A3EFD5BD-C7C2-477B-B22A-EEEB9E51D202}">
      <dgm:prSet/>
      <dgm:spPr/>
      <dgm:t>
        <a:bodyPr/>
        <a:lstStyle/>
        <a:p>
          <a:endParaRPr lang="en-US"/>
        </a:p>
      </dgm:t>
    </dgm:pt>
    <dgm:pt modelId="{FC04360D-38AC-4EF2-AA17-F66D33638906}">
      <dgm:prSet/>
      <dgm:spPr/>
      <dgm:t>
        <a:bodyPr/>
        <a:lstStyle/>
        <a:p>
          <a:r>
            <a:rPr lang="en-US" b="1"/>
            <a:t>Lab Work – 30% (4 Parts)</a:t>
          </a:r>
          <a:endParaRPr lang="en-US"/>
        </a:p>
      </dgm:t>
    </dgm:pt>
    <dgm:pt modelId="{29B871A7-99A6-471B-B3A2-B12572190795}" type="parTrans" cxnId="{9016729B-3E00-4FBE-89AE-D60A708CC4FF}">
      <dgm:prSet/>
      <dgm:spPr/>
      <dgm:t>
        <a:bodyPr/>
        <a:lstStyle/>
        <a:p>
          <a:endParaRPr lang="en-US"/>
        </a:p>
      </dgm:t>
    </dgm:pt>
    <dgm:pt modelId="{801FABB0-B7CE-4B96-87DB-E48A07A99288}" type="sibTrans" cxnId="{9016729B-3E00-4FBE-89AE-D60A708CC4FF}">
      <dgm:prSet/>
      <dgm:spPr/>
      <dgm:t>
        <a:bodyPr/>
        <a:lstStyle/>
        <a:p>
          <a:endParaRPr lang="en-US"/>
        </a:p>
      </dgm:t>
    </dgm:pt>
    <dgm:pt modelId="{D6A4328C-DAD6-45F8-A65D-7BB83A48FCED}">
      <dgm:prSet/>
      <dgm:spPr/>
      <dgm:t>
        <a:bodyPr/>
        <a:lstStyle/>
        <a:p>
          <a:r>
            <a:rPr lang="en-US" b="1"/>
            <a:t>Practical Tests – 40% (2 Tests… Open Book)</a:t>
          </a:r>
          <a:endParaRPr lang="en-US"/>
        </a:p>
      </dgm:t>
    </dgm:pt>
    <dgm:pt modelId="{135CA4F3-2431-4B17-8B38-1561905C38A4}" type="parTrans" cxnId="{11FCA64B-7016-4750-A78D-9A1BE3CCE1E3}">
      <dgm:prSet/>
      <dgm:spPr/>
      <dgm:t>
        <a:bodyPr/>
        <a:lstStyle/>
        <a:p>
          <a:endParaRPr lang="en-US"/>
        </a:p>
      </dgm:t>
    </dgm:pt>
    <dgm:pt modelId="{49DF6DE9-E1BA-4658-BDFC-3C107ECB34F6}" type="sibTrans" cxnId="{11FCA64B-7016-4750-A78D-9A1BE3CCE1E3}">
      <dgm:prSet/>
      <dgm:spPr/>
      <dgm:t>
        <a:bodyPr/>
        <a:lstStyle/>
        <a:p>
          <a:endParaRPr lang="en-US"/>
        </a:p>
      </dgm:t>
    </dgm:pt>
    <dgm:pt modelId="{359C635E-6680-4E57-8CC7-260864D79C62}">
      <dgm:prSet/>
      <dgm:spPr/>
      <dgm:t>
        <a:bodyPr/>
        <a:lstStyle/>
        <a:p>
          <a:r>
            <a:rPr lang="en-US" b="1"/>
            <a:t>Final Test – 30% (1 Test@End, Closed Book)</a:t>
          </a:r>
          <a:endParaRPr lang="en-US"/>
        </a:p>
      </dgm:t>
    </dgm:pt>
    <dgm:pt modelId="{80A25180-C622-4E63-AC0B-4718630DEC76}" type="parTrans" cxnId="{A6826B98-7140-4710-827E-3DFB37C7B804}">
      <dgm:prSet/>
      <dgm:spPr/>
      <dgm:t>
        <a:bodyPr/>
        <a:lstStyle/>
        <a:p>
          <a:endParaRPr lang="en-US"/>
        </a:p>
      </dgm:t>
    </dgm:pt>
    <dgm:pt modelId="{2D2F5154-218D-43D5-8BCF-D7EAF2CF49CF}" type="sibTrans" cxnId="{A6826B98-7140-4710-827E-3DFB37C7B804}">
      <dgm:prSet/>
      <dgm:spPr/>
      <dgm:t>
        <a:bodyPr/>
        <a:lstStyle/>
        <a:p>
          <a:endParaRPr lang="en-US"/>
        </a:p>
      </dgm:t>
    </dgm:pt>
    <dgm:pt modelId="{96B6A8CF-E597-49EE-B235-D7EC89D19B85}">
      <dgm:prSet/>
      <dgm:spPr/>
      <dgm:t>
        <a:bodyPr/>
        <a:lstStyle/>
        <a:p>
          <a:r>
            <a:rPr lang="en-US" dirty="0"/>
            <a:t>Q?? – What is the first thing you should do when working in groups??</a:t>
          </a:r>
        </a:p>
      </dgm:t>
    </dgm:pt>
    <dgm:pt modelId="{40CCFF97-21F6-439F-8962-FAD8B10F2EF3}" type="parTrans" cxnId="{ACEA2E01-5D6B-4DE0-B30A-CC3ABFB00C01}">
      <dgm:prSet/>
      <dgm:spPr/>
      <dgm:t>
        <a:bodyPr/>
        <a:lstStyle/>
        <a:p>
          <a:endParaRPr lang="en-US"/>
        </a:p>
      </dgm:t>
    </dgm:pt>
    <dgm:pt modelId="{9849B8F4-EB4A-4816-ABF7-F0EE3563318E}" type="sibTrans" cxnId="{ACEA2E01-5D6B-4DE0-B30A-CC3ABFB00C01}">
      <dgm:prSet/>
      <dgm:spPr/>
      <dgm:t>
        <a:bodyPr/>
        <a:lstStyle/>
        <a:p>
          <a:endParaRPr lang="en-US"/>
        </a:p>
      </dgm:t>
    </dgm:pt>
    <dgm:pt modelId="{DC6E33A8-20C5-6B40-851D-77169E814960}" type="pres">
      <dgm:prSet presAssocID="{C54AC5ED-7C50-4697-AC8E-9900122EEA16}" presName="linear" presStyleCnt="0">
        <dgm:presLayoutVars>
          <dgm:dir/>
          <dgm:animLvl val="lvl"/>
          <dgm:resizeHandles val="exact"/>
        </dgm:presLayoutVars>
      </dgm:prSet>
      <dgm:spPr/>
    </dgm:pt>
    <dgm:pt modelId="{BB279FF6-F68B-6F41-8969-C11C9AD28776}" type="pres">
      <dgm:prSet presAssocID="{FC59DEE0-FD5E-4CE4-A97D-6896CC197B8D}" presName="parentLin" presStyleCnt="0"/>
      <dgm:spPr/>
    </dgm:pt>
    <dgm:pt modelId="{1AC49BB2-D32A-8C46-86D9-A2E3A74BDB81}" type="pres">
      <dgm:prSet presAssocID="{FC59DEE0-FD5E-4CE4-A97D-6896CC197B8D}" presName="parentLeftMargin" presStyleLbl="node1" presStyleIdx="0" presStyleCnt="4"/>
      <dgm:spPr/>
    </dgm:pt>
    <dgm:pt modelId="{34CBDBAF-BCA7-884C-A3E5-CFE11FB761BE}" type="pres">
      <dgm:prSet presAssocID="{FC59DEE0-FD5E-4CE4-A97D-6896CC197B8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FF6502-D802-DD45-8C3C-12EA9123C6FA}" type="pres">
      <dgm:prSet presAssocID="{FC59DEE0-FD5E-4CE4-A97D-6896CC197B8D}" presName="negativeSpace" presStyleCnt="0"/>
      <dgm:spPr/>
    </dgm:pt>
    <dgm:pt modelId="{07AACEFE-9165-3549-B830-67EA418D6E96}" type="pres">
      <dgm:prSet presAssocID="{FC59DEE0-FD5E-4CE4-A97D-6896CC197B8D}" presName="childText" presStyleLbl="conFgAcc1" presStyleIdx="0" presStyleCnt="4">
        <dgm:presLayoutVars>
          <dgm:bulletEnabled val="1"/>
        </dgm:presLayoutVars>
      </dgm:prSet>
      <dgm:spPr/>
    </dgm:pt>
    <dgm:pt modelId="{88F68DF0-56E0-2640-BC60-C8E3141CCAD8}" type="pres">
      <dgm:prSet presAssocID="{C84562E4-8325-4B08-9044-5EE1A17603B4}" presName="spaceBetweenRectangles" presStyleCnt="0"/>
      <dgm:spPr/>
    </dgm:pt>
    <dgm:pt modelId="{3F19D0BF-87B7-B342-8546-6BB0698042A2}" type="pres">
      <dgm:prSet presAssocID="{DA88D3E0-FBB1-4A12-9098-49BE6BCC19A3}" presName="parentLin" presStyleCnt="0"/>
      <dgm:spPr/>
    </dgm:pt>
    <dgm:pt modelId="{AD0BF3CE-2FFD-1D4F-B318-9AB92D69E0A6}" type="pres">
      <dgm:prSet presAssocID="{DA88D3E0-FBB1-4A12-9098-49BE6BCC19A3}" presName="parentLeftMargin" presStyleLbl="node1" presStyleIdx="0" presStyleCnt="4"/>
      <dgm:spPr/>
    </dgm:pt>
    <dgm:pt modelId="{2345033A-2025-564F-BF3B-F2DC3977329F}" type="pres">
      <dgm:prSet presAssocID="{DA88D3E0-FBB1-4A12-9098-49BE6BCC19A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DB62B3-B6C7-D143-BB97-C892DBE48095}" type="pres">
      <dgm:prSet presAssocID="{DA88D3E0-FBB1-4A12-9098-49BE6BCC19A3}" presName="negativeSpace" presStyleCnt="0"/>
      <dgm:spPr/>
    </dgm:pt>
    <dgm:pt modelId="{F8DDF86E-A5B1-5748-BCD7-2397F63A1B06}" type="pres">
      <dgm:prSet presAssocID="{DA88D3E0-FBB1-4A12-9098-49BE6BCC19A3}" presName="childText" presStyleLbl="conFgAcc1" presStyleIdx="1" presStyleCnt="4">
        <dgm:presLayoutVars>
          <dgm:bulletEnabled val="1"/>
        </dgm:presLayoutVars>
      </dgm:prSet>
      <dgm:spPr/>
    </dgm:pt>
    <dgm:pt modelId="{3B64CE51-7F43-E14E-A270-F35C1B989CF7}" type="pres">
      <dgm:prSet presAssocID="{FEDED414-8585-43C9-851D-69ACC732D9C0}" presName="spaceBetweenRectangles" presStyleCnt="0"/>
      <dgm:spPr/>
    </dgm:pt>
    <dgm:pt modelId="{F12B7B07-07C8-594B-BFB7-CCE2A3F63057}" type="pres">
      <dgm:prSet presAssocID="{BB054330-93B5-4D25-899E-FDF453F77C13}" presName="parentLin" presStyleCnt="0"/>
      <dgm:spPr/>
    </dgm:pt>
    <dgm:pt modelId="{445AC1E4-F200-FA4F-9A7B-9A996D16E509}" type="pres">
      <dgm:prSet presAssocID="{BB054330-93B5-4D25-899E-FDF453F77C13}" presName="parentLeftMargin" presStyleLbl="node1" presStyleIdx="1" presStyleCnt="4"/>
      <dgm:spPr/>
    </dgm:pt>
    <dgm:pt modelId="{DC9114FC-247C-2149-8E52-C95104863C7C}" type="pres">
      <dgm:prSet presAssocID="{BB054330-93B5-4D25-899E-FDF453F77C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315261F-6583-0049-B738-3DF3CE3C5C60}" type="pres">
      <dgm:prSet presAssocID="{BB054330-93B5-4D25-899E-FDF453F77C13}" presName="negativeSpace" presStyleCnt="0"/>
      <dgm:spPr/>
    </dgm:pt>
    <dgm:pt modelId="{7E626A09-05E0-DA40-96C9-284A4D571C2A}" type="pres">
      <dgm:prSet presAssocID="{BB054330-93B5-4D25-899E-FDF453F77C13}" presName="childText" presStyleLbl="conFgAcc1" presStyleIdx="2" presStyleCnt="4">
        <dgm:presLayoutVars>
          <dgm:bulletEnabled val="1"/>
        </dgm:presLayoutVars>
      </dgm:prSet>
      <dgm:spPr/>
    </dgm:pt>
    <dgm:pt modelId="{E8713C03-1279-364B-87CC-F4BA78E2676E}" type="pres">
      <dgm:prSet presAssocID="{E37C614C-C908-48DC-9CD5-179C646E3B71}" presName="spaceBetweenRectangles" presStyleCnt="0"/>
      <dgm:spPr/>
    </dgm:pt>
    <dgm:pt modelId="{C601729E-3415-104C-AF8C-0A3292E11609}" type="pres">
      <dgm:prSet presAssocID="{96B6A8CF-E597-49EE-B235-D7EC89D19B85}" presName="parentLin" presStyleCnt="0"/>
      <dgm:spPr/>
    </dgm:pt>
    <dgm:pt modelId="{BDDB7438-93C7-754C-8520-99A5EEDF1A1B}" type="pres">
      <dgm:prSet presAssocID="{96B6A8CF-E597-49EE-B235-D7EC89D19B85}" presName="parentLeftMargin" presStyleLbl="node1" presStyleIdx="2" presStyleCnt="4"/>
      <dgm:spPr/>
    </dgm:pt>
    <dgm:pt modelId="{21F9EE8A-7634-E54B-8381-2BDD9E7C5248}" type="pres">
      <dgm:prSet presAssocID="{96B6A8CF-E597-49EE-B235-D7EC89D19B8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C2D8E15-F4C3-1E44-9DB6-A2E763E159DD}" type="pres">
      <dgm:prSet presAssocID="{96B6A8CF-E597-49EE-B235-D7EC89D19B85}" presName="negativeSpace" presStyleCnt="0"/>
      <dgm:spPr/>
    </dgm:pt>
    <dgm:pt modelId="{EBCCC039-F30E-964D-9240-EF3868C4DE61}" type="pres">
      <dgm:prSet presAssocID="{96B6A8CF-E597-49EE-B235-D7EC89D19B8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2566D00-602C-4E29-9894-901B0B683BA5}" srcId="{C54AC5ED-7C50-4697-AC8E-9900122EEA16}" destId="{FC59DEE0-FD5E-4CE4-A97D-6896CC197B8D}" srcOrd="0" destOrd="0" parTransId="{90002CDA-7CA9-413A-A9C4-053EF377ACD7}" sibTransId="{C84562E4-8325-4B08-9044-5EE1A17603B4}"/>
    <dgm:cxn modelId="{ACEA2E01-5D6B-4DE0-B30A-CC3ABFB00C01}" srcId="{C54AC5ED-7C50-4697-AC8E-9900122EEA16}" destId="{96B6A8CF-E597-49EE-B235-D7EC89D19B85}" srcOrd="3" destOrd="0" parTransId="{40CCFF97-21F6-439F-8962-FAD8B10F2EF3}" sibTransId="{9849B8F4-EB4A-4816-ABF7-F0EE3563318E}"/>
    <dgm:cxn modelId="{91364D01-9E46-0344-818E-86F1692CD6A2}" type="presOf" srcId="{C54AC5ED-7C50-4697-AC8E-9900122EEA16}" destId="{DC6E33A8-20C5-6B40-851D-77169E814960}" srcOrd="0" destOrd="0" presId="urn:microsoft.com/office/officeart/2005/8/layout/list1"/>
    <dgm:cxn modelId="{38488716-7231-4763-8BB9-601F8A84C2DF}" srcId="{C54AC5ED-7C50-4697-AC8E-9900122EEA16}" destId="{DA88D3E0-FBB1-4A12-9098-49BE6BCC19A3}" srcOrd="1" destOrd="0" parTransId="{C0245EF9-314E-42E3-BA4A-D7C5060FD45A}" sibTransId="{FEDED414-8585-43C9-851D-69ACC732D9C0}"/>
    <dgm:cxn modelId="{9721992C-90CB-7442-9C3C-04894B9B16B4}" type="presOf" srcId="{BB054330-93B5-4D25-899E-FDF453F77C13}" destId="{DC9114FC-247C-2149-8E52-C95104863C7C}" srcOrd="1" destOrd="0" presId="urn:microsoft.com/office/officeart/2005/8/layout/list1"/>
    <dgm:cxn modelId="{D084322E-FCF9-584B-81D8-DEDD6753FFC3}" type="presOf" srcId="{DA88D3E0-FBB1-4A12-9098-49BE6BCC19A3}" destId="{2345033A-2025-564F-BF3B-F2DC3977329F}" srcOrd="1" destOrd="0" presId="urn:microsoft.com/office/officeart/2005/8/layout/list1"/>
    <dgm:cxn modelId="{E2572039-76E1-164C-93F5-F6A3CD93C267}" type="presOf" srcId="{96B6A8CF-E597-49EE-B235-D7EC89D19B85}" destId="{BDDB7438-93C7-754C-8520-99A5EEDF1A1B}" srcOrd="0" destOrd="0" presId="urn:microsoft.com/office/officeart/2005/8/layout/list1"/>
    <dgm:cxn modelId="{11FCA64B-7016-4750-A78D-9A1BE3CCE1E3}" srcId="{BB054330-93B5-4D25-899E-FDF453F77C13}" destId="{D6A4328C-DAD6-45F8-A65D-7BB83A48FCED}" srcOrd="1" destOrd="0" parTransId="{135CA4F3-2431-4B17-8B38-1561905C38A4}" sibTransId="{49DF6DE9-E1BA-4658-BDFC-3C107ECB34F6}"/>
    <dgm:cxn modelId="{C287174D-A0CC-4C49-9D93-2CFB331F4947}" type="presOf" srcId="{BB054330-93B5-4D25-899E-FDF453F77C13}" destId="{445AC1E4-F200-FA4F-9A7B-9A996D16E509}" srcOrd="0" destOrd="0" presId="urn:microsoft.com/office/officeart/2005/8/layout/list1"/>
    <dgm:cxn modelId="{E61C9667-5012-864F-B1E4-381363BF486F}" type="presOf" srcId="{FC59DEE0-FD5E-4CE4-A97D-6896CC197B8D}" destId="{1AC49BB2-D32A-8C46-86D9-A2E3A74BDB81}" srcOrd="0" destOrd="0" presId="urn:microsoft.com/office/officeart/2005/8/layout/list1"/>
    <dgm:cxn modelId="{E740C274-BE89-AB47-9916-E6C7682D8027}" type="presOf" srcId="{DA88D3E0-FBB1-4A12-9098-49BE6BCC19A3}" destId="{AD0BF3CE-2FFD-1D4F-B318-9AB92D69E0A6}" srcOrd="0" destOrd="0" presId="urn:microsoft.com/office/officeart/2005/8/layout/list1"/>
    <dgm:cxn modelId="{D0F79A79-434F-924E-9BFC-6E359F916DB6}" type="presOf" srcId="{96B6A8CF-E597-49EE-B235-D7EC89D19B85}" destId="{21F9EE8A-7634-E54B-8381-2BDD9E7C5248}" srcOrd="1" destOrd="0" presId="urn:microsoft.com/office/officeart/2005/8/layout/list1"/>
    <dgm:cxn modelId="{6D041794-47BD-274D-82C4-060E9751D7BA}" type="presOf" srcId="{FC04360D-38AC-4EF2-AA17-F66D33638906}" destId="{7E626A09-05E0-DA40-96C9-284A4D571C2A}" srcOrd="0" destOrd="0" presId="urn:microsoft.com/office/officeart/2005/8/layout/list1"/>
    <dgm:cxn modelId="{A6826B98-7140-4710-827E-3DFB37C7B804}" srcId="{BB054330-93B5-4D25-899E-FDF453F77C13}" destId="{359C635E-6680-4E57-8CC7-260864D79C62}" srcOrd="2" destOrd="0" parTransId="{80A25180-C622-4E63-AC0B-4718630DEC76}" sibTransId="{2D2F5154-218D-43D5-8BCF-D7EAF2CF49CF}"/>
    <dgm:cxn modelId="{9016729B-3E00-4FBE-89AE-D60A708CC4FF}" srcId="{BB054330-93B5-4D25-899E-FDF453F77C13}" destId="{FC04360D-38AC-4EF2-AA17-F66D33638906}" srcOrd="0" destOrd="0" parTransId="{29B871A7-99A6-471B-B3A2-B12572190795}" sibTransId="{801FABB0-B7CE-4B96-87DB-E48A07A99288}"/>
    <dgm:cxn modelId="{A3EFD5BD-C7C2-477B-B22A-EEEB9E51D202}" srcId="{C54AC5ED-7C50-4697-AC8E-9900122EEA16}" destId="{BB054330-93B5-4D25-899E-FDF453F77C13}" srcOrd="2" destOrd="0" parTransId="{48D5E1E0-4BC6-41D6-80AA-C6B7CADA88BF}" sibTransId="{E37C614C-C908-48DC-9CD5-179C646E3B71}"/>
    <dgm:cxn modelId="{1FBF6CE1-466A-9648-B786-2BF5B7ED090B}" type="presOf" srcId="{FC59DEE0-FD5E-4CE4-A97D-6896CC197B8D}" destId="{34CBDBAF-BCA7-884C-A3E5-CFE11FB761BE}" srcOrd="1" destOrd="0" presId="urn:microsoft.com/office/officeart/2005/8/layout/list1"/>
    <dgm:cxn modelId="{405846E6-FDBE-374C-B657-C6B8499D6605}" type="presOf" srcId="{359C635E-6680-4E57-8CC7-260864D79C62}" destId="{7E626A09-05E0-DA40-96C9-284A4D571C2A}" srcOrd="0" destOrd="2" presId="urn:microsoft.com/office/officeart/2005/8/layout/list1"/>
    <dgm:cxn modelId="{AC6AA8F4-E5AC-084D-847E-321BE7C5DA70}" type="presOf" srcId="{D6A4328C-DAD6-45F8-A65D-7BB83A48FCED}" destId="{7E626A09-05E0-DA40-96C9-284A4D571C2A}" srcOrd="0" destOrd="1" presId="urn:microsoft.com/office/officeart/2005/8/layout/list1"/>
    <dgm:cxn modelId="{799FC7FB-6591-0243-873F-2B9546563DDD}" type="presParOf" srcId="{DC6E33A8-20C5-6B40-851D-77169E814960}" destId="{BB279FF6-F68B-6F41-8969-C11C9AD28776}" srcOrd="0" destOrd="0" presId="urn:microsoft.com/office/officeart/2005/8/layout/list1"/>
    <dgm:cxn modelId="{673ACE17-323E-D54B-B29D-1D8D19ECBDCA}" type="presParOf" srcId="{BB279FF6-F68B-6F41-8969-C11C9AD28776}" destId="{1AC49BB2-D32A-8C46-86D9-A2E3A74BDB81}" srcOrd="0" destOrd="0" presId="urn:microsoft.com/office/officeart/2005/8/layout/list1"/>
    <dgm:cxn modelId="{AAE9CF54-9B20-7840-A1F7-9B934B7C6B45}" type="presParOf" srcId="{BB279FF6-F68B-6F41-8969-C11C9AD28776}" destId="{34CBDBAF-BCA7-884C-A3E5-CFE11FB761BE}" srcOrd="1" destOrd="0" presId="urn:microsoft.com/office/officeart/2005/8/layout/list1"/>
    <dgm:cxn modelId="{D6705B23-85B9-5844-AEF1-19C29C2C4C5C}" type="presParOf" srcId="{DC6E33A8-20C5-6B40-851D-77169E814960}" destId="{67FF6502-D802-DD45-8C3C-12EA9123C6FA}" srcOrd="1" destOrd="0" presId="urn:microsoft.com/office/officeart/2005/8/layout/list1"/>
    <dgm:cxn modelId="{BB66E0CA-14A7-7C4D-9A22-34C1613D41BF}" type="presParOf" srcId="{DC6E33A8-20C5-6B40-851D-77169E814960}" destId="{07AACEFE-9165-3549-B830-67EA418D6E96}" srcOrd="2" destOrd="0" presId="urn:microsoft.com/office/officeart/2005/8/layout/list1"/>
    <dgm:cxn modelId="{A768D8C7-DBCB-BA41-B8A4-1717DA569203}" type="presParOf" srcId="{DC6E33A8-20C5-6B40-851D-77169E814960}" destId="{88F68DF0-56E0-2640-BC60-C8E3141CCAD8}" srcOrd="3" destOrd="0" presId="urn:microsoft.com/office/officeart/2005/8/layout/list1"/>
    <dgm:cxn modelId="{FC245C99-8211-5B45-A7E5-7EE897131AED}" type="presParOf" srcId="{DC6E33A8-20C5-6B40-851D-77169E814960}" destId="{3F19D0BF-87B7-B342-8546-6BB0698042A2}" srcOrd="4" destOrd="0" presId="urn:microsoft.com/office/officeart/2005/8/layout/list1"/>
    <dgm:cxn modelId="{1F52E45C-F777-D14F-8157-8F5984BBC171}" type="presParOf" srcId="{3F19D0BF-87B7-B342-8546-6BB0698042A2}" destId="{AD0BF3CE-2FFD-1D4F-B318-9AB92D69E0A6}" srcOrd="0" destOrd="0" presId="urn:microsoft.com/office/officeart/2005/8/layout/list1"/>
    <dgm:cxn modelId="{F4A098CA-EB8E-D441-B58D-C8AA82AAC149}" type="presParOf" srcId="{3F19D0BF-87B7-B342-8546-6BB0698042A2}" destId="{2345033A-2025-564F-BF3B-F2DC3977329F}" srcOrd="1" destOrd="0" presId="urn:microsoft.com/office/officeart/2005/8/layout/list1"/>
    <dgm:cxn modelId="{C3D38481-988E-E341-8AD5-084CDA48C00F}" type="presParOf" srcId="{DC6E33A8-20C5-6B40-851D-77169E814960}" destId="{6ADB62B3-B6C7-D143-BB97-C892DBE48095}" srcOrd="5" destOrd="0" presId="urn:microsoft.com/office/officeart/2005/8/layout/list1"/>
    <dgm:cxn modelId="{DACADCAD-5770-DC47-938E-EEBDA5BC8967}" type="presParOf" srcId="{DC6E33A8-20C5-6B40-851D-77169E814960}" destId="{F8DDF86E-A5B1-5748-BCD7-2397F63A1B06}" srcOrd="6" destOrd="0" presId="urn:microsoft.com/office/officeart/2005/8/layout/list1"/>
    <dgm:cxn modelId="{4DD4DA21-76DA-3B4B-8758-03616F344103}" type="presParOf" srcId="{DC6E33A8-20C5-6B40-851D-77169E814960}" destId="{3B64CE51-7F43-E14E-A270-F35C1B989CF7}" srcOrd="7" destOrd="0" presId="urn:microsoft.com/office/officeart/2005/8/layout/list1"/>
    <dgm:cxn modelId="{C4D77189-86EE-7A4B-B009-DB104DF2BB4B}" type="presParOf" srcId="{DC6E33A8-20C5-6B40-851D-77169E814960}" destId="{F12B7B07-07C8-594B-BFB7-CCE2A3F63057}" srcOrd="8" destOrd="0" presId="urn:microsoft.com/office/officeart/2005/8/layout/list1"/>
    <dgm:cxn modelId="{3B0EE205-CA4D-0847-AFE9-82D61F228708}" type="presParOf" srcId="{F12B7B07-07C8-594B-BFB7-CCE2A3F63057}" destId="{445AC1E4-F200-FA4F-9A7B-9A996D16E509}" srcOrd="0" destOrd="0" presId="urn:microsoft.com/office/officeart/2005/8/layout/list1"/>
    <dgm:cxn modelId="{AD0880D2-B241-9C4B-BF6A-8165ED7AE89C}" type="presParOf" srcId="{F12B7B07-07C8-594B-BFB7-CCE2A3F63057}" destId="{DC9114FC-247C-2149-8E52-C95104863C7C}" srcOrd="1" destOrd="0" presId="urn:microsoft.com/office/officeart/2005/8/layout/list1"/>
    <dgm:cxn modelId="{8D1ED0D9-0BBE-C940-B937-B29798AE559A}" type="presParOf" srcId="{DC6E33A8-20C5-6B40-851D-77169E814960}" destId="{B315261F-6583-0049-B738-3DF3CE3C5C60}" srcOrd="9" destOrd="0" presId="urn:microsoft.com/office/officeart/2005/8/layout/list1"/>
    <dgm:cxn modelId="{7921D006-EEE3-814C-A1C8-03FD2F7856D4}" type="presParOf" srcId="{DC6E33A8-20C5-6B40-851D-77169E814960}" destId="{7E626A09-05E0-DA40-96C9-284A4D571C2A}" srcOrd="10" destOrd="0" presId="urn:microsoft.com/office/officeart/2005/8/layout/list1"/>
    <dgm:cxn modelId="{302EA9CA-10FB-2E47-B008-F845F4058D5A}" type="presParOf" srcId="{DC6E33A8-20C5-6B40-851D-77169E814960}" destId="{E8713C03-1279-364B-87CC-F4BA78E2676E}" srcOrd="11" destOrd="0" presId="urn:microsoft.com/office/officeart/2005/8/layout/list1"/>
    <dgm:cxn modelId="{E624136D-7D1A-1C4B-A424-F74D16B110FE}" type="presParOf" srcId="{DC6E33A8-20C5-6B40-851D-77169E814960}" destId="{C601729E-3415-104C-AF8C-0A3292E11609}" srcOrd="12" destOrd="0" presId="urn:microsoft.com/office/officeart/2005/8/layout/list1"/>
    <dgm:cxn modelId="{6CA1C089-B5DB-474E-A84F-576365E9CF8D}" type="presParOf" srcId="{C601729E-3415-104C-AF8C-0A3292E11609}" destId="{BDDB7438-93C7-754C-8520-99A5EEDF1A1B}" srcOrd="0" destOrd="0" presId="urn:microsoft.com/office/officeart/2005/8/layout/list1"/>
    <dgm:cxn modelId="{43AFAD4F-983B-D34C-BA09-E5ED4CB988A0}" type="presParOf" srcId="{C601729E-3415-104C-AF8C-0A3292E11609}" destId="{21F9EE8A-7634-E54B-8381-2BDD9E7C5248}" srcOrd="1" destOrd="0" presId="urn:microsoft.com/office/officeart/2005/8/layout/list1"/>
    <dgm:cxn modelId="{4F562D74-59B9-3846-8241-72BB33017CC0}" type="presParOf" srcId="{DC6E33A8-20C5-6B40-851D-77169E814960}" destId="{6C2D8E15-F4C3-1E44-9DB6-A2E763E159DD}" srcOrd="13" destOrd="0" presId="urn:microsoft.com/office/officeart/2005/8/layout/list1"/>
    <dgm:cxn modelId="{21428CDC-81F8-A64C-9ABD-6A4521310328}" type="presParOf" srcId="{DC6E33A8-20C5-6B40-851D-77169E814960}" destId="{EBCCC039-F30E-964D-9240-EF3868C4DE6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46E64-90E7-084C-96CC-D5A601DF06BA}">
      <dsp:nvSpPr>
        <dsp:cNvPr id="0" name=""/>
        <dsp:cNvSpPr/>
      </dsp:nvSpPr>
      <dsp:spPr>
        <a:xfrm>
          <a:off x="0" y="37440"/>
          <a:ext cx="1051632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b="1" kern="1200" dirty="0"/>
            <a:t>Welcome/Icebreaker</a:t>
          </a:r>
          <a:endParaRPr lang="en-US" sz="3400" kern="1200" dirty="0"/>
        </a:p>
      </dsp:txBody>
      <dsp:txXfrm>
        <a:off x="38838" y="76278"/>
        <a:ext cx="10438644" cy="717924"/>
      </dsp:txXfrm>
    </dsp:sp>
    <dsp:sp modelId="{07D856A8-F8DF-9144-A18E-C1789CEFC331}">
      <dsp:nvSpPr>
        <dsp:cNvPr id="0" name=""/>
        <dsp:cNvSpPr/>
      </dsp:nvSpPr>
      <dsp:spPr>
        <a:xfrm>
          <a:off x="0" y="930960"/>
          <a:ext cx="1051632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b="1" kern="1200" dirty="0"/>
            <a:t>Review of Week 1</a:t>
          </a:r>
          <a:endParaRPr lang="en-US" sz="3400" kern="1200" dirty="0"/>
        </a:p>
      </dsp:txBody>
      <dsp:txXfrm>
        <a:off x="38838" y="969798"/>
        <a:ext cx="10438644" cy="717924"/>
      </dsp:txXfrm>
    </dsp:sp>
    <dsp:sp modelId="{3784472F-DA69-7D48-AFFB-A9B9DDE606E7}">
      <dsp:nvSpPr>
        <dsp:cNvPr id="0" name=""/>
        <dsp:cNvSpPr/>
      </dsp:nvSpPr>
      <dsp:spPr>
        <a:xfrm>
          <a:off x="0" y="1726560"/>
          <a:ext cx="1051632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9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 dirty="0"/>
            <a:t>Week1 ppt, Assessment, LAB 1 exercises</a:t>
          </a:r>
          <a:endParaRPr lang="en-US" sz="2700" kern="1200" dirty="0"/>
        </a:p>
      </dsp:txBody>
      <dsp:txXfrm>
        <a:off x="0" y="1726560"/>
        <a:ext cx="10516320" cy="563040"/>
      </dsp:txXfrm>
    </dsp:sp>
    <dsp:sp modelId="{1E047059-0162-1040-9935-1B93DED7ADF2}">
      <dsp:nvSpPr>
        <dsp:cNvPr id="0" name=""/>
        <dsp:cNvSpPr/>
      </dsp:nvSpPr>
      <dsp:spPr>
        <a:xfrm>
          <a:off x="0" y="2289600"/>
          <a:ext cx="1051632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Topic 2 / Examples</a:t>
          </a:r>
          <a:endParaRPr lang="en-US" sz="3400" kern="1200" dirty="0"/>
        </a:p>
      </dsp:txBody>
      <dsp:txXfrm>
        <a:off x="38838" y="2328438"/>
        <a:ext cx="10438644" cy="717924"/>
      </dsp:txXfrm>
    </dsp:sp>
    <dsp:sp modelId="{E9B05B28-2B82-CB46-A3DC-C48775E56E59}">
      <dsp:nvSpPr>
        <dsp:cNvPr id="0" name=""/>
        <dsp:cNvSpPr/>
      </dsp:nvSpPr>
      <dsp:spPr>
        <a:xfrm>
          <a:off x="0" y="3183120"/>
          <a:ext cx="1051632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Lab 2 – Group Work</a:t>
          </a:r>
          <a:endParaRPr lang="en-US" sz="3400" kern="1200" dirty="0"/>
        </a:p>
      </dsp:txBody>
      <dsp:txXfrm>
        <a:off x="38838" y="3221958"/>
        <a:ext cx="10438644" cy="717924"/>
      </dsp:txXfrm>
    </dsp:sp>
    <dsp:sp modelId="{79B5854E-CD2E-9641-BE16-BC198B8EB51E}">
      <dsp:nvSpPr>
        <dsp:cNvPr id="0" name=""/>
        <dsp:cNvSpPr/>
      </dsp:nvSpPr>
      <dsp:spPr>
        <a:xfrm>
          <a:off x="0" y="4076640"/>
          <a:ext cx="1051632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Review/Questions/HOMEWORK</a:t>
          </a:r>
          <a:endParaRPr lang="en-US" sz="3400" kern="1200"/>
        </a:p>
      </dsp:txBody>
      <dsp:txXfrm>
        <a:off x="38838" y="4115478"/>
        <a:ext cx="10438644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1C7E7-FFCD-4047-8C1A-0C68129CBE5E}">
      <dsp:nvSpPr>
        <dsp:cNvPr id="0" name=""/>
        <dsp:cNvSpPr/>
      </dsp:nvSpPr>
      <dsp:spPr>
        <a:xfrm>
          <a:off x="0" y="5696"/>
          <a:ext cx="6590118" cy="1140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Hi, I’m Alex, Ni hao</a:t>
          </a:r>
          <a:endParaRPr lang="en-US" sz="3000" kern="1200"/>
        </a:p>
      </dsp:txBody>
      <dsp:txXfrm>
        <a:off x="55687" y="61383"/>
        <a:ext cx="6478744" cy="1029376"/>
      </dsp:txXfrm>
    </dsp:sp>
    <dsp:sp modelId="{CC802C60-0D05-4444-B879-A04699E95EF0}">
      <dsp:nvSpPr>
        <dsp:cNvPr id="0" name=""/>
        <dsp:cNvSpPr/>
      </dsp:nvSpPr>
      <dsp:spPr>
        <a:xfrm>
          <a:off x="0" y="1232846"/>
          <a:ext cx="6590118" cy="1140750"/>
        </a:xfrm>
        <a:prstGeom prst="roundRect">
          <a:avLst/>
        </a:prstGeom>
        <a:solidFill>
          <a:schemeClr val="accent2">
            <a:hueOff val="-4847832"/>
            <a:satOff val="10028"/>
            <a:lumOff val="149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What we’ll do today</a:t>
          </a:r>
          <a:endParaRPr lang="en-US" sz="3000" kern="1200"/>
        </a:p>
      </dsp:txBody>
      <dsp:txXfrm>
        <a:off x="55687" y="1288533"/>
        <a:ext cx="6478744" cy="1029376"/>
      </dsp:txXfrm>
    </dsp:sp>
    <dsp:sp modelId="{CBF4DDFD-8990-084C-966F-0E53B953A94F}">
      <dsp:nvSpPr>
        <dsp:cNvPr id="0" name=""/>
        <dsp:cNvSpPr/>
      </dsp:nvSpPr>
      <dsp:spPr>
        <a:xfrm>
          <a:off x="0" y="2459996"/>
          <a:ext cx="6590118" cy="1140750"/>
        </a:xfrm>
        <a:prstGeom prst="roundRect">
          <a:avLst/>
        </a:prstGeom>
        <a:solidFill>
          <a:schemeClr val="accent2">
            <a:hueOff val="-9695663"/>
            <a:satOff val="20057"/>
            <a:lumOff val="299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Icebreaker</a:t>
          </a:r>
          <a:endParaRPr lang="en-US" sz="3000" kern="1200"/>
        </a:p>
      </dsp:txBody>
      <dsp:txXfrm>
        <a:off x="55687" y="2515683"/>
        <a:ext cx="6478744" cy="1029376"/>
      </dsp:txXfrm>
    </dsp:sp>
    <dsp:sp modelId="{12206182-76E4-1B45-83DB-F8EC43A14585}">
      <dsp:nvSpPr>
        <dsp:cNvPr id="0" name=""/>
        <dsp:cNvSpPr/>
      </dsp:nvSpPr>
      <dsp:spPr>
        <a:xfrm>
          <a:off x="0" y="3600746"/>
          <a:ext cx="6590118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3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What was the highlight of your weekend?</a:t>
          </a:r>
        </a:p>
      </dsp:txBody>
      <dsp:txXfrm>
        <a:off x="0" y="3600746"/>
        <a:ext cx="6590118" cy="496800"/>
      </dsp:txXfrm>
    </dsp:sp>
    <dsp:sp modelId="{75F59702-E36C-8A46-A0A9-CFDD6F07CDE8}">
      <dsp:nvSpPr>
        <dsp:cNvPr id="0" name=""/>
        <dsp:cNvSpPr/>
      </dsp:nvSpPr>
      <dsp:spPr>
        <a:xfrm>
          <a:off x="0" y="4097546"/>
          <a:ext cx="6590118" cy="1140750"/>
        </a:xfrm>
        <a:prstGeom prst="roundRect">
          <a:avLst/>
        </a:prstGeom>
        <a:solidFill>
          <a:schemeClr val="accent2">
            <a:hueOff val="-14543495"/>
            <a:satOff val="30085"/>
            <a:lumOff val="449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Contact Me – </a:t>
          </a:r>
          <a:r>
            <a:rPr lang="en-US" sz="3000" b="1" u="sng" kern="1200">
              <a:hlinkClick xmlns:r="http://schemas.openxmlformats.org/officeDocument/2006/relationships" r:id="rId1"/>
            </a:rPr>
            <a:t>Alex.Angus@vu.edu.au</a:t>
          </a:r>
          <a:r>
            <a:rPr lang="en-US" sz="3000" b="1" kern="1200"/>
            <a:t> / WeChat</a:t>
          </a:r>
          <a:endParaRPr lang="en-US" sz="3000" kern="1200"/>
        </a:p>
      </dsp:txBody>
      <dsp:txXfrm>
        <a:off x="55687" y="4153233"/>
        <a:ext cx="6478744" cy="10293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ACEFE-9165-3549-B830-67EA418D6E96}">
      <dsp:nvSpPr>
        <dsp:cNvPr id="0" name=""/>
        <dsp:cNvSpPr/>
      </dsp:nvSpPr>
      <dsp:spPr>
        <a:xfrm>
          <a:off x="0" y="789260"/>
          <a:ext cx="666770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BDBAF-BCA7-884C-A3E5-CFE11FB761BE}">
      <dsp:nvSpPr>
        <dsp:cNvPr id="0" name=""/>
        <dsp:cNvSpPr/>
      </dsp:nvSpPr>
      <dsp:spPr>
        <a:xfrm>
          <a:off x="333385" y="494060"/>
          <a:ext cx="4667390" cy="590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16" tIns="0" rIns="1764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What is a FUNCTION in Python?? Give an Example…</a:t>
          </a:r>
          <a:endParaRPr lang="en-US" sz="2000" kern="1200"/>
        </a:p>
      </dsp:txBody>
      <dsp:txXfrm>
        <a:off x="362206" y="522881"/>
        <a:ext cx="4609748" cy="532757"/>
      </dsp:txXfrm>
    </dsp:sp>
    <dsp:sp modelId="{F8DDF86E-A5B1-5748-BCD7-2397F63A1B06}">
      <dsp:nvSpPr>
        <dsp:cNvPr id="0" name=""/>
        <dsp:cNvSpPr/>
      </dsp:nvSpPr>
      <dsp:spPr>
        <a:xfrm>
          <a:off x="0" y="1696460"/>
          <a:ext cx="666770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5033A-2025-564F-BF3B-F2DC3977329F}">
      <dsp:nvSpPr>
        <dsp:cNvPr id="0" name=""/>
        <dsp:cNvSpPr/>
      </dsp:nvSpPr>
      <dsp:spPr>
        <a:xfrm>
          <a:off x="333385" y="1401260"/>
          <a:ext cx="4667390" cy="590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16" tIns="0" rIns="1764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Why is python code slower than C/C++ code?</a:t>
          </a:r>
          <a:endParaRPr lang="en-US" sz="2000" kern="1200"/>
        </a:p>
      </dsp:txBody>
      <dsp:txXfrm>
        <a:off x="362206" y="1430081"/>
        <a:ext cx="4609748" cy="532757"/>
      </dsp:txXfrm>
    </dsp:sp>
    <dsp:sp modelId="{7E626A09-05E0-DA40-96C9-284A4D571C2A}">
      <dsp:nvSpPr>
        <dsp:cNvPr id="0" name=""/>
        <dsp:cNvSpPr/>
      </dsp:nvSpPr>
      <dsp:spPr>
        <a:xfrm>
          <a:off x="0" y="2603660"/>
          <a:ext cx="6667701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88" tIns="416560" rIns="51748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Lab Work – 30% (4 Parts)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Practical Tests – 40% (2 Tests… Open Book)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Final Test – 30% (1 Test@End, Closed Book)</a:t>
          </a:r>
          <a:endParaRPr lang="en-US" sz="2000" kern="1200"/>
        </a:p>
      </dsp:txBody>
      <dsp:txXfrm>
        <a:off x="0" y="2603660"/>
        <a:ext cx="6667701" cy="1449000"/>
      </dsp:txXfrm>
    </dsp:sp>
    <dsp:sp modelId="{DC9114FC-247C-2149-8E52-C95104863C7C}">
      <dsp:nvSpPr>
        <dsp:cNvPr id="0" name=""/>
        <dsp:cNvSpPr/>
      </dsp:nvSpPr>
      <dsp:spPr>
        <a:xfrm>
          <a:off x="333385" y="2308460"/>
          <a:ext cx="4667390" cy="590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16" tIns="0" rIns="1764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Course Assessments</a:t>
          </a:r>
          <a:endParaRPr lang="en-US" sz="2000" kern="1200"/>
        </a:p>
      </dsp:txBody>
      <dsp:txXfrm>
        <a:off x="362206" y="2337281"/>
        <a:ext cx="4609748" cy="532757"/>
      </dsp:txXfrm>
    </dsp:sp>
    <dsp:sp modelId="{EBCCC039-F30E-964D-9240-EF3868C4DE61}">
      <dsp:nvSpPr>
        <dsp:cNvPr id="0" name=""/>
        <dsp:cNvSpPr/>
      </dsp:nvSpPr>
      <dsp:spPr>
        <a:xfrm>
          <a:off x="0" y="4455859"/>
          <a:ext cx="666770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9EE8A-7634-E54B-8381-2BDD9E7C5248}">
      <dsp:nvSpPr>
        <dsp:cNvPr id="0" name=""/>
        <dsp:cNvSpPr/>
      </dsp:nvSpPr>
      <dsp:spPr>
        <a:xfrm>
          <a:off x="333385" y="4160660"/>
          <a:ext cx="4667390" cy="590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16" tIns="0" rIns="1764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Q?? – What is the first thing you should do when working in groups??</a:t>
          </a:r>
        </a:p>
      </dsp:txBody>
      <dsp:txXfrm>
        <a:off x="362206" y="4189481"/>
        <a:ext cx="4609748" cy="532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AU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AU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A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A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87F18B5-16C6-4C43-ADC6-8672924FA1D2}" type="slidenum">
              <a:rPr lang="en-AU" sz="1400" b="0" strike="noStrike" spc="-1">
                <a:latin typeface="Times New Roman"/>
              </a:rPr>
              <a:t>‹#›</a:t>
            </a:fld>
            <a:endParaRPr lang="en-A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000" b="0" strike="noStrike" spc="-1"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B07C2E8-F750-407A-9E10-D452ADF0019D}" type="slidenum">
              <a:rPr lang="en-US" sz="1200" b="0" strike="noStrike" spc="-1">
                <a:latin typeface="Times New Roman"/>
              </a:rPr>
              <a:t>2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000" b="0" strike="noStrike" spc="-1"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74C7567-7A72-4076-B940-62B1E6656DDE}" type="slidenum">
              <a:rPr lang="en-US" sz="1200" b="0" strike="noStrike" spc="-1">
                <a:latin typeface="Times New Roman"/>
              </a:rPr>
              <a:t>3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000" b="0" strike="noStrike" spc="-1"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D08DDB4-E602-41F3-8353-36340ACB6A31}" type="slidenum">
              <a:rPr lang="en-US" sz="1200" b="0" strike="noStrike" spc="-1">
                <a:latin typeface="Times New Roman"/>
              </a:rPr>
              <a:t>4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000" b="0" strike="noStrike" spc="-1"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6937536-A00A-42D5-9ABA-E5C9EED123D0}" type="slidenum">
              <a:rPr lang="en-US" sz="1200" b="0" strike="noStrike" spc="-1">
                <a:latin typeface="Times New Roman"/>
              </a:rPr>
              <a:t>5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000" b="0" strike="noStrike" spc="-1">
              <a:latin typeface="Aria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4C8FFA2-F4A2-4424-A6CF-0DB125953208}" type="slidenum">
              <a:rPr lang="en-US" sz="1200" b="0" strike="noStrike" spc="-1">
                <a:latin typeface="Times New Roman"/>
              </a:rPr>
              <a:t>6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000" b="0" strike="noStrike" spc="-1"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9C4A97A-40A3-4D55-961E-670898A300DC}" type="slidenum">
              <a:rPr lang="en-US" sz="1200" b="0" strike="noStrike" spc="-1">
                <a:latin typeface="Times New Roman"/>
              </a:rPr>
              <a:t>7</a:t>
            </a:fld>
            <a:endParaRPr lang="en-A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2272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000" b="0" strike="noStrike" spc="-1"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9C4A97A-40A3-4D55-961E-670898A300DC}" type="slidenum">
              <a:rPr lang="en-US" sz="1200" b="0" strike="noStrike" spc="-1">
                <a:latin typeface="Times New Roman"/>
              </a:rPr>
              <a:t>8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000" b="0" strike="noStrike" spc="-1">
              <a:latin typeface="Aria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318122A-75EC-4070-815E-FB32041A9270}" type="slidenum">
              <a:rPr lang="en-US" sz="1200" b="0" strike="noStrike" spc="-1">
                <a:latin typeface="Times New Roman"/>
              </a:rPr>
              <a:t>9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1051632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3831480"/>
            <a:ext cx="1051632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92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383148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920" y="383148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800" y="126684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880" y="126684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383148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800" y="383148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880" y="383148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38080" y="1266840"/>
            <a:ext cx="10516320" cy="4909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10516320" cy="49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5131800" cy="49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6920" y="1266840"/>
            <a:ext cx="5131800" cy="49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38080" y="561960"/>
            <a:ext cx="10516320" cy="286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920" y="1266840"/>
            <a:ext cx="5131800" cy="49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838080" y="383148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266840"/>
            <a:ext cx="10516320" cy="4909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5131800" cy="49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92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26920" y="383148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92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38080" y="3831480"/>
            <a:ext cx="1051632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1051632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8080" y="3831480"/>
            <a:ext cx="1051632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92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83148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26920" y="383148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93800" y="126684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949880" y="126684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383148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93800" y="383148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949880" y="383148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8080" y="1266840"/>
            <a:ext cx="10516320" cy="4909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10516320" cy="49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5131800" cy="49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6920" y="1266840"/>
            <a:ext cx="5131800" cy="49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10516320" cy="49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38080" y="561960"/>
            <a:ext cx="10516320" cy="286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920" y="1266840"/>
            <a:ext cx="5131800" cy="49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38080" y="383148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5131800" cy="49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92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920" y="383148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92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38080" y="3831480"/>
            <a:ext cx="1051632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1051632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8080" y="3831480"/>
            <a:ext cx="1051632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92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38080" y="383148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26920" y="383148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93800" y="126684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7949880" y="126684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838080" y="383148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93800" y="383148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7949880" y="3831480"/>
            <a:ext cx="338616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5131800" cy="49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920" y="1266840"/>
            <a:ext cx="5131800" cy="49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561960"/>
            <a:ext cx="10516320" cy="286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920" y="1266840"/>
            <a:ext cx="5131800" cy="49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383148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5131800" cy="490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92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920" y="383148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920" y="1266840"/>
            <a:ext cx="513180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3831480"/>
            <a:ext cx="10516320" cy="2341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0" b="1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7EE6B28B-8A92-4097-B196-3FE1E16F996F}" type="datetime">
              <a:rPr lang="en-US" sz="1800" b="0" strike="noStrike" spc="-1">
                <a:solidFill>
                  <a:srgbClr val="000000"/>
                </a:solidFill>
                <a:latin typeface="Arial"/>
              </a:rPr>
              <a:t>9/17/23</a:t>
            </a:fld>
            <a:endParaRPr lang="en-AU" sz="18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80360" y="6356520"/>
            <a:ext cx="4114800" cy="3646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383720" y="6356520"/>
            <a:ext cx="557280" cy="3646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A832F1BE-6C2F-43CA-8E03-82FB33C8069E}" type="slidenum">
              <a:rPr lang="en-US" sz="1400" b="1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AU" sz="1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95200" y="1893960"/>
            <a:ext cx="8058600" cy="16966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000000"/>
                </a:solidFill>
                <a:latin typeface="Arial"/>
              </a:rPr>
              <a:t>Click to edit </a:t>
            </a:r>
            <a:br/>
            <a:r>
              <a:rPr lang="en-US" sz="4800" b="1" strike="noStrike" spc="-1">
                <a:solidFill>
                  <a:srgbClr val="000000"/>
                </a:solidFill>
                <a:latin typeface="Arial"/>
              </a:rPr>
              <a:t>Master title style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561960"/>
            <a:ext cx="10516320" cy="6188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266840"/>
            <a:ext cx="10516320" cy="4909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15"/>
              </a:buBlip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SzPct val="100101"/>
              <a:buBlip>
                <a:blip r:embed="rId16"/>
              </a:buBlip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SzPct val="100045"/>
              <a:buBlip>
                <a:blip r:embed="rId16"/>
              </a:buBlip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SzPct val="100051"/>
              <a:buBlip>
                <a:blip r:embed="rId16"/>
              </a:buBlip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SzPct val="100000"/>
              <a:buBlip>
                <a:blip r:embed="rId15"/>
              </a:buBlip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ftr"/>
          </p:nvPr>
        </p:nvSpPr>
        <p:spPr>
          <a:xfrm>
            <a:off x="180360" y="6375240"/>
            <a:ext cx="4114800" cy="3646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AU" sz="1400" b="1" strike="noStrike" spc="-1">
                <a:solidFill>
                  <a:srgbClr val="000000"/>
                </a:solidFill>
                <a:latin typeface="Arial"/>
              </a:rPr>
              <a:t>Presentation Name</a:t>
            </a:r>
            <a:endParaRPr lang="en-AU" sz="1400" b="0" strike="noStrike" spc="-1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11507040" y="6375240"/>
            <a:ext cx="557280" cy="3646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29D21FBC-C207-4829-8A78-70CEE969238C}" type="slidenum">
              <a:rPr lang="en-AU" sz="1400" b="1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A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tutorial.eyehunts.com/python/printf-python-python-f-print-example-cod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51999" y="2710800"/>
            <a:ext cx="7302351" cy="169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0000" lnSpcReduction="10000"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 dirty="0">
                <a:solidFill>
                  <a:srgbClr val="000000"/>
                </a:solidFill>
                <a:latin typeface="Arial"/>
              </a:rPr>
              <a:t>VU Intro to Programming </a:t>
            </a:r>
          </a:p>
          <a:p>
            <a:pPr>
              <a:lnSpc>
                <a:spcPct val="90000"/>
              </a:lnSpc>
            </a:pPr>
            <a:r>
              <a:rPr lang="en-US" sz="4800" b="1" strike="noStrike" spc="-1" dirty="0">
                <a:solidFill>
                  <a:srgbClr val="000000"/>
                </a:solidFill>
                <a:latin typeface="Arial"/>
              </a:rPr>
              <a:t>Lesson 4 – Topic 2</a:t>
            </a:r>
          </a:p>
          <a:p>
            <a:pPr>
              <a:lnSpc>
                <a:spcPct val="90000"/>
              </a:lnSpc>
            </a:pPr>
            <a:r>
              <a:rPr lang="en-US" sz="4800" b="1" strike="noStrike" spc="-1" dirty="0">
                <a:solidFill>
                  <a:srgbClr val="000000"/>
                </a:solidFill>
                <a:latin typeface="Arial"/>
              </a:rPr>
              <a:t>Alex Angus - Semester 2, </a:t>
            </a:r>
            <a:r>
              <a:rPr lang="en-US" sz="4800" b="1" spc="-1" dirty="0">
                <a:solidFill>
                  <a:srgbClr val="000000"/>
                </a:solidFill>
                <a:latin typeface="Arial"/>
              </a:rPr>
              <a:t>2023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561960"/>
            <a:ext cx="10516320" cy="61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Arial"/>
              </a:rPr>
              <a:t>Today’s Lesson will cover: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06080" y="6371640"/>
            <a:ext cx="214178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Programming 2023</a:t>
            </a:r>
            <a:endParaRPr lang="en-AU" sz="1800" b="0" strike="noStrike" spc="-1" dirty="0">
              <a:latin typeface="Arial"/>
            </a:endParaRPr>
          </a:p>
        </p:txBody>
      </p:sp>
      <p:graphicFrame>
        <p:nvGraphicFramePr>
          <p:cNvPr id="173" name="TextShape 2">
            <a:extLst>
              <a:ext uri="{FF2B5EF4-FFF2-40B4-BE49-F238E27FC236}">
                <a16:creationId xmlns:a16="http://schemas.microsoft.com/office/drawing/2014/main" id="{F136B1EA-9277-18C0-AEA6-3C856F9F4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887191"/>
              </p:ext>
            </p:extLst>
          </p:nvPr>
        </p:nvGraphicFramePr>
        <p:xfrm>
          <a:off x="838080" y="1266840"/>
          <a:ext cx="10516320" cy="4909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53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539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516" y="709375"/>
            <a:ext cx="10715071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169" y="1247931"/>
            <a:ext cx="5413238" cy="432689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Shape 1"/>
          <p:cNvSpPr txBox="1"/>
          <p:nvPr/>
        </p:nvSpPr>
        <p:spPr>
          <a:xfrm>
            <a:off x="505032" y="675564"/>
            <a:ext cx="3610303" cy="520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7469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3587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stomShape 3"/>
          <p:cNvSpPr/>
          <p:nvPr/>
        </p:nvSpPr>
        <p:spPr>
          <a:xfrm>
            <a:off x="432720" y="6433200"/>
            <a:ext cx="476136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Intro to Programming 2023</a:t>
            </a:r>
            <a:endParaRPr lang="en-AU" sz="1400" b="0" strike="noStrike" spc="-1" dirty="0">
              <a:latin typeface="Arial"/>
            </a:endParaRPr>
          </a:p>
        </p:txBody>
      </p:sp>
      <p:graphicFrame>
        <p:nvGraphicFramePr>
          <p:cNvPr id="176" name="TextShape 2">
            <a:extLst>
              <a:ext uri="{FF2B5EF4-FFF2-40B4-BE49-F238E27FC236}">
                <a16:creationId xmlns:a16="http://schemas.microsoft.com/office/drawing/2014/main" id="{2741B463-51A7-58B3-8C6B-6E8C41D36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429157"/>
              </p:ext>
            </p:extLst>
          </p:nvPr>
        </p:nvGraphicFramePr>
        <p:xfrm>
          <a:off x="4777351" y="819369"/>
          <a:ext cx="6590118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3587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821" y="1409819"/>
            <a:ext cx="6858000" cy="4038362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822" y="1419956"/>
            <a:ext cx="6857999" cy="403836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8186" y="3587822"/>
            <a:ext cx="2501979" cy="4038367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802" y="969718"/>
            <a:ext cx="3900864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832" y="1409816"/>
            <a:ext cx="6858003" cy="403836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Shape 1"/>
          <p:cNvSpPr txBox="1"/>
          <p:nvPr/>
        </p:nvSpPr>
        <p:spPr>
          <a:xfrm>
            <a:off x="586554" y="1683756"/>
            <a:ext cx="3115670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trike="noStrike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Review of Week 1:</a:t>
            </a:r>
            <a:endParaRPr lang="en-US" sz="4000" b="0" strike="noStrike" kern="1200" spc="-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432720" y="6433200"/>
            <a:ext cx="476136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Intro to Programming 2023</a:t>
            </a:r>
            <a:endParaRPr lang="en-AU" sz="1400" b="0" strike="noStrike" spc="-1">
              <a:latin typeface="Arial"/>
            </a:endParaRPr>
          </a:p>
        </p:txBody>
      </p:sp>
      <p:graphicFrame>
        <p:nvGraphicFramePr>
          <p:cNvPr id="179" name="TextShape 2">
            <a:extLst>
              <a:ext uri="{FF2B5EF4-FFF2-40B4-BE49-F238E27FC236}">
                <a16:creationId xmlns:a16="http://schemas.microsoft.com/office/drawing/2014/main" id="{AAFC28C3-6955-AA62-9D5D-2E38AB8FA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99248"/>
              </p:ext>
            </p:extLst>
          </p:nvPr>
        </p:nvGraphicFramePr>
        <p:xfrm>
          <a:off x="4905690" y="750440"/>
          <a:ext cx="6667701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5" name="Rectangle 18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53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702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TextShape 1"/>
          <p:cNvSpPr txBox="1"/>
          <p:nvPr/>
        </p:nvSpPr>
        <p:spPr>
          <a:xfrm>
            <a:off x="838309" y="673770"/>
            <a:ext cx="3220748" cy="2027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Review of Lesson 3 Questions</a:t>
            </a:r>
            <a:endParaRPr lang="en-US" sz="46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664083" y="1972391"/>
            <a:ext cx="5596176" cy="2612647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42316" indent="-242316" defTabSz="484632">
              <a:lnSpc>
                <a:spcPct val="90000"/>
              </a:lnSpc>
              <a:spcBef>
                <a:spcPts val="53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696" b="1" kern="1200" spc="-1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defTabSz="484632">
              <a:lnSpc>
                <a:spcPct val="90000"/>
              </a:lnSpc>
              <a:spcBef>
                <a:spcPts val="531"/>
              </a:spcBef>
              <a:tabLst>
                <a:tab pos="0" algn="l"/>
              </a:tabLst>
            </a:pPr>
            <a:endParaRPr lang="en-US" sz="1696" b="1" kern="1200" spc="-1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5543393" y="4585230"/>
            <a:ext cx="2533720" cy="2050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defTabSz="484632">
              <a:spcAft>
                <a:spcPts val="600"/>
              </a:spcAft>
            </a:pPr>
            <a:r>
              <a:rPr lang="en-US" sz="742" kern="1200" spc="-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Programming 2022</a:t>
            </a:r>
            <a:endParaRPr lang="en-AU" sz="1400" spc="-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D5698-4BF7-AAEE-EE8B-390455DECE30}"/>
              </a:ext>
            </a:extLst>
          </p:cNvPr>
          <p:cNvSpPr txBox="1"/>
          <p:nvPr/>
        </p:nvSpPr>
        <p:spPr>
          <a:xfrm>
            <a:off x="5569064" y="1001529"/>
            <a:ext cx="5691195" cy="5130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1" defTabSz="484632">
              <a:lnSpc>
                <a:spcPct val="90000"/>
              </a:lnSpc>
              <a:spcBef>
                <a:spcPts val="531"/>
              </a:spcBef>
              <a:buSzPct val="100000"/>
            </a:pPr>
            <a:endParaRPr lang="en-US" sz="2800" b="1" kern="1200" spc="-1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21158" indent="-120967" defTabSz="484632">
              <a:lnSpc>
                <a:spcPct val="90000"/>
              </a:lnSpc>
              <a:spcBef>
                <a:spcPts val="531"/>
              </a:spcBef>
              <a:buSzPct val="100000"/>
              <a:buBlip>
                <a:blip r:embed="rId3"/>
              </a:buBlip>
            </a:pPr>
            <a:r>
              <a:rPr lang="en-US" sz="2800" b="1" kern="1200" spc="-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What is the software for this Subject?? Python Version?</a:t>
            </a:r>
          </a:p>
          <a:p>
            <a:pPr marL="191" defTabSz="484632">
              <a:lnSpc>
                <a:spcPct val="90000"/>
              </a:lnSpc>
              <a:spcBef>
                <a:spcPts val="531"/>
              </a:spcBef>
              <a:buSzPct val="100000"/>
            </a:pPr>
            <a:endParaRPr lang="en-US" sz="2800" b="1" kern="1200" spc="-1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21158" indent="-120967" defTabSz="484632">
              <a:lnSpc>
                <a:spcPct val="90000"/>
              </a:lnSpc>
              <a:spcBef>
                <a:spcPts val="531"/>
              </a:spcBef>
              <a:buSzPct val="100000"/>
              <a:buBlip>
                <a:blip r:embed="rId3"/>
              </a:buBlip>
            </a:pPr>
            <a:r>
              <a:rPr lang="en-US" sz="2800" b="1" kern="1200" spc="-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What is your first Assessment?? Due??</a:t>
            </a:r>
          </a:p>
          <a:p>
            <a:pPr marL="121158" indent="-120967" defTabSz="484632">
              <a:lnSpc>
                <a:spcPct val="90000"/>
              </a:lnSpc>
              <a:spcBef>
                <a:spcPts val="531"/>
              </a:spcBef>
              <a:buSzPct val="100000"/>
              <a:buBlip>
                <a:blip r:embed="rId3"/>
              </a:buBlip>
            </a:pPr>
            <a:endParaRPr lang="en-US" sz="2800" b="1" kern="1200" spc="-1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21158" indent="-120967" defTabSz="484632">
              <a:lnSpc>
                <a:spcPct val="90000"/>
              </a:lnSpc>
              <a:spcBef>
                <a:spcPts val="531"/>
              </a:spcBef>
              <a:buSzPct val="100000"/>
              <a:buBlip>
                <a:blip r:embed="rId3"/>
              </a:buBlip>
            </a:pPr>
            <a:r>
              <a:rPr lang="en-US" sz="2800" b="1" kern="1200" spc="-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Complete the LAB 1 exercises</a:t>
            </a:r>
          </a:p>
          <a:p>
            <a:pPr marL="363474" lvl="1" indent="-120967" defTabSz="484632">
              <a:lnSpc>
                <a:spcPct val="90000"/>
              </a:lnSpc>
              <a:spcBef>
                <a:spcPts val="531"/>
              </a:spcBef>
              <a:buSzPct val="100000"/>
              <a:buBlip>
                <a:blip r:embed="rId3"/>
              </a:buBlip>
            </a:pPr>
            <a:r>
              <a:rPr lang="en-US" sz="2800" b="1" kern="1200" spc="-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NOTE: f strings - </a:t>
            </a:r>
            <a:r>
              <a:rPr lang="en-US" sz="2800" b="1" kern="1200" spc="-1" dirty="0">
                <a:solidFill>
                  <a:srgbClr val="000000"/>
                </a:solidFill>
                <a:latin typeface="+mn-lt"/>
                <a:ea typeface="+mn-ea"/>
                <a:cs typeface="+mn-cs"/>
                <a:hlinkClick r:id="rId4"/>
              </a:rPr>
              <a:t>https://tutorial.eyehunts.com/python/printf-python-python-f-print-example-code/</a:t>
            </a:r>
            <a:r>
              <a:rPr lang="en-US" sz="2800" b="1" kern="1200" spc="-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endParaRPr lang="en-US" sz="2800" b="1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561960"/>
            <a:ext cx="10516320" cy="61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Topic 2 – Operators and Variables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59520" y="1523160"/>
            <a:ext cx="10516320" cy="4909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2500" lnSpcReduction="20000"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SzPct val="100000"/>
              <a:tabLst>
                <a:tab pos="0" algn="l"/>
              </a:tabLst>
            </a:pPr>
            <a:endParaRPr lang="en-US" sz="3200" b="1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4"/>
              </a:buBlip>
              <a:tabLst>
                <a:tab pos="0" algn="l"/>
              </a:tabLst>
            </a:pPr>
            <a:r>
              <a:rPr lang="en-AU" sz="3200" b="1" spc="-1" dirty="0">
                <a:solidFill>
                  <a:srgbClr val="000000"/>
                </a:solidFill>
                <a:latin typeface="Arial"/>
              </a:rPr>
              <a:t>Read and Review Topic 2 ppt (1 - 24)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4"/>
              </a:buBlip>
              <a:tabLst>
                <a:tab pos="0" algn="l"/>
              </a:tabLst>
            </a:pPr>
            <a:r>
              <a:rPr lang="en-AU" sz="3200" b="1" spc="-1" dirty="0">
                <a:solidFill>
                  <a:srgbClr val="000000"/>
                </a:solidFill>
                <a:latin typeface="Arial"/>
              </a:rPr>
              <a:t>Mathematical operators and expressions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4"/>
              </a:buBlip>
              <a:tabLst>
                <a:tab pos="0" algn="l"/>
              </a:tabLst>
            </a:pPr>
            <a:r>
              <a:rPr lang="en-US" sz="3200" b="1" spc="-1" dirty="0">
                <a:solidFill>
                  <a:srgbClr val="000000"/>
                </a:solidFill>
                <a:latin typeface="Arial"/>
              </a:rPr>
              <a:t>Understanding variables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4"/>
              </a:buBlip>
              <a:tabLst>
                <a:tab pos="0" algn="l"/>
              </a:tabLst>
            </a:pPr>
            <a:r>
              <a:rPr lang="en-AU" sz="3200" b="1" spc="-1" dirty="0">
                <a:solidFill>
                  <a:srgbClr val="000000"/>
                </a:solidFill>
                <a:latin typeface="Arial"/>
              </a:rPr>
              <a:t>Using different types of variables</a:t>
            </a:r>
            <a:endParaRPr lang="en-US" sz="3200" b="1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4"/>
              </a:buBlip>
              <a:tabLst>
                <a:tab pos="0" algn="l"/>
              </a:tabLst>
            </a:pPr>
            <a:endParaRPr lang="en-US" sz="3200" b="1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4"/>
              </a:buBlip>
              <a:tabLst>
                <a:tab pos="0" algn="l"/>
              </a:tabLst>
            </a:pPr>
            <a:r>
              <a:rPr lang="en-US" sz="3200" b="1" spc="-1" dirty="0">
                <a:solidFill>
                  <a:srgbClr val="000000"/>
                </a:solidFill>
                <a:latin typeface="Arial"/>
              </a:rPr>
              <a:t>Examples/Exercises/Labs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4"/>
              </a:buBlip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Lab 2… 1, 2 and 3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4"/>
              </a:buBlip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Review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SzPct val="100000"/>
              <a:tabLst>
                <a:tab pos="0" algn="l"/>
              </a:tabLst>
            </a:pPr>
            <a:endParaRPr lang="en-US" sz="3200" b="1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4"/>
              </a:buBlip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Questions/Ideas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432720" y="6433200"/>
            <a:ext cx="476136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</a:rPr>
              <a:t>Programming 2022</a:t>
            </a:r>
            <a:endParaRPr lang="en-AU" sz="1400" spc="-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35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186" descr="Question mark on green pastel background">
            <a:extLst>
              <a:ext uri="{FF2B5EF4-FFF2-40B4-BE49-F238E27FC236}">
                <a16:creationId xmlns:a16="http://schemas.microsoft.com/office/drawing/2014/main" id="{7FDA7D8E-2DF8-679E-4227-8497F810C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09" r="417"/>
          <a:stretch/>
        </p:blipFill>
        <p:spPr>
          <a:xfrm>
            <a:off x="-1" y="-2"/>
            <a:ext cx="5410902" cy="6858002"/>
          </a:xfrm>
          <a:prstGeom prst="rect">
            <a:avLst/>
          </a:prstGeom>
        </p:spPr>
      </p:pic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901" y="-1"/>
            <a:ext cx="6782685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Shape 1"/>
          <p:cNvSpPr txBox="1"/>
          <p:nvPr/>
        </p:nvSpPr>
        <p:spPr>
          <a:xfrm>
            <a:off x="6116113" y="405685"/>
            <a:ext cx="5465679" cy="1559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trike="noStrike" spc="-1" dirty="0">
                <a:latin typeface="+mj-lt"/>
                <a:ea typeface="+mj-ea"/>
                <a:cs typeface="+mj-cs"/>
              </a:rPr>
              <a:t>Lesson 4 Questions</a:t>
            </a:r>
            <a:endParaRPr lang="en-US" sz="4000" b="0" strike="noStrike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116113" y="1561514"/>
            <a:ext cx="5248023" cy="4678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34874" lvl="1">
              <a:lnSpc>
                <a:spcPct val="90000"/>
              </a:lnSpc>
              <a:spcBef>
                <a:spcPts val="531"/>
              </a:spcBef>
              <a:buSzPct val="100000"/>
              <a:tabLst>
                <a:tab pos="0" algn="l"/>
              </a:tabLst>
            </a:pPr>
            <a:endParaRPr lang="en-US" sz="2800" b="1" spc="-1" dirty="0"/>
          </a:p>
          <a:p>
            <a:pPr marL="121158" indent="-228600">
              <a:lnSpc>
                <a:spcPct val="90000"/>
              </a:lnSpc>
              <a:spcBef>
                <a:spcPts val="531"/>
              </a:spcBef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b="1" spc="-1" dirty="0"/>
              <a:t>Why is knowing the order of mathematical operations important?</a:t>
            </a:r>
          </a:p>
          <a:p>
            <a:pPr marL="121158" indent="-228600">
              <a:lnSpc>
                <a:spcPct val="90000"/>
              </a:lnSpc>
              <a:spcBef>
                <a:spcPts val="531"/>
              </a:spcBef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800" b="1" spc="-1" dirty="0"/>
          </a:p>
          <a:p>
            <a:pPr marL="121158" indent="-228600">
              <a:lnSpc>
                <a:spcPct val="90000"/>
              </a:lnSpc>
              <a:spcBef>
                <a:spcPts val="531"/>
              </a:spcBef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b="1" spc="-1" dirty="0"/>
              <a:t>Why is a variable like a BOX?</a:t>
            </a:r>
          </a:p>
          <a:p>
            <a:pPr marL="121158" indent="-228600">
              <a:lnSpc>
                <a:spcPct val="90000"/>
              </a:lnSpc>
              <a:spcBef>
                <a:spcPts val="531"/>
              </a:spcBef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800" b="1" spc="-1" dirty="0"/>
          </a:p>
          <a:p>
            <a:pPr marL="121158" indent="-228600">
              <a:lnSpc>
                <a:spcPct val="90000"/>
              </a:lnSpc>
              <a:spcBef>
                <a:spcPts val="531"/>
              </a:spcBef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b="1" spc="-1" dirty="0"/>
              <a:t>What are the three parts of a variable??</a:t>
            </a:r>
          </a:p>
          <a:p>
            <a:pPr marL="121158" indent="-228600">
              <a:lnSpc>
                <a:spcPct val="90000"/>
              </a:lnSpc>
              <a:spcBef>
                <a:spcPts val="531"/>
              </a:spcBef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800" b="1" spc="-1" dirty="0"/>
          </a:p>
        </p:txBody>
      </p:sp>
    </p:spTree>
    <p:extLst>
      <p:ext uri="{BB962C8B-B14F-4D97-AF65-F5344CB8AC3E}">
        <p14:creationId xmlns:p14="http://schemas.microsoft.com/office/powerpoint/2010/main" val="36550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9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53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: Shape 19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702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TextShape 1"/>
          <p:cNvSpPr txBox="1"/>
          <p:nvPr/>
        </p:nvSpPr>
        <p:spPr>
          <a:xfrm>
            <a:off x="838309" y="673770"/>
            <a:ext cx="3220748" cy="2027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strike="noStrike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Lesson 4 Additional Exercises</a:t>
            </a:r>
            <a:endParaRPr lang="en-US" sz="4600" b="0" strike="noStrike" kern="1200" spc="-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759102" y="1977820"/>
            <a:ext cx="5596176" cy="2236269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121158" indent="-120967" defTabSz="484632">
              <a:lnSpc>
                <a:spcPct val="90000"/>
              </a:lnSpc>
              <a:spcBef>
                <a:spcPts val="531"/>
              </a:spcBef>
              <a:buSzPct val="100000"/>
              <a:buBlip>
                <a:blip r:embed="rId3"/>
              </a:buBlip>
              <a:tabLst>
                <a:tab pos="0" algn="l"/>
              </a:tabLst>
            </a:pPr>
            <a:r>
              <a:rPr lang="en-US" sz="2800" b="1" kern="1200" spc="-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Week 2 – Read and Review Topic 2 ppt</a:t>
            </a:r>
          </a:p>
          <a:p>
            <a:pPr marL="363474" lvl="1" indent="-120967" defTabSz="484632">
              <a:lnSpc>
                <a:spcPct val="90000"/>
              </a:lnSpc>
              <a:spcBef>
                <a:spcPts val="531"/>
              </a:spcBef>
              <a:buSzPct val="100000"/>
              <a:buBlip>
                <a:blip r:embed="rId3"/>
              </a:buBlip>
              <a:tabLst>
                <a:tab pos="0" algn="l"/>
              </a:tabLst>
            </a:pPr>
            <a:endParaRPr lang="en-US" sz="2800" b="1" kern="1200" spc="-1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21158" indent="-120967" defTabSz="484632">
              <a:lnSpc>
                <a:spcPct val="90000"/>
              </a:lnSpc>
              <a:spcBef>
                <a:spcPts val="531"/>
              </a:spcBef>
              <a:buSzPct val="100000"/>
              <a:buBlip>
                <a:blip r:embed="rId3"/>
              </a:buBlip>
              <a:tabLst>
                <a:tab pos="0" algn="l"/>
              </a:tabLst>
            </a:pPr>
            <a:r>
              <a:rPr lang="en-US" sz="2800" b="1" kern="1200" spc="-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Develop answers for LAB 2 Additional exercises</a:t>
            </a:r>
          </a:p>
          <a:p>
            <a:pPr marL="363474" lvl="1" indent="-120967" defTabSz="484632">
              <a:lnSpc>
                <a:spcPct val="90000"/>
              </a:lnSpc>
              <a:spcBef>
                <a:spcPts val="531"/>
              </a:spcBef>
              <a:buSzPct val="100000"/>
              <a:buBlip>
                <a:blip r:embed="rId3"/>
              </a:buBlip>
              <a:tabLst>
                <a:tab pos="0" algn="l"/>
              </a:tabLst>
            </a:pPr>
            <a:r>
              <a:rPr lang="en-US" sz="2800" b="1" kern="1200" spc="-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 &amp; 2</a:t>
            </a:r>
          </a:p>
          <a:p>
            <a:pPr marL="242507" lvl="1" defTabSz="484632">
              <a:lnSpc>
                <a:spcPct val="90000"/>
              </a:lnSpc>
              <a:spcBef>
                <a:spcPts val="531"/>
              </a:spcBef>
              <a:buSzPct val="100000"/>
              <a:tabLst>
                <a:tab pos="0" algn="l"/>
              </a:tabLst>
            </a:pPr>
            <a:endParaRPr lang="en-US" sz="2800" b="1" kern="1200" spc="-1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21158" indent="-120967" defTabSz="484632">
              <a:lnSpc>
                <a:spcPct val="90000"/>
              </a:lnSpc>
              <a:spcBef>
                <a:spcPts val="531"/>
              </a:spcBef>
              <a:buSzPct val="100000"/>
              <a:buBlip>
                <a:blip r:embed="rId3"/>
              </a:buBlip>
              <a:tabLst>
                <a:tab pos="0" algn="l"/>
              </a:tabLst>
            </a:pPr>
            <a:r>
              <a:rPr lang="en-US" sz="2800" b="1" kern="1200" spc="-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Questions/Ideas</a:t>
            </a:r>
          </a:p>
          <a:p>
            <a:pPr marL="363474" lvl="1" indent="-120967" defTabSz="484632">
              <a:lnSpc>
                <a:spcPct val="90000"/>
              </a:lnSpc>
              <a:spcBef>
                <a:spcPts val="531"/>
              </a:spcBef>
              <a:buSzPct val="100000"/>
              <a:buBlip>
                <a:blip r:embed="rId3"/>
              </a:buBlip>
              <a:tabLst>
                <a:tab pos="0" algn="l"/>
              </a:tabLst>
            </a:pPr>
            <a:r>
              <a:rPr lang="en-US" sz="2800" b="1" kern="1200" spc="-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What syntax errors did you make??</a:t>
            </a:r>
            <a:endParaRPr lang="en-US" sz="28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40000" y="561960"/>
            <a:ext cx="10516320" cy="61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Arial"/>
              </a:rPr>
              <a:t>Lesson 4 - Review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63680" y="1440000"/>
            <a:ext cx="10516320" cy="4909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25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4"/>
              </a:buBlip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Main Learning Points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4"/>
              </a:buBlip>
            </a:pPr>
            <a:r>
              <a:rPr lang="en-US" sz="3200" b="1" spc="-1" dirty="0">
                <a:solidFill>
                  <a:srgbClr val="000000"/>
                </a:solidFill>
                <a:latin typeface="Arial"/>
              </a:rPr>
              <a:t>Week 1 </a:t>
            </a: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review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4"/>
              </a:buBlip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Mathematical Expressions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4"/>
              </a:buBlip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Variables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4"/>
              </a:buBlip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Exercises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SzPct val="100000"/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5"/>
              </a:buBlip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Next Lesson: Topic </a:t>
            </a:r>
            <a:r>
              <a:rPr lang="en-US" sz="3200" b="1" spc="-1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 – 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5"/>
              </a:buBlip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Comments/Output Formatting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SzPct val="100000"/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5"/>
              </a:buBlip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Poll/Questions/Ideas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32720" y="6433200"/>
            <a:ext cx="476136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</a:rPr>
              <a:t>Programming 2022</a:t>
            </a:r>
            <a:endParaRPr lang="en-AU" sz="1400" spc="-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BC5F2"/>
      </a:accent1>
      <a:accent2>
        <a:srgbClr val="1E1847"/>
      </a:accent2>
      <a:accent3>
        <a:srgbClr val="EC6558"/>
      </a:accent3>
      <a:accent4>
        <a:srgbClr val="FDD782"/>
      </a:accent4>
      <a:accent5>
        <a:srgbClr val="EDEDED"/>
      </a:accent5>
      <a:accent6>
        <a:srgbClr val="000000"/>
      </a:accent6>
      <a:hlink>
        <a:srgbClr val="0070C0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BC5F2"/>
      </a:accent1>
      <a:accent2>
        <a:srgbClr val="1E1847"/>
      </a:accent2>
      <a:accent3>
        <a:srgbClr val="EC6558"/>
      </a:accent3>
      <a:accent4>
        <a:srgbClr val="FDD782"/>
      </a:accent4>
      <a:accent5>
        <a:srgbClr val="EDEDED"/>
      </a:accent5>
      <a:accent6>
        <a:srgbClr val="000000"/>
      </a:accent6>
      <a:hlink>
        <a:srgbClr val="0070C0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BC5F2"/>
      </a:accent1>
      <a:accent2>
        <a:srgbClr val="1E1847"/>
      </a:accent2>
      <a:accent3>
        <a:srgbClr val="EC6558"/>
      </a:accent3>
      <a:accent4>
        <a:srgbClr val="FDD782"/>
      </a:accent4>
      <a:accent5>
        <a:srgbClr val="EDEDED"/>
      </a:accent5>
      <a:accent6>
        <a:srgbClr val="000000"/>
      </a:accent6>
      <a:hlink>
        <a:srgbClr val="0070C0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BC5F2"/>
      </a:accent1>
      <a:accent2>
        <a:srgbClr val="1E1847"/>
      </a:accent2>
      <a:accent3>
        <a:srgbClr val="EC6558"/>
      </a:accent3>
      <a:accent4>
        <a:srgbClr val="FDD782"/>
      </a:accent4>
      <a:accent5>
        <a:srgbClr val="EDEDED"/>
      </a:accent5>
      <a:accent6>
        <a:srgbClr val="000000"/>
      </a:accent6>
      <a:hlink>
        <a:srgbClr val="0070C0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22393</TotalTime>
  <Words>374</Words>
  <Application>Microsoft Macintosh PowerPoint</Application>
  <PresentationFormat>Custom</PresentationFormat>
  <Paragraphs>87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Jeremiah Espanto</dc:creator>
  <dc:description/>
  <cp:lastModifiedBy>Alexander Angus</cp:lastModifiedBy>
  <cp:revision>159</cp:revision>
  <dcterms:created xsi:type="dcterms:W3CDTF">2019-03-04T23:09:00Z</dcterms:created>
  <dcterms:modified xsi:type="dcterms:W3CDTF">2023-09-18T00:41:10Z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Publicis Groupe</vt:lpwstr>
  </property>
  <property fmtid="{D5CDD505-2E9C-101B-9397-08002B2CF9AE}" pid="4" name="ContentTypeId">
    <vt:lpwstr>0x010100B05F1AB1AB5D214D9624100458A0887E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13</vt:i4>
  </property>
</Properties>
</file>