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>
        <p:scale>
          <a:sx n="112" d="100"/>
          <a:sy n="112" d="100"/>
        </p:scale>
        <p:origin x="24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2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2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6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689B-65B1-4C42-8509-7BAEC6B93F5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7845-F3FE-8247-AE48-F8CFAE4F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7522C4-ABEA-684B-A1C3-F4BBDF78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93" y="474873"/>
            <a:ext cx="1398863" cy="1323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6C1CB-95FD-B547-A6F7-294ADED2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43" y="474873"/>
            <a:ext cx="1398863" cy="1323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23FB6-9756-7141-B34D-29CE272A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345" y="474873"/>
            <a:ext cx="1315911" cy="1323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35FF67-2361-2F40-941F-9B6A684F7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3" y="474873"/>
            <a:ext cx="1485585" cy="1323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9C42D2-2FF6-BE43-9A92-58CF458CF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596" y="2167418"/>
            <a:ext cx="1861560" cy="1874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27FE2E-EF20-CC4A-8510-CDFE34BA8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3" y="2167417"/>
            <a:ext cx="1912043" cy="1874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8F880C-50C2-314B-B635-52AB3D3AA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9825" y="2167418"/>
            <a:ext cx="1924663" cy="18741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053761-7B58-DC4C-A99A-6067C7E06DC1}"/>
              </a:ext>
            </a:extLst>
          </p:cNvPr>
          <p:cNvSpPr txBox="1"/>
          <p:nvPr/>
        </p:nvSpPr>
        <p:spPr>
          <a:xfrm>
            <a:off x="-44029" y="1882500"/>
            <a:ext cx="2439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B. Relation between metrics and Elo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5336A7-ED82-7246-8F60-43F2DD413456}"/>
              </a:ext>
            </a:extLst>
          </p:cNvPr>
          <p:cNvSpPr txBox="1"/>
          <p:nvPr/>
        </p:nvSpPr>
        <p:spPr>
          <a:xfrm>
            <a:off x="-44029" y="161590"/>
            <a:ext cx="1799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A. Model derived metrics</a:t>
            </a:r>
          </a:p>
        </p:txBody>
      </p:sp>
    </p:spTree>
    <p:extLst>
      <p:ext uri="{BB962C8B-B14F-4D97-AF65-F5344CB8AC3E}">
        <p14:creationId xmlns:p14="http://schemas.microsoft.com/office/powerpoint/2010/main" val="105669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 Ma</dc:creator>
  <cp:lastModifiedBy>Ili Ma</cp:lastModifiedBy>
  <cp:revision>2</cp:revision>
  <dcterms:created xsi:type="dcterms:W3CDTF">2021-10-28T08:57:15Z</dcterms:created>
  <dcterms:modified xsi:type="dcterms:W3CDTF">2021-10-29T07:25:13Z</dcterms:modified>
</cp:coreProperties>
</file>