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.png"/><Relationship Id="rId3" Type="http://schemas.openxmlformats.org/officeDocument/2006/relationships/image" Target="../media/image10.gif"/><Relationship Id="rId7" Type="http://schemas.openxmlformats.org/officeDocument/2006/relationships/image" Target="../media/image1.png"/><Relationship Id="rId12" Type="http://schemas.openxmlformats.org/officeDocument/2006/relationships/image" Target="../media/image7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ania\Documents\Uni\SS 13\iGem\wiki design\symbols\beyond science_d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2986088"/>
            <a:ext cx="11985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ania\Documents\Uni\SS 13\iGem\wiki design\symbols\modelling_calcul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697" y="2005750"/>
            <a:ext cx="11684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ania\Documents\Uni\SS 13\iGem\wiki design\symbols\notebook_wass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291" y="1142150"/>
            <a:ext cx="1209675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ania\Documents\Uni\SS 13\iGem\wiki design\symbols\parts_oe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565" y="1680313"/>
            <a:ext cx="1198563" cy="10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ania\Documents\Uni\SS 13\iGem\wiki design\symbols\project_sonnegol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5329465"/>
            <a:ext cx="114776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Tania\Documents\Uni\SS 13\iGem\wiki design\symbols\safety_purif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8720" y="4124820"/>
            <a:ext cx="914400" cy="95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Tania\Documents\Uni\SS 13\iGem\wiki design\symbols\team_arse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293096"/>
            <a:ext cx="120967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Tania\Documents\Uni\SS 13\iGem\wiki design\symbols\safety_dreiec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362391"/>
            <a:ext cx="12192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6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Ellipse 69"/>
          <p:cNvSpPr/>
          <p:nvPr/>
        </p:nvSpPr>
        <p:spPr>
          <a:xfrm>
            <a:off x="-756592" y="-1827584"/>
            <a:ext cx="10729192" cy="3501008"/>
          </a:xfrm>
          <a:prstGeom prst="ellipse">
            <a:avLst/>
          </a:prstGeom>
          <a:solidFill>
            <a:srgbClr val="2929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107503" y="5356373"/>
            <a:ext cx="14764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 smtClean="0">
                <a:solidFill>
                  <a:srgbClr val="4F81BD">
                    <a:lumMod val="50000"/>
                  </a:srgbClr>
                </a:solidFill>
              </a:rPr>
              <a:t>Delftibaction</a:t>
            </a:r>
            <a:endParaRPr lang="de-DE" sz="1600" b="1" dirty="0" smtClean="0">
              <a:solidFill>
                <a:srgbClr val="4F81BD">
                  <a:lumMod val="50000"/>
                </a:srgbClr>
              </a:solidFill>
            </a:endParaRPr>
          </a:p>
          <a:p>
            <a:pPr marL="171450" indent="-171450">
              <a:buFontTx/>
              <a:buBlip>
                <a:blip r:embed="rId2"/>
              </a:buBlip>
            </a:pPr>
            <a:r>
              <a:rPr lang="de-DE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Lab Journal</a:t>
            </a:r>
          </a:p>
          <a:p>
            <a:pPr marL="171450" indent="-171450">
              <a:buFontTx/>
              <a:buBlip>
                <a:blip r:embed="rId2"/>
              </a:buBlip>
            </a:pPr>
            <a:r>
              <a:rPr lang="de-DE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Methods</a:t>
            </a:r>
            <a:endParaRPr lang="de-DE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FontTx/>
              <a:buBlip>
                <a:blip r:embed="rId2"/>
              </a:buBlip>
            </a:pPr>
            <a:r>
              <a:rPr lang="de-DE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Parts</a:t>
            </a:r>
          </a:p>
          <a:p>
            <a:endParaRPr lang="de-DE" sz="1400" b="1" dirty="0" smtClean="0">
              <a:solidFill>
                <a:srgbClr val="E89B02"/>
              </a:solidFill>
            </a:endParaRPr>
          </a:p>
          <a:p>
            <a:endParaRPr lang="de-DE" b="1" dirty="0">
              <a:solidFill>
                <a:srgbClr val="E89B02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72008" y="2420888"/>
            <a:ext cx="9144000" cy="216024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prstClr val="white"/>
                </a:solidFill>
              </a:rPr>
              <a:t>	</a:t>
            </a:r>
            <a:r>
              <a:rPr lang="de-DE" dirty="0" smtClean="0">
                <a:solidFill>
                  <a:prstClr val="white"/>
                </a:solidFill>
              </a:rPr>
              <a:t>	</a:t>
            </a:r>
            <a:r>
              <a:rPr lang="de-DE" dirty="0" smtClean="0">
                <a:solidFill>
                  <a:prstClr val="black"/>
                </a:solidFill>
              </a:rPr>
              <a:t>Projects 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Indigoidine</a:t>
            </a:r>
            <a:r>
              <a:rPr lang="de-DE" dirty="0" smtClean="0">
                <a:solidFill>
                  <a:prstClr val="black"/>
                </a:solidFill>
              </a:rPr>
              <a:t>	</a:t>
            </a:r>
            <a:endParaRPr lang="de-DE" dirty="0">
              <a:solidFill>
                <a:prstClr val="white"/>
              </a:solidFill>
            </a:endParaRPr>
          </a:p>
        </p:txBody>
      </p:sp>
      <p:pic>
        <p:nvPicPr>
          <p:cNvPr id="76" name="Picture 4" descr="File:IGEM TeamLogo 2013 130705 Animation RGB JH image-only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910052" cy="91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feld 76"/>
          <p:cNvSpPr txBox="1"/>
          <p:nvPr/>
        </p:nvSpPr>
        <p:spPr>
          <a:xfrm>
            <a:off x="107504" y="4408656"/>
            <a:ext cx="14501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 smtClean="0">
                <a:solidFill>
                  <a:srgbClr val="4F81BD">
                    <a:lumMod val="50000"/>
                  </a:srgbClr>
                </a:solidFill>
              </a:rPr>
              <a:t>Tyrocidine</a:t>
            </a:r>
            <a:endParaRPr lang="de-DE" sz="1600" b="1" dirty="0" smtClean="0">
              <a:solidFill>
                <a:srgbClr val="4F81BD">
                  <a:lumMod val="50000"/>
                </a:srgbClr>
              </a:solidFill>
            </a:endParaRPr>
          </a:p>
          <a:p>
            <a:pPr marL="171450" indent="-171450">
              <a:buFontTx/>
              <a:buBlip>
                <a:blip r:embed="rId2"/>
              </a:buBlip>
            </a:pPr>
            <a:r>
              <a:rPr lang="de-DE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Lab Journal</a:t>
            </a:r>
          </a:p>
          <a:p>
            <a:pPr marL="171450" indent="-171450">
              <a:buFontTx/>
              <a:buBlip>
                <a:blip r:embed="rId2"/>
              </a:buBlip>
            </a:pPr>
            <a:r>
              <a:rPr lang="de-DE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Methods</a:t>
            </a:r>
            <a:endParaRPr lang="de-DE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FontTx/>
              <a:buBlip>
                <a:blip r:embed="rId2"/>
              </a:buBlip>
            </a:pPr>
            <a:r>
              <a:rPr lang="de-DE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Parts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107503" y="2780928"/>
            <a:ext cx="16070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 smtClean="0">
                <a:solidFill>
                  <a:srgbClr val="4F81BD">
                    <a:lumMod val="50000"/>
                  </a:srgbClr>
                </a:solidFill>
              </a:rPr>
              <a:t>Indigoidine</a:t>
            </a:r>
            <a:endParaRPr lang="de-DE" sz="1600" b="1" dirty="0" smtClean="0">
              <a:solidFill>
                <a:srgbClr val="4F81BD">
                  <a:lumMod val="50000"/>
                </a:srgbClr>
              </a:solidFill>
            </a:endParaRPr>
          </a:p>
          <a:p>
            <a:pPr marL="171450" indent="-171450">
              <a:buFontTx/>
              <a:buBlip>
                <a:blip r:embed="rId2"/>
              </a:buBlip>
            </a:pPr>
            <a:r>
              <a:rPr lang="de-DE" sz="1200" b="1" dirty="0" smtClean="0">
                <a:solidFill>
                  <a:schemeClr val="accent6">
                    <a:lumMod val="50000"/>
                  </a:schemeClr>
                </a:solidFill>
              </a:rPr>
              <a:t>Lab Journal</a:t>
            </a:r>
            <a:endParaRPr lang="de-DE" sz="1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1" indent="-171450">
              <a:buFontTx/>
              <a:buBlip>
                <a:blip r:embed="rId2"/>
              </a:buBlip>
            </a:pPr>
            <a:r>
              <a:rPr lang="de-DE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Week</a:t>
            </a:r>
            <a:r>
              <a:rPr lang="de-DE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1</a:t>
            </a:r>
          </a:p>
          <a:p>
            <a:pPr marL="628650" lvl="1" indent="-171450">
              <a:buFontTx/>
              <a:buBlip>
                <a:blip r:embed="rId2"/>
              </a:buBlip>
            </a:pPr>
            <a:r>
              <a:rPr lang="de-DE" sz="1200" dirty="0" err="1" smtClean="0">
                <a:solidFill>
                  <a:schemeClr val="accent6">
                    <a:lumMod val="50000"/>
                  </a:schemeClr>
                </a:solidFill>
              </a:rPr>
              <a:t>Week</a:t>
            </a:r>
            <a:r>
              <a:rPr lang="de-DE" sz="1200" dirty="0" smtClean="0">
                <a:solidFill>
                  <a:schemeClr val="accent6">
                    <a:lumMod val="50000"/>
                  </a:schemeClr>
                </a:solidFill>
              </a:rPr>
              <a:t> 2</a:t>
            </a:r>
          </a:p>
          <a:p>
            <a:pPr marL="628650" lvl="1" indent="-171450">
              <a:buFontTx/>
              <a:buBlip>
                <a:blip r:embed="rId2"/>
              </a:buBlip>
            </a:pPr>
            <a:r>
              <a:rPr lang="de-DE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Week</a:t>
            </a:r>
            <a:r>
              <a:rPr lang="de-DE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3</a:t>
            </a:r>
            <a:endParaRPr lang="de-DE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Blip>
                <a:blip r:embed="rId2"/>
              </a:buBlip>
            </a:pPr>
            <a:r>
              <a:rPr lang="de-DE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Methods</a:t>
            </a:r>
            <a:endParaRPr lang="de-DE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FontTx/>
              <a:buBlip>
                <a:blip r:embed="rId2"/>
              </a:buBlip>
            </a:pPr>
            <a:r>
              <a:rPr lang="de-DE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Parts</a:t>
            </a:r>
            <a:endParaRPr lang="de-DE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1584000" y="1916832"/>
            <a:ext cx="288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4F81BD">
                    <a:lumMod val="50000"/>
                  </a:srgbClr>
                </a:solidFill>
              </a:rPr>
              <a:t>PHILOSOPHER‘S STONE</a:t>
            </a:r>
            <a:endParaRPr lang="de-DE" dirty="0">
              <a:solidFill>
                <a:srgbClr val="4F81BD">
                  <a:lumMod val="50000"/>
                </a:srgbClr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1691680" y="2420888"/>
            <a:ext cx="0" cy="47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09" name="Textfeld 108"/>
          <p:cNvSpPr txBox="1"/>
          <p:nvPr/>
        </p:nvSpPr>
        <p:spPr>
          <a:xfrm rot="1418741">
            <a:off x="150272" y="757962"/>
            <a:ext cx="717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4F81BD">
                    <a:lumMod val="40000"/>
                    <a:lumOff val="60000"/>
                  </a:srgbClr>
                </a:solidFill>
              </a:rPr>
              <a:t>Team</a:t>
            </a:r>
            <a:endParaRPr lang="de-DE" sz="1400" dirty="0">
              <a:solidFill>
                <a:srgbClr val="4F81B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10" name="Textfeld 109"/>
          <p:cNvSpPr txBox="1"/>
          <p:nvPr/>
        </p:nvSpPr>
        <p:spPr>
          <a:xfrm rot="20288689">
            <a:off x="8203895" y="815227"/>
            <a:ext cx="717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solidFill>
                  <a:srgbClr val="4F81BD">
                    <a:lumMod val="40000"/>
                    <a:lumOff val="60000"/>
                  </a:srgbClr>
                </a:solidFill>
              </a:rPr>
              <a:t>Safety</a:t>
            </a:r>
            <a:endParaRPr lang="de-DE" sz="1400" dirty="0">
              <a:solidFill>
                <a:srgbClr val="4F81B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3730793" y="1397339"/>
            <a:ext cx="1489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solidFill>
                  <a:srgbClr val="4F81BD">
                    <a:lumMod val="40000"/>
                    <a:lumOff val="60000"/>
                  </a:srgbClr>
                </a:solidFill>
              </a:rPr>
              <a:t>Submitted</a:t>
            </a:r>
            <a:r>
              <a:rPr lang="de-DE" sz="1400" dirty="0" smtClean="0">
                <a:solidFill>
                  <a:srgbClr val="4F81BD">
                    <a:lumMod val="40000"/>
                    <a:lumOff val="60000"/>
                  </a:srgbClr>
                </a:solidFill>
              </a:rPr>
              <a:t> Parts</a:t>
            </a:r>
            <a:endParaRPr lang="de-DE" sz="1400" dirty="0">
              <a:solidFill>
                <a:srgbClr val="4F81B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2519772" y="476672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 smtClean="0">
                <a:solidFill>
                  <a:prstClr val="white"/>
                </a:solidFill>
              </a:rPr>
              <a:t>iGEM</a:t>
            </a:r>
            <a:r>
              <a:rPr lang="de-DE" sz="2000" dirty="0" smtClean="0">
                <a:solidFill>
                  <a:prstClr val="white"/>
                </a:solidFill>
              </a:rPr>
              <a:t> </a:t>
            </a:r>
            <a:r>
              <a:rPr lang="de-DE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2013 </a:t>
            </a:r>
            <a:r>
              <a:rPr lang="de-DE" sz="2000" dirty="0">
                <a:solidFill>
                  <a:prstClr val="white"/>
                </a:solidFill>
              </a:rPr>
              <a:t>TEAM </a:t>
            </a:r>
            <a:r>
              <a:rPr lang="de-DE" sz="2000" dirty="0" smtClean="0">
                <a:solidFill>
                  <a:srgbClr val="4F81BD">
                    <a:lumMod val="40000"/>
                    <a:lumOff val="60000"/>
                  </a:srgbClr>
                </a:solidFill>
              </a:rPr>
              <a:t>HEIDELBERG</a:t>
            </a:r>
            <a:endParaRPr lang="de-DE" sz="2000" dirty="0">
              <a:solidFill>
                <a:srgbClr val="4F81B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14" name="Textfeld 113"/>
          <p:cNvSpPr txBox="1"/>
          <p:nvPr/>
        </p:nvSpPr>
        <p:spPr>
          <a:xfrm rot="792034">
            <a:off x="1141276" y="1099123"/>
            <a:ext cx="717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4F81BD">
                    <a:lumMod val="40000"/>
                    <a:lumOff val="60000"/>
                  </a:srgbClr>
                </a:solidFill>
              </a:rPr>
              <a:t>Project</a:t>
            </a:r>
            <a:endParaRPr lang="de-DE" sz="1400" dirty="0">
              <a:solidFill>
                <a:srgbClr val="4F81B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15" name="Textfeld 114"/>
          <p:cNvSpPr txBox="1"/>
          <p:nvPr/>
        </p:nvSpPr>
        <p:spPr>
          <a:xfrm rot="457841">
            <a:off x="2239519" y="1326644"/>
            <a:ext cx="1020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solidFill>
                  <a:srgbClr val="4F81BD">
                    <a:lumMod val="40000"/>
                    <a:lumOff val="60000"/>
                  </a:srgbClr>
                </a:solidFill>
              </a:rPr>
              <a:t>Modelling</a:t>
            </a:r>
            <a:endParaRPr lang="de-DE" sz="1400" dirty="0">
              <a:solidFill>
                <a:srgbClr val="4F81B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16" name="Textfeld 115"/>
          <p:cNvSpPr txBox="1"/>
          <p:nvPr/>
        </p:nvSpPr>
        <p:spPr>
          <a:xfrm rot="21400281">
            <a:off x="5468108" y="1355110"/>
            <a:ext cx="1315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4F81BD">
                    <a:lumMod val="40000"/>
                    <a:lumOff val="60000"/>
                  </a:srgbClr>
                </a:solidFill>
              </a:rPr>
              <a:t>Notebook</a:t>
            </a:r>
            <a:endParaRPr lang="de-DE" sz="1400" dirty="0">
              <a:solidFill>
                <a:srgbClr val="4F81B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17" name="Textfeld 116"/>
          <p:cNvSpPr txBox="1"/>
          <p:nvPr/>
        </p:nvSpPr>
        <p:spPr>
          <a:xfrm rot="21016294">
            <a:off x="6742428" y="1116379"/>
            <a:ext cx="1631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solidFill>
                  <a:srgbClr val="4F81BD">
                    <a:lumMod val="40000"/>
                    <a:lumOff val="60000"/>
                  </a:srgbClr>
                </a:solidFill>
              </a:rPr>
              <a:t>Beyond</a:t>
            </a:r>
            <a:r>
              <a:rPr lang="de-DE" sz="1400" dirty="0" smtClean="0">
                <a:solidFill>
                  <a:srgbClr val="4F81BD">
                    <a:lumMod val="40000"/>
                    <a:lumOff val="60000"/>
                  </a:srgbClr>
                </a:solidFill>
              </a:rPr>
              <a:t> Science</a:t>
            </a:r>
            <a:endParaRPr lang="de-DE" sz="1400" dirty="0">
              <a:solidFill>
                <a:srgbClr val="4F81BD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488" y="332656"/>
            <a:ext cx="168077" cy="652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Gleichschenkliges Dreieck 50"/>
          <p:cNvSpPr>
            <a:spLocks noChangeAspect="1"/>
          </p:cNvSpPr>
          <p:nvPr/>
        </p:nvSpPr>
        <p:spPr>
          <a:xfrm rot="5400000">
            <a:off x="1151109" y="3105475"/>
            <a:ext cx="133740" cy="6071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80512" cy="398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" descr="C:\Users\Tania\AppData\Local\Microsoft\Windows Live Mail\WLMDSS.tmp\WLMC874.tmp\LogoEntwurf4_umrande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642" y="1556792"/>
            <a:ext cx="882496" cy="68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ania\Documents\Uni\SS 13\iGem\wiki design\symbols\beyond science_d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646" y="874680"/>
            <a:ext cx="419644" cy="3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Users\Tania\Documents\Uni\SS 13\iGem\wiki design\symbols\modelling_calculat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978709"/>
            <a:ext cx="310722" cy="36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C:\Users\Tania\Documents\Uni\SS 13\iGem\wiki design\symbols\notebook_wasse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97" y="1060702"/>
            <a:ext cx="575887" cy="25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" descr="C:\Users\Tania\Documents\Uni\SS 13\iGem\wiki design\symbols\parts_oel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045" y="1060702"/>
            <a:ext cx="419644" cy="35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C:\Users\Tania\Documents\Uni\SS 13\iGem\wiki design\symbols\project_sonnegold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645" y="764704"/>
            <a:ext cx="317043" cy="33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 descr="C:\Users\Tania\Documents\Uni\SS 13\iGem\wiki design\symbols\team_arse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05227"/>
            <a:ext cx="423201" cy="21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9" descr="C:\Users\Tania\Documents\Uni\SS 13\iGem\wiki design\symbols\safety_dreieck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379" y="470497"/>
            <a:ext cx="350579" cy="43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20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Bildschirmpräsentation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Tania</dc:creator>
  <cp:lastModifiedBy>Tania</cp:lastModifiedBy>
  <cp:revision>4</cp:revision>
  <dcterms:created xsi:type="dcterms:W3CDTF">2013-08-14T13:42:50Z</dcterms:created>
  <dcterms:modified xsi:type="dcterms:W3CDTF">2013-08-14T14:00:26Z</dcterms:modified>
</cp:coreProperties>
</file>