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373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7DDE6-DE0E-495A-9B38-3EEEFAC959EE}" type="datetimeFigureOut">
              <a:rPr lang="en-CA" smtClean="0"/>
              <a:t>2016-11-26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8826E-0231-4A6B-A8A0-E66A8DCF6E3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5799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7DDE6-DE0E-495A-9B38-3EEEFAC959EE}" type="datetimeFigureOut">
              <a:rPr lang="en-CA" smtClean="0"/>
              <a:t>2016-11-26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8826E-0231-4A6B-A8A0-E66A8DCF6E3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3187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7DDE6-DE0E-495A-9B38-3EEEFAC959EE}" type="datetimeFigureOut">
              <a:rPr lang="en-CA" smtClean="0"/>
              <a:t>2016-11-26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8826E-0231-4A6B-A8A0-E66A8DCF6E3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7402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7DDE6-DE0E-495A-9B38-3EEEFAC959EE}" type="datetimeFigureOut">
              <a:rPr lang="en-CA" smtClean="0"/>
              <a:t>2016-11-26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8826E-0231-4A6B-A8A0-E66A8DCF6E3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3889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7DDE6-DE0E-495A-9B38-3EEEFAC959EE}" type="datetimeFigureOut">
              <a:rPr lang="en-CA" smtClean="0"/>
              <a:t>2016-11-26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8826E-0231-4A6B-A8A0-E66A8DCF6E3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2686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7DDE6-DE0E-495A-9B38-3EEEFAC959EE}" type="datetimeFigureOut">
              <a:rPr lang="en-CA" smtClean="0"/>
              <a:t>2016-11-26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8826E-0231-4A6B-A8A0-E66A8DCF6E3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1492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7DDE6-DE0E-495A-9B38-3EEEFAC959EE}" type="datetimeFigureOut">
              <a:rPr lang="en-CA" smtClean="0"/>
              <a:t>2016-11-26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8826E-0231-4A6B-A8A0-E66A8DCF6E3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9749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7DDE6-DE0E-495A-9B38-3EEEFAC959EE}" type="datetimeFigureOut">
              <a:rPr lang="en-CA" smtClean="0"/>
              <a:t>2016-11-26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8826E-0231-4A6B-A8A0-E66A8DCF6E3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5286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7DDE6-DE0E-495A-9B38-3EEEFAC959EE}" type="datetimeFigureOut">
              <a:rPr lang="en-CA" smtClean="0"/>
              <a:t>2016-11-26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8826E-0231-4A6B-A8A0-E66A8DCF6E3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3873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7DDE6-DE0E-495A-9B38-3EEEFAC959EE}" type="datetimeFigureOut">
              <a:rPr lang="en-CA" smtClean="0"/>
              <a:t>2016-11-26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8826E-0231-4A6B-A8A0-E66A8DCF6E3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8548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7DDE6-DE0E-495A-9B38-3EEEFAC959EE}" type="datetimeFigureOut">
              <a:rPr lang="en-CA" smtClean="0"/>
              <a:t>2016-11-26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8826E-0231-4A6B-A8A0-E66A8DCF6E3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6635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7DDE6-DE0E-495A-9B38-3EEEFAC959EE}" type="datetimeFigureOut">
              <a:rPr lang="en-CA" smtClean="0"/>
              <a:t>2016-11-26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68826E-0231-4A6B-A8A0-E66A8DCF6E3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6783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Principal Image Component Analysis</a:t>
            </a:r>
            <a:br>
              <a:rPr lang="en-CA" dirty="0" smtClean="0"/>
            </a:br>
            <a:r>
              <a:rPr lang="en-CA" dirty="0" smtClean="0"/>
              <a:t>&amp;</a:t>
            </a:r>
            <a:br>
              <a:rPr lang="en-CA" dirty="0" smtClean="0"/>
            </a:br>
            <a:r>
              <a:rPr lang="en-CA" dirty="0" smtClean="0"/>
              <a:t>Simple Object </a:t>
            </a:r>
            <a:r>
              <a:rPr lang="en-CA" dirty="0" err="1" smtClean="0"/>
              <a:t>Hypersampling</a:t>
            </a:r>
            <a:endParaRPr lang="en-CA" dirty="0"/>
          </a:p>
        </p:txBody>
      </p:sp>
      <p:pic>
        <p:nvPicPr>
          <p:cNvPr id="2050" name="Picture 2" descr="D:\Downloads\picasso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294403"/>
            <a:ext cx="9144000" cy="2182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610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Downloads\picasso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6021288"/>
            <a:ext cx="3519653" cy="840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Principle Image Component Analysis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Use </a:t>
            </a:r>
            <a:r>
              <a:rPr lang="en-CA" dirty="0" err="1" smtClean="0"/>
              <a:t>Haar</a:t>
            </a:r>
            <a:r>
              <a:rPr lang="en-CA" dirty="0" smtClean="0"/>
              <a:t> Cascades or deep learning techniques of similar caliber to identify all relevant objects in image</a:t>
            </a:r>
          </a:p>
          <a:p>
            <a:r>
              <a:rPr lang="en-CA" dirty="0" smtClean="0"/>
              <a:t>Extract relevant objects and reduce to minimal keywords</a:t>
            </a:r>
          </a:p>
          <a:p>
            <a:r>
              <a:rPr lang="en-CA" dirty="0" smtClean="0"/>
              <a:t>Encode compressed vector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172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Simple Object </a:t>
            </a:r>
            <a:r>
              <a:rPr lang="en-CA" dirty="0" err="1" smtClean="0"/>
              <a:t>Hypersampling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Decode compressed vector</a:t>
            </a:r>
          </a:p>
          <a:p>
            <a:r>
              <a:rPr lang="en-CA" dirty="0" err="1" smtClean="0"/>
              <a:t>Upsample</a:t>
            </a:r>
            <a:r>
              <a:rPr lang="en-CA" dirty="0" smtClean="0"/>
              <a:t> minimal keywords through </a:t>
            </a:r>
            <a:r>
              <a:rPr lang="en-CA" dirty="0" err="1" smtClean="0"/>
              <a:t>hypersampling</a:t>
            </a:r>
            <a:r>
              <a:rPr lang="en-CA" dirty="0" smtClean="0"/>
              <a:t> of Simple Object database</a:t>
            </a:r>
            <a:endParaRPr lang="en-CA" dirty="0"/>
          </a:p>
        </p:txBody>
      </p:sp>
      <p:pic>
        <p:nvPicPr>
          <p:cNvPr id="4" name="Picture 2" descr="D:\Downloads\picasso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6021288"/>
            <a:ext cx="3519653" cy="840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623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Result on Feline Test Subjects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Compression Ratio:</a:t>
            </a:r>
          </a:p>
          <a:p>
            <a:pPr lvl="1"/>
            <a:r>
              <a:rPr lang="en-CA" dirty="0" smtClean="0"/>
              <a:t>801.393728</a:t>
            </a:r>
          </a:p>
          <a:p>
            <a:r>
              <a:rPr lang="en-CA" dirty="0" err="1" smtClean="0"/>
              <a:t>Weissman</a:t>
            </a:r>
            <a:r>
              <a:rPr lang="en-CA" dirty="0" smtClean="0"/>
              <a:t> Score:</a:t>
            </a:r>
          </a:p>
          <a:p>
            <a:pPr lvl="1"/>
            <a:r>
              <a:rPr lang="en-CA" dirty="0" smtClean="0"/>
              <a:t>V</a:t>
            </a:r>
          </a:p>
          <a:p>
            <a:pPr lvl="1"/>
            <a:endParaRPr lang="en-CA" dirty="0"/>
          </a:p>
          <a:p>
            <a:pPr lvl="1"/>
            <a:r>
              <a:rPr lang="en-CA" dirty="0" smtClean="0"/>
              <a:t>W = ~400</a:t>
            </a:r>
            <a:endParaRPr lang="en-CA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212976"/>
            <a:ext cx="2247900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 descr="D:\Downloads\picasso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6021288"/>
            <a:ext cx="3519653" cy="840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7132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68</Words>
  <Application>Microsoft Office PowerPoint</Application>
  <PresentationFormat>On-screen Show (4:3)</PresentationFormat>
  <Paragraphs>15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Principle Image Component Analysis</vt:lpstr>
      <vt:lpstr>Simple Object Hypersampling</vt:lpstr>
      <vt:lpstr>Result on Feline Test Subjects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Ilia Sucholutsky</dc:creator>
  <cp:lastModifiedBy>Ilia Sucholutsky</cp:lastModifiedBy>
  <cp:revision>7</cp:revision>
  <dcterms:created xsi:type="dcterms:W3CDTF">2016-11-27T01:08:28Z</dcterms:created>
  <dcterms:modified xsi:type="dcterms:W3CDTF">2016-11-27T01:32:55Z</dcterms:modified>
</cp:coreProperties>
</file>