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6" r:id="rId4"/>
    <p:sldId id="259" r:id="rId5"/>
    <p:sldId id="260" r:id="rId6"/>
    <p:sldId id="261" r:id="rId7"/>
    <p:sldId id="272" r:id="rId8"/>
    <p:sldId id="262" r:id="rId9"/>
    <p:sldId id="271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D2F64-D382-43FA-B445-A20A1BAECC0F}" type="doc">
      <dgm:prSet loTypeId="urn:microsoft.com/office/officeart/2005/8/layout/orgChart1#1" loCatId="hierarchy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187FAA45-546A-42D0-AA02-B6821C078DDF}">
      <dgm:prSet/>
      <dgm:spPr/>
      <dgm:t>
        <a:bodyPr/>
        <a:lstStyle/>
        <a:p>
          <a:r>
            <a:rPr lang="ru-RU" dirty="0"/>
            <a:t>Проблемы</a:t>
          </a:r>
        </a:p>
      </dgm:t>
    </dgm:pt>
    <dgm:pt modelId="{48932B63-4242-43A8-9929-5F4BC7310CCA}" type="parTrans" cxnId="{55E6513A-16AC-41C6-AF10-20A36A12EEBE}">
      <dgm:prSet/>
      <dgm:spPr/>
      <dgm:t>
        <a:bodyPr/>
        <a:lstStyle/>
        <a:p>
          <a:endParaRPr lang="ru-RU"/>
        </a:p>
      </dgm:t>
    </dgm:pt>
    <dgm:pt modelId="{C39045D3-A2B4-4DE6-A93E-0CF20940CEA0}" type="sibTrans" cxnId="{55E6513A-16AC-41C6-AF10-20A36A12EEBE}">
      <dgm:prSet/>
      <dgm:spPr/>
      <dgm:t>
        <a:bodyPr/>
        <a:lstStyle/>
        <a:p>
          <a:endParaRPr lang="ru-RU"/>
        </a:p>
      </dgm:t>
    </dgm:pt>
    <dgm:pt modelId="{BE0721E9-5E13-4AC0-8A52-D5D5F7D6E377}">
      <dgm:prSet/>
      <dgm:spPr/>
      <dgm:t>
        <a:bodyPr/>
        <a:lstStyle/>
        <a:p>
          <a:r>
            <a:rPr lang="ru-RU" dirty="0"/>
            <a:t>Высокая цена решений на рынке</a:t>
          </a:r>
        </a:p>
      </dgm:t>
    </dgm:pt>
    <dgm:pt modelId="{099640AF-3410-43EC-81AC-788C5E3318E6}" type="parTrans" cxnId="{7A06990E-0E2A-4049-A82B-9B20AAA06B7B}">
      <dgm:prSet/>
      <dgm:spPr/>
      <dgm:t>
        <a:bodyPr/>
        <a:lstStyle/>
        <a:p>
          <a:endParaRPr lang="ru-RU"/>
        </a:p>
      </dgm:t>
    </dgm:pt>
    <dgm:pt modelId="{D1794E3B-B15F-4A44-92B0-7F4A84DA17FF}" type="sibTrans" cxnId="{7A06990E-0E2A-4049-A82B-9B20AAA06B7B}">
      <dgm:prSet/>
      <dgm:spPr/>
      <dgm:t>
        <a:bodyPr/>
        <a:lstStyle/>
        <a:p>
          <a:endParaRPr lang="ru-RU"/>
        </a:p>
      </dgm:t>
    </dgm:pt>
    <dgm:pt modelId="{CEA8131E-DF48-49F8-A7C0-72AE9E02AC0F}">
      <dgm:prSet/>
      <dgm:spPr/>
      <dgm:t>
        <a:bodyPr/>
        <a:lstStyle/>
        <a:p>
          <a:r>
            <a:rPr lang="ru-RU" dirty="0"/>
            <a:t>Огромное кол-во производителей</a:t>
          </a:r>
          <a:r>
            <a:rPr lang="en-US" dirty="0"/>
            <a:t> </a:t>
          </a:r>
          <a:r>
            <a:rPr lang="ru-RU" dirty="0"/>
            <a:t>на рынке</a:t>
          </a:r>
        </a:p>
      </dgm:t>
    </dgm:pt>
    <dgm:pt modelId="{AF67BAB7-4D1A-4624-81E0-5874C8853E2B}" type="parTrans" cxnId="{AF108146-C8B9-4E25-8B5A-0A357CE7AC2F}">
      <dgm:prSet/>
      <dgm:spPr/>
      <dgm:t>
        <a:bodyPr/>
        <a:lstStyle/>
        <a:p>
          <a:endParaRPr lang="ru-RU"/>
        </a:p>
      </dgm:t>
    </dgm:pt>
    <dgm:pt modelId="{125D3DAC-1268-441B-9047-590DB55386FE}" type="sibTrans" cxnId="{AF108146-C8B9-4E25-8B5A-0A357CE7AC2F}">
      <dgm:prSet/>
      <dgm:spPr/>
      <dgm:t>
        <a:bodyPr/>
        <a:lstStyle/>
        <a:p>
          <a:endParaRPr lang="ru-RU"/>
        </a:p>
      </dgm:t>
    </dgm:pt>
    <dgm:pt modelId="{650EA84E-2C85-4614-871D-B4C3043B1D44}">
      <dgm:prSet/>
      <dgm:spPr/>
      <dgm:t>
        <a:bodyPr/>
        <a:lstStyle/>
        <a:p>
          <a:r>
            <a:rPr lang="ru-RU" dirty="0"/>
            <a:t>Надо уметь пользоваться электроникой и программировать</a:t>
          </a:r>
        </a:p>
      </dgm:t>
    </dgm:pt>
    <dgm:pt modelId="{6EDF5D45-8E43-4EC0-AD2D-D95B0D8C6D93}" type="parTrans" cxnId="{6187000D-C5A9-4B62-98A4-E28050FD1711}">
      <dgm:prSet/>
      <dgm:spPr/>
      <dgm:t>
        <a:bodyPr/>
        <a:lstStyle/>
        <a:p>
          <a:endParaRPr lang="ru-RU"/>
        </a:p>
      </dgm:t>
    </dgm:pt>
    <dgm:pt modelId="{22580517-8E6E-4400-A1A6-315340FE22E1}" type="sibTrans" cxnId="{6187000D-C5A9-4B62-98A4-E28050FD1711}">
      <dgm:prSet/>
      <dgm:spPr/>
      <dgm:t>
        <a:bodyPr/>
        <a:lstStyle/>
        <a:p>
          <a:endParaRPr lang="ru-RU"/>
        </a:p>
      </dgm:t>
    </dgm:pt>
    <dgm:pt modelId="{D96E2A44-71B0-48F4-904F-9A405A5297CA}">
      <dgm:prSet/>
      <dgm:spPr/>
      <dgm:t>
        <a:bodyPr/>
        <a:lstStyle/>
        <a:p>
          <a:r>
            <a:rPr lang="ru-RU" dirty="0"/>
            <a:t>Проблема синхронизации устройств, разнообразие приложений</a:t>
          </a:r>
        </a:p>
      </dgm:t>
    </dgm:pt>
    <dgm:pt modelId="{71176D10-032A-451F-8714-B77210C7DF83}" type="sibTrans" cxnId="{805EFE59-5F34-4C80-8B4F-8103088AA663}">
      <dgm:prSet/>
      <dgm:spPr/>
      <dgm:t>
        <a:bodyPr/>
        <a:lstStyle/>
        <a:p>
          <a:endParaRPr lang="ru-RU"/>
        </a:p>
      </dgm:t>
    </dgm:pt>
    <dgm:pt modelId="{C3530647-7C97-4373-9648-4E95BC7AC06D}" type="parTrans" cxnId="{805EFE59-5F34-4C80-8B4F-8103088AA663}">
      <dgm:prSet/>
      <dgm:spPr/>
      <dgm:t>
        <a:bodyPr/>
        <a:lstStyle/>
        <a:p>
          <a:endParaRPr lang="ru-RU"/>
        </a:p>
      </dgm:t>
    </dgm:pt>
    <dgm:pt modelId="{BDCCF6DF-526D-44F3-8356-DBBBF011CCD0}">
      <dgm:prSet/>
      <dgm:spPr/>
      <dgm:t>
        <a:bodyPr/>
        <a:lstStyle/>
        <a:p>
          <a:r>
            <a:rPr lang="ru-RU" dirty="0"/>
            <a:t> Сложность выбора конкретной модели</a:t>
          </a:r>
        </a:p>
      </dgm:t>
    </dgm:pt>
    <dgm:pt modelId="{33BE66CE-A660-4433-9A27-7F0AEF9F195F}" type="sibTrans" cxnId="{FB3D8DCB-2BB8-4F35-BB9E-0EACBE15433D}">
      <dgm:prSet/>
      <dgm:spPr/>
      <dgm:t>
        <a:bodyPr/>
        <a:lstStyle/>
        <a:p>
          <a:endParaRPr lang="ru-RU"/>
        </a:p>
      </dgm:t>
    </dgm:pt>
    <dgm:pt modelId="{FCDA388B-7EBA-4A01-8314-5F59E4A4C0B1}" type="parTrans" cxnId="{FB3D8DCB-2BB8-4F35-BB9E-0EACBE15433D}">
      <dgm:prSet/>
      <dgm:spPr/>
      <dgm:t>
        <a:bodyPr/>
        <a:lstStyle/>
        <a:p>
          <a:endParaRPr lang="ru-RU"/>
        </a:p>
      </dgm:t>
    </dgm:pt>
    <dgm:pt modelId="{3BFBE3C8-4A31-429E-BEE6-AB44A84275B1}" type="pres">
      <dgm:prSet presAssocID="{01FD2F64-D382-43FA-B445-A20A1BAECC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D3FB132-A089-4B13-9ACC-89BAF7A39E51}" type="pres">
      <dgm:prSet presAssocID="{187FAA45-546A-42D0-AA02-B6821C078DDF}" presName="hierRoot1" presStyleCnt="0">
        <dgm:presLayoutVars>
          <dgm:hierBranch val="init"/>
        </dgm:presLayoutVars>
      </dgm:prSet>
      <dgm:spPr/>
    </dgm:pt>
    <dgm:pt modelId="{64D2A5BD-6E02-44FC-8DBC-78D74F5CFC14}" type="pres">
      <dgm:prSet presAssocID="{187FAA45-546A-42D0-AA02-B6821C078DDF}" presName="rootComposite1" presStyleCnt="0"/>
      <dgm:spPr/>
    </dgm:pt>
    <dgm:pt modelId="{F1DF7A49-8085-4663-862E-42B79C0F796A}" type="pres">
      <dgm:prSet presAssocID="{187FAA45-546A-42D0-AA02-B6821C078DDF}" presName="rootText1" presStyleLbl="node0" presStyleIdx="0" presStyleCnt="1">
        <dgm:presLayoutVars>
          <dgm:chPref val="3"/>
        </dgm:presLayoutVars>
      </dgm:prSet>
      <dgm:spPr/>
    </dgm:pt>
    <dgm:pt modelId="{1E87D1F7-4CFF-4EEF-B45B-5AB8E4B8A06B}" type="pres">
      <dgm:prSet presAssocID="{187FAA45-546A-42D0-AA02-B6821C078DDF}" presName="rootConnector1" presStyleLbl="node1" presStyleIdx="0" presStyleCnt="0"/>
      <dgm:spPr/>
    </dgm:pt>
    <dgm:pt modelId="{7F950662-154E-4C53-848D-11BC201BC3EA}" type="pres">
      <dgm:prSet presAssocID="{187FAA45-546A-42D0-AA02-B6821C078DDF}" presName="hierChild2" presStyleCnt="0"/>
      <dgm:spPr/>
    </dgm:pt>
    <dgm:pt modelId="{670C18E0-C8F8-4FDA-A11A-390DA8641D49}" type="pres">
      <dgm:prSet presAssocID="{099640AF-3410-43EC-81AC-788C5E3318E6}" presName="Name37" presStyleLbl="parChTrans1D2" presStyleIdx="0" presStyleCnt="3"/>
      <dgm:spPr/>
    </dgm:pt>
    <dgm:pt modelId="{AD7837A9-CAC6-416B-8CF9-B354229DC14C}" type="pres">
      <dgm:prSet presAssocID="{BE0721E9-5E13-4AC0-8A52-D5D5F7D6E377}" presName="hierRoot2" presStyleCnt="0">
        <dgm:presLayoutVars>
          <dgm:hierBranch val="init"/>
        </dgm:presLayoutVars>
      </dgm:prSet>
      <dgm:spPr/>
    </dgm:pt>
    <dgm:pt modelId="{775DBF31-3959-40A0-A671-B5112B81B2F6}" type="pres">
      <dgm:prSet presAssocID="{BE0721E9-5E13-4AC0-8A52-D5D5F7D6E377}" presName="rootComposite" presStyleCnt="0"/>
      <dgm:spPr/>
    </dgm:pt>
    <dgm:pt modelId="{5B55CEEE-4143-454A-A2B4-A9E3FE53480E}" type="pres">
      <dgm:prSet presAssocID="{BE0721E9-5E13-4AC0-8A52-D5D5F7D6E377}" presName="rootText" presStyleLbl="node2" presStyleIdx="0" presStyleCnt="3">
        <dgm:presLayoutVars>
          <dgm:chPref val="3"/>
        </dgm:presLayoutVars>
      </dgm:prSet>
      <dgm:spPr/>
    </dgm:pt>
    <dgm:pt modelId="{50577F1F-535A-4F7B-90B8-9FD8C7A2D6C3}" type="pres">
      <dgm:prSet presAssocID="{BE0721E9-5E13-4AC0-8A52-D5D5F7D6E377}" presName="rootConnector" presStyleLbl="node2" presStyleIdx="0" presStyleCnt="3"/>
      <dgm:spPr/>
    </dgm:pt>
    <dgm:pt modelId="{5E130F25-B9ED-48C8-B219-A9E37A3239F4}" type="pres">
      <dgm:prSet presAssocID="{BE0721E9-5E13-4AC0-8A52-D5D5F7D6E377}" presName="hierChild4" presStyleCnt="0"/>
      <dgm:spPr/>
    </dgm:pt>
    <dgm:pt modelId="{1DA5079A-C598-4A18-811B-257E948A0BD3}" type="pres">
      <dgm:prSet presAssocID="{BE0721E9-5E13-4AC0-8A52-D5D5F7D6E377}" presName="hierChild5" presStyleCnt="0"/>
      <dgm:spPr/>
    </dgm:pt>
    <dgm:pt modelId="{EC98851F-A3E8-47EA-9B7B-BD5E8D80EB7B}" type="pres">
      <dgm:prSet presAssocID="{AF67BAB7-4D1A-4624-81E0-5874C8853E2B}" presName="Name37" presStyleLbl="parChTrans1D2" presStyleIdx="1" presStyleCnt="3"/>
      <dgm:spPr/>
    </dgm:pt>
    <dgm:pt modelId="{82921BEC-6032-4E98-B797-C07C9C70A159}" type="pres">
      <dgm:prSet presAssocID="{CEA8131E-DF48-49F8-A7C0-72AE9E02AC0F}" presName="hierRoot2" presStyleCnt="0">
        <dgm:presLayoutVars>
          <dgm:hierBranch val="init"/>
        </dgm:presLayoutVars>
      </dgm:prSet>
      <dgm:spPr/>
    </dgm:pt>
    <dgm:pt modelId="{F5FE6810-5BF9-4809-A1DD-B125899859D5}" type="pres">
      <dgm:prSet presAssocID="{CEA8131E-DF48-49F8-A7C0-72AE9E02AC0F}" presName="rootComposite" presStyleCnt="0"/>
      <dgm:spPr/>
    </dgm:pt>
    <dgm:pt modelId="{CFEBC357-6336-4B08-B099-5722C913744B}" type="pres">
      <dgm:prSet presAssocID="{CEA8131E-DF48-49F8-A7C0-72AE9E02AC0F}" presName="rootText" presStyleLbl="node2" presStyleIdx="1" presStyleCnt="3">
        <dgm:presLayoutVars>
          <dgm:chPref val="3"/>
        </dgm:presLayoutVars>
      </dgm:prSet>
      <dgm:spPr/>
    </dgm:pt>
    <dgm:pt modelId="{15A805F4-1886-451B-9474-8FB799FC7CDE}" type="pres">
      <dgm:prSet presAssocID="{CEA8131E-DF48-49F8-A7C0-72AE9E02AC0F}" presName="rootConnector" presStyleLbl="node2" presStyleIdx="1" presStyleCnt="3"/>
      <dgm:spPr/>
    </dgm:pt>
    <dgm:pt modelId="{C7416AA2-22CD-4D5D-859C-B66323B6B674}" type="pres">
      <dgm:prSet presAssocID="{CEA8131E-DF48-49F8-A7C0-72AE9E02AC0F}" presName="hierChild4" presStyleCnt="0"/>
      <dgm:spPr/>
    </dgm:pt>
    <dgm:pt modelId="{B0B2016F-43FE-41AD-B85B-135BB4850D92}" type="pres">
      <dgm:prSet presAssocID="{C3530647-7C97-4373-9648-4E95BC7AC06D}" presName="Name37" presStyleLbl="parChTrans1D3" presStyleIdx="0" presStyleCnt="2"/>
      <dgm:spPr/>
    </dgm:pt>
    <dgm:pt modelId="{797E8440-0EE0-4F07-958E-E3B09291F4CC}" type="pres">
      <dgm:prSet presAssocID="{D96E2A44-71B0-48F4-904F-9A405A5297CA}" presName="hierRoot2" presStyleCnt="0">
        <dgm:presLayoutVars>
          <dgm:hierBranch val="init"/>
        </dgm:presLayoutVars>
      </dgm:prSet>
      <dgm:spPr/>
    </dgm:pt>
    <dgm:pt modelId="{05FA0D11-FC72-4E9C-B8DD-13CBEC04A09C}" type="pres">
      <dgm:prSet presAssocID="{D96E2A44-71B0-48F4-904F-9A405A5297CA}" presName="rootComposite" presStyleCnt="0"/>
      <dgm:spPr/>
    </dgm:pt>
    <dgm:pt modelId="{7E7AC859-4821-45E3-AEA6-E0CF3801BB2A}" type="pres">
      <dgm:prSet presAssocID="{D96E2A44-71B0-48F4-904F-9A405A5297CA}" presName="rootText" presStyleLbl="node3" presStyleIdx="0" presStyleCnt="2">
        <dgm:presLayoutVars>
          <dgm:chPref val="3"/>
        </dgm:presLayoutVars>
      </dgm:prSet>
      <dgm:spPr/>
    </dgm:pt>
    <dgm:pt modelId="{9F0CBEB7-E7CA-40A9-8564-4B98FFF1EB30}" type="pres">
      <dgm:prSet presAssocID="{D96E2A44-71B0-48F4-904F-9A405A5297CA}" presName="rootConnector" presStyleLbl="node3" presStyleIdx="0" presStyleCnt="2"/>
      <dgm:spPr/>
    </dgm:pt>
    <dgm:pt modelId="{8116A4B6-C2D5-4A2D-88AA-7CB7EDA18C7D}" type="pres">
      <dgm:prSet presAssocID="{D96E2A44-71B0-48F4-904F-9A405A5297CA}" presName="hierChild4" presStyleCnt="0"/>
      <dgm:spPr/>
    </dgm:pt>
    <dgm:pt modelId="{74C81FBA-6FE2-4A97-94E7-22023A76E626}" type="pres">
      <dgm:prSet presAssocID="{D96E2A44-71B0-48F4-904F-9A405A5297CA}" presName="hierChild5" presStyleCnt="0"/>
      <dgm:spPr/>
    </dgm:pt>
    <dgm:pt modelId="{A86A10F7-148C-42D0-BCD0-411CEAE17B5E}" type="pres">
      <dgm:prSet presAssocID="{FCDA388B-7EBA-4A01-8314-5F59E4A4C0B1}" presName="Name37" presStyleLbl="parChTrans1D3" presStyleIdx="1" presStyleCnt="2"/>
      <dgm:spPr/>
    </dgm:pt>
    <dgm:pt modelId="{FF3C04B3-6229-4638-8B24-28C9FF469570}" type="pres">
      <dgm:prSet presAssocID="{BDCCF6DF-526D-44F3-8356-DBBBF011CCD0}" presName="hierRoot2" presStyleCnt="0">
        <dgm:presLayoutVars>
          <dgm:hierBranch val="init"/>
        </dgm:presLayoutVars>
      </dgm:prSet>
      <dgm:spPr/>
    </dgm:pt>
    <dgm:pt modelId="{B31FB88E-B703-4F2D-BA43-D2BCC34758BA}" type="pres">
      <dgm:prSet presAssocID="{BDCCF6DF-526D-44F3-8356-DBBBF011CCD0}" presName="rootComposite" presStyleCnt="0"/>
      <dgm:spPr/>
    </dgm:pt>
    <dgm:pt modelId="{936B760D-80A3-432E-B499-690063B867B6}" type="pres">
      <dgm:prSet presAssocID="{BDCCF6DF-526D-44F3-8356-DBBBF011CCD0}" presName="rootText" presStyleLbl="node3" presStyleIdx="1" presStyleCnt="2" custLinFactX="-45541" custLinFactY="-42383" custLinFactNeighborX="-100000" custLinFactNeighborY="-100000">
        <dgm:presLayoutVars>
          <dgm:chPref val="3"/>
        </dgm:presLayoutVars>
      </dgm:prSet>
      <dgm:spPr/>
    </dgm:pt>
    <dgm:pt modelId="{D2B0C038-8DB3-44E3-9DEA-F3688249647F}" type="pres">
      <dgm:prSet presAssocID="{BDCCF6DF-526D-44F3-8356-DBBBF011CCD0}" presName="rootConnector" presStyleLbl="node3" presStyleIdx="1" presStyleCnt="2"/>
      <dgm:spPr/>
    </dgm:pt>
    <dgm:pt modelId="{055DA957-58C5-445A-9FD1-3F3F250AEDFB}" type="pres">
      <dgm:prSet presAssocID="{BDCCF6DF-526D-44F3-8356-DBBBF011CCD0}" presName="hierChild4" presStyleCnt="0"/>
      <dgm:spPr/>
    </dgm:pt>
    <dgm:pt modelId="{07104E60-69B3-4233-8368-848939585023}" type="pres">
      <dgm:prSet presAssocID="{BDCCF6DF-526D-44F3-8356-DBBBF011CCD0}" presName="hierChild5" presStyleCnt="0"/>
      <dgm:spPr/>
    </dgm:pt>
    <dgm:pt modelId="{8B853488-EEF7-41AA-BD41-700C72776AC3}" type="pres">
      <dgm:prSet presAssocID="{CEA8131E-DF48-49F8-A7C0-72AE9E02AC0F}" presName="hierChild5" presStyleCnt="0"/>
      <dgm:spPr/>
    </dgm:pt>
    <dgm:pt modelId="{F41A0F61-F6B4-49A9-9A3E-CEDA8F514F83}" type="pres">
      <dgm:prSet presAssocID="{6EDF5D45-8E43-4EC0-AD2D-D95B0D8C6D93}" presName="Name37" presStyleLbl="parChTrans1D2" presStyleIdx="2" presStyleCnt="3"/>
      <dgm:spPr/>
    </dgm:pt>
    <dgm:pt modelId="{AC5372C6-B5ED-47BC-9C14-9098880C02BA}" type="pres">
      <dgm:prSet presAssocID="{650EA84E-2C85-4614-871D-B4C3043B1D44}" presName="hierRoot2" presStyleCnt="0">
        <dgm:presLayoutVars>
          <dgm:hierBranch val="init"/>
        </dgm:presLayoutVars>
      </dgm:prSet>
      <dgm:spPr/>
    </dgm:pt>
    <dgm:pt modelId="{EFA9AC31-49F7-4D24-9A20-3F72646D03B5}" type="pres">
      <dgm:prSet presAssocID="{650EA84E-2C85-4614-871D-B4C3043B1D44}" presName="rootComposite" presStyleCnt="0"/>
      <dgm:spPr/>
    </dgm:pt>
    <dgm:pt modelId="{787C64FF-4D82-455B-8BCD-B5666A1F3FE3}" type="pres">
      <dgm:prSet presAssocID="{650EA84E-2C85-4614-871D-B4C3043B1D44}" presName="rootText" presStyleLbl="node2" presStyleIdx="2" presStyleCnt="3">
        <dgm:presLayoutVars>
          <dgm:chPref val="3"/>
        </dgm:presLayoutVars>
      </dgm:prSet>
      <dgm:spPr/>
    </dgm:pt>
    <dgm:pt modelId="{26DDD3EF-6704-4219-BD8D-8EF64D1E4B53}" type="pres">
      <dgm:prSet presAssocID="{650EA84E-2C85-4614-871D-B4C3043B1D44}" presName="rootConnector" presStyleLbl="node2" presStyleIdx="2" presStyleCnt="3"/>
      <dgm:spPr/>
    </dgm:pt>
    <dgm:pt modelId="{E15BD008-B0A9-496C-BC8B-8CDEE161F5FF}" type="pres">
      <dgm:prSet presAssocID="{650EA84E-2C85-4614-871D-B4C3043B1D44}" presName="hierChild4" presStyleCnt="0"/>
      <dgm:spPr/>
    </dgm:pt>
    <dgm:pt modelId="{0D2CA0BD-5EDE-4847-A8E6-8940F474B696}" type="pres">
      <dgm:prSet presAssocID="{650EA84E-2C85-4614-871D-B4C3043B1D44}" presName="hierChild5" presStyleCnt="0"/>
      <dgm:spPr/>
    </dgm:pt>
    <dgm:pt modelId="{2691A9B7-7FE8-4AA2-883C-F5CBEA2F1A5D}" type="pres">
      <dgm:prSet presAssocID="{187FAA45-546A-42D0-AA02-B6821C078DDF}" presName="hierChild3" presStyleCnt="0"/>
      <dgm:spPr/>
    </dgm:pt>
  </dgm:ptLst>
  <dgm:cxnLst>
    <dgm:cxn modelId="{6187000D-C5A9-4B62-98A4-E28050FD1711}" srcId="{187FAA45-546A-42D0-AA02-B6821C078DDF}" destId="{650EA84E-2C85-4614-871D-B4C3043B1D44}" srcOrd="2" destOrd="0" parTransId="{6EDF5D45-8E43-4EC0-AD2D-D95B0D8C6D93}" sibTransId="{22580517-8E6E-4400-A1A6-315340FE22E1}"/>
    <dgm:cxn modelId="{7A06990E-0E2A-4049-A82B-9B20AAA06B7B}" srcId="{187FAA45-546A-42D0-AA02-B6821C078DDF}" destId="{BE0721E9-5E13-4AC0-8A52-D5D5F7D6E377}" srcOrd="0" destOrd="0" parTransId="{099640AF-3410-43EC-81AC-788C5E3318E6}" sibTransId="{D1794E3B-B15F-4A44-92B0-7F4A84DA17FF}"/>
    <dgm:cxn modelId="{8000BA0F-F8F5-497F-A1D8-ABF709A997AA}" type="presOf" srcId="{AF67BAB7-4D1A-4624-81E0-5874C8853E2B}" destId="{EC98851F-A3E8-47EA-9B7B-BD5E8D80EB7B}" srcOrd="0" destOrd="0" presId="urn:microsoft.com/office/officeart/2005/8/layout/orgChart1#1"/>
    <dgm:cxn modelId="{F034C529-A6A8-45E6-A07E-FDDB7AD75855}" type="presOf" srcId="{01FD2F64-D382-43FA-B445-A20A1BAECC0F}" destId="{3BFBE3C8-4A31-429E-BEE6-AB44A84275B1}" srcOrd="0" destOrd="0" presId="urn:microsoft.com/office/officeart/2005/8/layout/orgChart1#1"/>
    <dgm:cxn modelId="{55E6513A-16AC-41C6-AF10-20A36A12EEBE}" srcId="{01FD2F64-D382-43FA-B445-A20A1BAECC0F}" destId="{187FAA45-546A-42D0-AA02-B6821C078DDF}" srcOrd="0" destOrd="0" parTransId="{48932B63-4242-43A8-9929-5F4BC7310CCA}" sibTransId="{C39045D3-A2B4-4DE6-A93E-0CF20940CEA0}"/>
    <dgm:cxn modelId="{6AD1155D-B01E-4446-84EF-CD08540EF2DC}" type="presOf" srcId="{099640AF-3410-43EC-81AC-788C5E3318E6}" destId="{670C18E0-C8F8-4FDA-A11A-390DA8641D49}" srcOrd="0" destOrd="0" presId="urn:microsoft.com/office/officeart/2005/8/layout/orgChart1#1"/>
    <dgm:cxn modelId="{AF108146-C8B9-4E25-8B5A-0A357CE7AC2F}" srcId="{187FAA45-546A-42D0-AA02-B6821C078DDF}" destId="{CEA8131E-DF48-49F8-A7C0-72AE9E02AC0F}" srcOrd="1" destOrd="0" parTransId="{AF67BAB7-4D1A-4624-81E0-5874C8853E2B}" sibTransId="{125D3DAC-1268-441B-9047-590DB55386FE}"/>
    <dgm:cxn modelId="{55CF9D66-4FF8-4C1C-A3AE-E8A8AB9D041B}" type="presOf" srcId="{650EA84E-2C85-4614-871D-B4C3043B1D44}" destId="{26DDD3EF-6704-4219-BD8D-8EF64D1E4B53}" srcOrd="1" destOrd="0" presId="urn:microsoft.com/office/officeart/2005/8/layout/orgChart1#1"/>
    <dgm:cxn modelId="{41ECCF49-DA14-408F-A06B-CF9A1A24917A}" type="presOf" srcId="{BE0721E9-5E13-4AC0-8A52-D5D5F7D6E377}" destId="{50577F1F-535A-4F7B-90B8-9FD8C7A2D6C3}" srcOrd="1" destOrd="0" presId="urn:microsoft.com/office/officeart/2005/8/layout/orgChart1#1"/>
    <dgm:cxn modelId="{F718D46B-A335-4F34-838B-8BE217A96BFF}" type="presOf" srcId="{D96E2A44-71B0-48F4-904F-9A405A5297CA}" destId="{9F0CBEB7-E7CA-40A9-8564-4B98FFF1EB30}" srcOrd="1" destOrd="0" presId="urn:microsoft.com/office/officeart/2005/8/layout/orgChart1#1"/>
    <dgm:cxn modelId="{16B7EC6B-0F6B-48D3-AE4E-2442F29D5A45}" type="presOf" srcId="{CEA8131E-DF48-49F8-A7C0-72AE9E02AC0F}" destId="{15A805F4-1886-451B-9474-8FB799FC7CDE}" srcOrd="1" destOrd="0" presId="urn:microsoft.com/office/officeart/2005/8/layout/orgChart1#1"/>
    <dgm:cxn modelId="{3DB48074-4098-4D33-A89F-FD7C6E904D09}" type="presOf" srcId="{6EDF5D45-8E43-4EC0-AD2D-D95B0D8C6D93}" destId="{F41A0F61-F6B4-49A9-9A3E-CEDA8F514F83}" srcOrd="0" destOrd="0" presId="urn:microsoft.com/office/officeart/2005/8/layout/orgChart1#1"/>
    <dgm:cxn modelId="{02BECD57-9B1C-46B6-B183-084C017835ED}" type="presOf" srcId="{187FAA45-546A-42D0-AA02-B6821C078DDF}" destId="{1E87D1F7-4CFF-4EEF-B45B-5AB8E4B8A06B}" srcOrd="1" destOrd="0" presId="urn:microsoft.com/office/officeart/2005/8/layout/orgChart1#1"/>
    <dgm:cxn modelId="{805EFE59-5F34-4C80-8B4F-8103088AA663}" srcId="{CEA8131E-DF48-49F8-A7C0-72AE9E02AC0F}" destId="{D96E2A44-71B0-48F4-904F-9A405A5297CA}" srcOrd="0" destOrd="0" parTransId="{C3530647-7C97-4373-9648-4E95BC7AC06D}" sibTransId="{71176D10-032A-451F-8714-B77210C7DF83}"/>
    <dgm:cxn modelId="{642B367A-E718-4702-9909-2A1C89C3C6F5}" type="presOf" srcId="{CEA8131E-DF48-49F8-A7C0-72AE9E02AC0F}" destId="{CFEBC357-6336-4B08-B099-5722C913744B}" srcOrd="0" destOrd="0" presId="urn:microsoft.com/office/officeart/2005/8/layout/orgChart1#1"/>
    <dgm:cxn modelId="{28DF1384-70C5-4D36-B88D-4078B8F240B4}" type="presOf" srcId="{BDCCF6DF-526D-44F3-8356-DBBBF011CCD0}" destId="{D2B0C038-8DB3-44E3-9DEA-F3688249647F}" srcOrd="1" destOrd="0" presId="urn:microsoft.com/office/officeart/2005/8/layout/orgChart1#1"/>
    <dgm:cxn modelId="{55607DA1-FB95-43F9-9E0E-00B96925E943}" type="presOf" srcId="{BDCCF6DF-526D-44F3-8356-DBBBF011CCD0}" destId="{936B760D-80A3-432E-B499-690063B867B6}" srcOrd="0" destOrd="0" presId="urn:microsoft.com/office/officeart/2005/8/layout/orgChart1#1"/>
    <dgm:cxn modelId="{A8321FC1-56E1-4421-8323-3D1DED78C8E9}" type="presOf" srcId="{BE0721E9-5E13-4AC0-8A52-D5D5F7D6E377}" destId="{5B55CEEE-4143-454A-A2B4-A9E3FE53480E}" srcOrd="0" destOrd="0" presId="urn:microsoft.com/office/officeart/2005/8/layout/orgChart1#1"/>
    <dgm:cxn modelId="{FB5612C3-A812-4ED6-A2EF-FFB586B06C03}" type="presOf" srcId="{C3530647-7C97-4373-9648-4E95BC7AC06D}" destId="{B0B2016F-43FE-41AD-B85B-135BB4850D92}" srcOrd="0" destOrd="0" presId="urn:microsoft.com/office/officeart/2005/8/layout/orgChart1#1"/>
    <dgm:cxn modelId="{FB3D8DCB-2BB8-4F35-BB9E-0EACBE15433D}" srcId="{CEA8131E-DF48-49F8-A7C0-72AE9E02AC0F}" destId="{BDCCF6DF-526D-44F3-8356-DBBBF011CCD0}" srcOrd="1" destOrd="0" parTransId="{FCDA388B-7EBA-4A01-8314-5F59E4A4C0B1}" sibTransId="{33BE66CE-A660-4433-9A27-7F0AEF9F195F}"/>
    <dgm:cxn modelId="{358D2FD1-59DB-4E81-BEBB-D0E77FC3357B}" type="presOf" srcId="{650EA84E-2C85-4614-871D-B4C3043B1D44}" destId="{787C64FF-4D82-455B-8BCD-B5666A1F3FE3}" srcOrd="0" destOrd="0" presId="urn:microsoft.com/office/officeart/2005/8/layout/orgChart1#1"/>
    <dgm:cxn modelId="{717403D3-5368-434F-B3D0-59A60FDD9391}" type="presOf" srcId="{FCDA388B-7EBA-4A01-8314-5F59E4A4C0B1}" destId="{A86A10F7-148C-42D0-BCD0-411CEAE17B5E}" srcOrd="0" destOrd="0" presId="urn:microsoft.com/office/officeart/2005/8/layout/orgChart1#1"/>
    <dgm:cxn modelId="{486CA6E6-E0F2-4270-8BBD-9A3EFE859480}" type="presOf" srcId="{187FAA45-546A-42D0-AA02-B6821C078DDF}" destId="{F1DF7A49-8085-4663-862E-42B79C0F796A}" srcOrd="0" destOrd="0" presId="urn:microsoft.com/office/officeart/2005/8/layout/orgChart1#1"/>
    <dgm:cxn modelId="{0B1BB0E6-D008-43B4-845A-0E300539E8C1}" type="presOf" srcId="{D96E2A44-71B0-48F4-904F-9A405A5297CA}" destId="{7E7AC859-4821-45E3-AEA6-E0CF3801BB2A}" srcOrd="0" destOrd="0" presId="urn:microsoft.com/office/officeart/2005/8/layout/orgChart1#1"/>
    <dgm:cxn modelId="{3D4E2B29-300D-4AF4-8B15-A2FC280E665C}" type="presParOf" srcId="{3BFBE3C8-4A31-429E-BEE6-AB44A84275B1}" destId="{6D3FB132-A089-4B13-9ACC-89BAF7A39E51}" srcOrd="0" destOrd="0" presId="urn:microsoft.com/office/officeart/2005/8/layout/orgChart1#1"/>
    <dgm:cxn modelId="{CFA1E4E5-74B4-4BB2-9F06-313944D1C621}" type="presParOf" srcId="{6D3FB132-A089-4B13-9ACC-89BAF7A39E51}" destId="{64D2A5BD-6E02-44FC-8DBC-78D74F5CFC14}" srcOrd="0" destOrd="0" presId="urn:microsoft.com/office/officeart/2005/8/layout/orgChart1#1"/>
    <dgm:cxn modelId="{7F3851E7-2E8E-4A63-B292-95A5AC36F104}" type="presParOf" srcId="{64D2A5BD-6E02-44FC-8DBC-78D74F5CFC14}" destId="{F1DF7A49-8085-4663-862E-42B79C0F796A}" srcOrd="0" destOrd="0" presId="urn:microsoft.com/office/officeart/2005/8/layout/orgChart1#1"/>
    <dgm:cxn modelId="{8C118DA4-0C10-401F-B264-C67D2AD751B9}" type="presParOf" srcId="{64D2A5BD-6E02-44FC-8DBC-78D74F5CFC14}" destId="{1E87D1F7-4CFF-4EEF-B45B-5AB8E4B8A06B}" srcOrd="1" destOrd="0" presId="urn:microsoft.com/office/officeart/2005/8/layout/orgChart1#1"/>
    <dgm:cxn modelId="{2321CBE0-DBE2-4642-92C1-B2B11FDD9A5F}" type="presParOf" srcId="{6D3FB132-A089-4B13-9ACC-89BAF7A39E51}" destId="{7F950662-154E-4C53-848D-11BC201BC3EA}" srcOrd="1" destOrd="0" presId="urn:microsoft.com/office/officeart/2005/8/layout/orgChart1#1"/>
    <dgm:cxn modelId="{2FE80957-CE81-4F5A-A9E0-9BA99315775F}" type="presParOf" srcId="{7F950662-154E-4C53-848D-11BC201BC3EA}" destId="{670C18E0-C8F8-4FDA-A11A-390DA8641D49}" srcOrd="0" destOrd="0" presId="urn:microsoft.com/office/officeart/2005/8/layout/orgChart1#1"/>
    <dgm:cxn modelId="{612D3064-060B-4833-AC6F-AF11835AD679}" type="presParOf" srcId="{7F950662-154E-4C53-848D-11BC201BC3EA}" destId="{AD7837A9-CAC6-416B-8CF9-B354229DC14C}" srcOrd="1" destOrd="0" presId="urn:microsoft.com/office/officeart/2005/8/layout/orgChart1#1"/>
    <dgm:cxn modelId="{3E3F71A6-BED8-4EA5-A02B-94B20BD506CB}" type="presParOf" srcId="{AD7837A9-CAC6-416B-8CF9-B354229DC14C}" destId="{775DBF31-3959-40A0-A671-B5112B81B2F6}" srcOrd="0" destOrd="0" presId="urn:microsoft.com/office/officeart/2005/8/layout/orgChart1#1"/>
    <dgm:cxn modelId="{E5B703D3-C8A5-45D9-8551-6E9D6626A1D7}" type="presParOf" srcId="{775DBF31-3959-40A0-A671-B5112B81B2F6}" destId="{5B55CEEE-4143-454A-A2B4-A9E3FE53480E}" srcOrd="0" destOrd="0" presId="urn:microsoft.com/office/officeart/2005/8/layout/orgChart1#1"/>
    <dgm:cxn modelId="{C5C5EB01-E386-4CD1-A8D2-E9D660E7C4F4}" type="presParOf" srcId="{775DBF31-3959-40A0-A671-B5112B81B2F6}" destId="{50577F1F-535A-4F7B-90B8-9FD8C7A2D6C3}" srcOrd="1" destOrd="0" presId="urn:microsoft.com/office/officeart/2005/8/layout/orgChart1#1"/>
    <dgm:cxn modelId="{55D4BF6C-A3F9-4995-9EA9-45DC616DF209}" type="presParOf" srcId="{AD7837A9-CAC6-416B-8CF9-B354229DC14C}" destId="{5E130F25-B9ED-48C8-B219-A9E37A3239F4}" srcOrd="1" destOrd="0" presId="urn:microsoft.com/office/officeart/2005/8/layout/orgChart1#1"/>
    <dgm:cxn modelId="{79D1E603-ABD4-48E4-9C9E-BB91EA6409E4}" type="presParOf" srcId="{AD7837A9-CAC6-416B-8CF9-B354229DC14C}" destId="{1DA5079A-C598-4A18-811B-257E948A0BD3}" srcOrd="2" destOrd="0" presId="urn:microsoft.com/office/officeart/2005/8/layout/orgChart1#1"/>
    <dgm:cxn modelId="{4EE84F05-7833-4906-975E-27177817D3A4}" type="presParOf" srcId="{7F950662-154E-4C53-848D-11BC201BC3EA}" destId="{EC98851F-A3E8-47EA-9B7B-BD5E8D80EB7B}" srcOrd="2" destOrd="0" presId="urn:microsoft.com/office/officeart/2005/8/layout/orgChart1#1"/>
    <dgm:cxn modelId="{8E45F9B2-4D0A-4BFC-B230-D38331B741A5}" type="presParOf" srcId="{7F950662-154E-4C53-848D-11BC201BC3EA}" destId="{82921BEC-6032-4E98-B797-C07C9C70A159}" srcOrd="3" destOrd="0" presId="urn:microsoft.com/office/officeart/2005/8/layout/orgChart1#1"/>
    <dgm:cxn modelId="{10D34C26-D18E-444D-947F-D3015500019F}" type="presParOf" srcId="{82921BEC-6032-4E98-B797-C07C9C70A159}" destId="{F5FE6810-5BF9-4809-A1DD-B125899859D5}" srcOrd="0" destOrd="0" presId="urn:microsoft.com/office/officeart/2005/8/layout/orgChart1#1"/>
    <dgm:cxn modelId="{968F153C-45B7-4E79-BAA8-6EBD65863986}" type="presParOf" srcId="{F5FE6810-5BF9-4809-A1DD-B125899859D5}" destId="{CFEBC357-6336-4B08-B099-5722C913744B}" srcOrd="0" destOrd="0" presId="urn:microsoft.com/office/officeart/2005/8/layout/orgChart1#1"/>
    <dgm:cxn modelId="{9321229B-7D02-44BC-8831-DDF90B0DDB12}" type="presParOf" srcId="{F5FE6810-5BF9-4809-A1DD-B125899859D5}" destId="{15A805F4-1886-451B-9474-8FB799FC7CDE}" srcOrd="1" destOrd="0" presId="urn:microsoft.com/office/officeart/2005/8/layout/orgChart1#1"/>
    <dgm:cxn modelId="{5B53C8DD-896A-4402-A42E-86471D20FD20}" type="presParOf" srcId="{82921BEC-6032-4E98-B797-C07C9C70A159}" destId="{C7416AA2-22CD-4D5D-859C-B66323B6B674}" srcOrd="1" destOrd="0" presId="urn:microsoft.com/office/officeart/2005/8/layout/orgChart1#1"/>
    <dgm:cxn modelId="{08909D63-E271-44DA-B6CA-AB642E14A2FB}" type="presParOf" srcId="{C7416AA2-22CD-4D5D-859C-B66323B6B674}" destId="{B0B2016F-43FE-41AD-B85B-135BB4850D92}" srcOrd="0" destOrd="0" presId="urn:microsoft.com/office/officeart/2005/8/layout/orgChart1#1"/>
    <dgm:cxn modelId="{AAD8E96E-6A76-49F8-8788-A8AB5350B290}" type="presParOf" srcId="{C7416AA2-22CD-4D5D-859C-B66323B6B674}" destId="{797E8440-0EE0-4F07-958E-E3B09291F4CC}" srcOrd="1" destOrd="0" presId="urn:microsoft.com/office/officeart/2005/8/layout/orgChart1#1"/>
    <dgm:cxn modelId="{75EF684E-276F-4BEF-AD29-09EFC234BAB5}" type="presParOf" srcId="{797E8440-0EE0-4F07-958E-E3B09291F4CC}" destId="{05FA0D11-FC72-4E9C-B8DD-13CBEC04A09C}" srcOrd="0" destOrd="0" presId="urn:microsoft.com/office/officeart/2005/8/layout/orgChart1#1"/>
    <dgm:cxn modelId="{0D8CBB74-91BA-4E24-98F4-07168F526E69}" type="presParOf" srcId="{05FA0D11-FC72-4E9C-B8DD-13CBEC04A09C}" destId="{7E7AC859-4821-45E3-AEA6-E0CF3801BB2A}" srcOrd="0" destOrd="0" presId="urn:microsoft.com/office/officeart/2005/8/layout/orgChart1#1"/>
    <dgm:cxn modelId="{379A418C-70E1-4B62-8B64-5ADC141EE841}" type="presParOf" srcId="{05FA0D11-FC72-4E9C-B8DD-13CBEC04A09C}" destId="{9F0CBEB7-E7CA-40A9-8564-4B98FFF1EB30}" srcOrd="1" destOrd="0" presId="urn:microsoft.com/office/officeart/2005/8/layout/orgChart1#1"/>
    <dgm:cxn modelId="{B05DE630-9842-4564-A70C-57760F983787}" type="presParOf" srcId="{797E8440-0EE0-4F07-958E-E3B09291F4CC}" destId="{8116A4B6-C2D5-4A2D-88AA-7CB7EDA18C7D}" srcOrd="1" destOrd="0" presId="urn:microsoft.com/office/officeart/2005/8/layout/orgChart1#1"/>
    <dgm:cxn modelId="{739B16F1-EE9E-4DF7-BBE5-514BBF689973}" type="presParOf" srcId="{797E8440-0EE0-4F07-958E-E3B09291F4CC}" destId="{74C81FBA-6FE2-4A97-94E7-22023A76E626}" srcOrd="2" destOrd="0" presId="urn:microsoft.com/office/officeart/2005/8/layout/orgChart1#1"/>
    <dgm:cxn modelId="{9214E1D5-F6CF-454D-96C5-E7722147858F}" type="presParOf" srcId="{C7416AA2-22CD-4D5D-859C-B66323B6B674}" destId="{A86A10F7-148C-42D0-BCD0-411CEAE17B5E}" srcOrd="2" destOrd="0" presId="urn:microsoft.com/office/officeart/2005/8/layout/orgChart1#1"/>
    <dgm:cxn modelId="{D88AD97E-D008-415C-A661-23E4724AA02C}" type="presParOf" srcId="{C7416AA2-22CD-4D5D-859C-B66323B6B674}" destId="{FF3C04B3-6229-4638-8B24-28C9FF469570}" srcOrd="3" destOrd="0" presId="urn:microsoft.com/office/officeart/2005/8/layout/orgChart1#1"/>
    <dgm:cxn modelId="{B57A2B86-410E-4072-AFC9-E606AD6AA59D}" type="presParOf" srcId="{FF3C04B3-6229-4638-8B24-28C9FF469570}" destId="{B31FB88E-B703-4F2D-BA43-D2BCC34758BA}" srcOrd="0" destOrd="0" presId="urn:microsoft.com/office/officeart/2005/8/layout/orgChart1#1"/>
    <dgm:cxn modelId="{29064077-E017-4FD9-94AD-4021A18C52AF}" type="presParOf" srcId="{B31FB88E-B703-4F2D-BA43-D2BCC34758BA}" destId="{936B760D-80A3-432E-B499-690063B867B6}" srcOrd="0" destOrd="0" presId="urn:microsoft.com/office/officeart/2005/8/layout/orgChart1#1"/>
    <dgm:cxn modelId="{2F6B3077-6DA9-4AD0-B86F-78A8CB0DB3C2}" type="presParOf" srcId="{B31FB88E-B703-4F2D-BA43-D2BCC34758BA}" destId="{D2B0C038-8DB3-44E3-9DEA-F3688249647F}" srcOrd="1" destOrd="0" presId="urn:microsoft.com/office/officeart/2005/8/layout/orgChart1#1"/>
    <dgm:cxn modelId="{6B61E662-E3C6-4D7D-BD35-3653492F9956}" type="presParOf" srcId="{FF3C04B3-6229-4638-8B24-28C9FF469570}" destId="{055DA957-58C5-445A-9FD1-3F3F250AEDFB}" srcOrd="1" destOrd="0" presId="urn:microsoft.com/office/officeart/2005/8/layout/orgChart1#1"/>
    <dgm:cxn modelId="{7973A371-AA93-4F5F-A745-F675A2C4815F}" type="presParOf" srcId="{FF3C04B3-6229-4638-8B24-28C9FF469570}" destId="{07104E60-69B3-4233-8368-848939585023}" srcOrd="2" destOrd="0" presId="urn:microsoft.com/office/officeart/2005/8/layout/orgChart1#1"/>
    <dgm:cxn modelId="{62CEF901-2D5E-43FE-83F1-73FE7A957544}" type="presParOf" srcId="{82921BEC-6032-4E98-B797-C07C9C70A159}" destId="{8B853488-EEF7-41AA-BD41-700C72776AC3}" srcOrd="2" destOrd="0" presId="urn:microsoft.com/office/officeart/2005/8/layout/orgChart1#1"/>
    <dgm:cxn modelId="{107693A3-941E-49EB-9AB1-BDB83F75525B}" type="presParOf" srcId="{7F950662-154E-4C53-848D-11BC201BC3EA}" destId="{F41A0F61-F6B4-49A9-9A3E-CEDA8F514F83}" srcOrd="4" destOrd="0" presId="urn:microsoft.com/office/officeart/2005/8/layout/orgChart1#1"/>
    <dgm:cxn modelId="{D4D14FDB-C094-4837-B092-48AEA641501D}" type="presParOf" srcId="{7F950662-154E-4C53-848D-11BC201BC3EA}" destId="{AC5372C6-B5ED-47BC-9C14-9098880C02BA}" srcOrd="5" destOrd="0" presId="urn:microsoft.com/office/officeart/2005/8/layout/orgChart1#1"/>
    <dgm:cxn modelId="{C6EABFFB-35F2-49CD-A6D1-0808CD36AF82}" type="presParOf" srcId="{AC5372C6-B5ED-47BC-9C14-9098880C02BA}" destId="{EFA9AC31-49F7-4D24-9A20-3F72646D03B5}" srcOrd="0" destOrd="0" presId="urn:microsoft.com/office/officeart/2005/8/layout/orgChart1#1"/>
    <dgm:cxn modelId="{1365FC37-3FCD-4E8C-A9FC-CEC04FB2D20E}" type="presParOf" srcId="{EFA9AC31-49F7-4D24-9A20-3F72646D03B5}" destId="{787C64FF-4D82-455B-8BCD-B5666A1F3FE3}" srcOrd="0" destOrd="0" presId="urn:microsoft.com/office/officeart/2005/8/layout/orgChart1#1"/>
    <dgm:cxn modelId="{4DD06674-44F5-4E83-8A0F-DA28808464B4}" type="presParOf" srcId="{EFA9AC31-49F7-4D24-9A20-3F72646D03B5}" destId="{26DDD3EF-6704-4219-BD8D-8EF64D1E4B53}" srcOrd="1" destOrd="0" presId="urn:microsoft.com/office/officeart/2005/8/layout/orgChart1#1"/>
    <dgm:cxn modelId="{3892D7FA-F438-4E77-BD2C-61CFEEFD06B3}" type="presParOf" srcId="{AC5372C6-B5ED-47BC-9C14-9098880C02BA}" destId="{E15BD008-B0A9-496C-BC8B-8CDEE161F5FF}" srcOrd="1" destOrd="0" presId="urn:microsoft.com/office/officeart/2005/8/layout/orgChart1#1"/>
    <dgm:cxn modelId="{97385AF9-ECEF-4910-BCC5-DC94F23A1B77}" type="presParOf" srcId="{AC5372C6-B5ED-47BC-9C14-9098880C02BA}" destId="{0D2CA0BD-5EDE-4847-A8E6-8940F474B696}" srcOrd="2" destOrd="0" presId="urn:microsoft.com/office/officeart/2005/8/layout/orgChart1#1"/>
    <dgm:cxn modelId="{AF9AFC53-3DF0-4680-A77B-C61A78EA663C}" type="presParOf" srcId="{6D3FB132-A089-4B13-9ACC-89BAF7A39E51}" destId="{2691A9B7-7FE8-4AA2-883C-F5CBEA2F1A5D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8A083-C459-4DD9-AE22-53CF745AED59}" type="doc">
      <dgm:prSet loTypeId="urn:microsoft.com/office/officeart/2005/8/layout/vList2#1" loCatId="list" qsTypeId="urn:microsoft.com/office/officeart/2005/8/quickstyle/simple1#2" qsCatId="simple" csTypeId="urn:microsoft.com/office/officeart/2005/8/colors/colorful5#1" csCatId="colorful" phldr="1"/>
      <dgm:spPr/>
      <dgm:t>
        <a:bodyPr/>
        <a:lstStyle/>
        <a:p>
          <a:endParaRPr lang="ru-RU"/>
        </a:p>
      </dgm:t>
    </dgm:pt>
    <dgm:pt modelId="{44F8263F-459F-4E64-A7A4-B5AD7686CE0B}">
      <dgm:prSet/>
      <dgm:spPr/>
      <dgm:t>
        <a:bodyPr/>
        <a:lstStyle/>
        <a:p>
          <a:r>
            <a:rPr lang="ru-RU" dirty="0"/>
            <a:t>Рулонных штор, управляемых по </a:t>
          </a:r>
          <a:r>
            <a:rPr lang="en-US" dirty="0"/>
            <a:t>wi-fi </a:t>
          </a:r>
          <a:endParaRPr lang="ru-RU" dirty="0"/>
        </a:p>
      </dgm:t>
    </dgm:pt>
    <dgm:pt modelId="{C44643E8-E56F-4F24-817F-D2EF11B4783C}" type="parTrans" cxnId="{59854735-ABAA-44CF-BE75-F4014D206AC8}">
      <dgm:prSet/>
      <dgm:spPr/>
      <dgm:t>
        <a:bodyPr/>
        <a:lstStyle/>
        <a:p>
          <a:endParaRPr lang="ru-RU"/>
        </a:p>
      </dgm:t>
    </dgm:pt>
    <dgm:pt modelId="{718D6843-5E27-4AFE-91C0-28A7461277F6}" type="sibTrans" cxnId="{59854735-ABAA-44CF-BE75-F4014D206AC8}">
      <dgm:prSet/>
      <dgm:spPr/>
      <dgm:t>
        <a:bodyPr/>
        <a:lstStyle/>
        <a:p>
          <a:endParaRPr lang="ru-RU"/>
        </a:p>
      </dgm:t>
    </dgm:pt>
    <dgm:pt modelId="{330B3B39-18E9-475B-BFB5-CBF49EDFF805}">
      <dgm:prSet/>
      <dgm:spPr/>
      <dgm:t>
        <a:bodyPr/>
        <a:lstStyle/>
        <a:p>
          <a:r>
            <a:rPr lang="ru-RU" dirty="0"/>
            <a:t>Устройства для отслеживания температуры и влажности</a:t>
          </a:r>
        </a:p>
      </dgm:t>
    </dgm:pt>
    <dgm:pt modelId="{73DC83ED-8EB6-42DA-B187-D943BCEBE900}" type="parTrans" cxnId="{0FDC2F95-0755-413A-8A5E-B325ABDF8C7A}">
      <dgm:prSet/>
      <dgm:spPr/>
      <dgm:t>
        <a:bodyPr/>
        <a:lstStyle/>
        <a:p>
          <a:endParaRPr lang="ru-RU"/>
        </a:p>
      </dgm:t>
    </dgm:pt>
    <dgm:pt modelId="{BCFA3012-1113-4625-9254-19DFC3C60561}" type="sibTrans" cxnId="{0FDC2F95-0755-413A-8A5E-B325ABDF8C7A}">
      <dgm:prSet/>
      <dgm:spPr/>
      <dgm:t>
        <a:bodyPr/>
        <a:lstStyle/>
        <a:p>
          <a:endParaRPr lang="ru-RU"/>
        </a:p>
      </dgm:t>
    </dgm:pt>
    <dgm:pt modelId="{869ABFAE-E471-44D9-A6E1-FD3106FDFDE6}">
      <dgm:prSet/>
      <dgm:spPr/>
      <dgm:t>
        <a:bodyPr/>
        <a:lstStyle/>
        <a:p>
          <a:r>
            <a:rPr lang="ru-RU" dirty="0"/>
            <a:t>Лампочки, управляемой по </a:t>
          </a:r>
          <a:r>
            <a:rPr lang="en-US" dirty="0"/>
            <a:t>wi-fi</a:t>
          </a:r>
          <a:endParaRPr lang="ru-RU" dirty="0"/>
        </a:p>
      </dgm:t>
    </dgm:pt>
    <dgm:pt modelId="{3D0E4CC7-95B4-40E5-95E8-DD852091CB59}" type="parTrans" cxnId="{A0838046-E165-48A4-8A30-E79E13A14A46}">
      <dgm:prSet/>
      <dgm:spPr/>
      <dgm:t>
        <a:bodyPr/>
        <a:lstStyle/>
        <a:p>
          <a:endParaRPr lang="ru-RU"/>
        </a:p>
      </dgm:t>
    </dgm:pt>
    <dgm:pt modelId="{2F9F24F6-78A0-47EE-A680-817535B804DA}" type="sibTrans" cxnId="{A0838046-E165-48A4-8A30-E79E13A14A46}">
      <dgm:prSet/>
      <dgm:spPr/>
      <dgm:t>
        <a:bodyPr/>
        <a:lstStyle/>
        <a:p>
          <a:endParaRPr lang="ru-RU"/>
        </a:p>
      </dgm:t>
    </dgm:pt>
    <dgm:pt modelId="{EE79A557-AA99-4B13-A2BC-BBAF6B9B277A}">
      <dgm:prSet/>
      <dgm:spPr/>
      <dgm:t>
        <a:bodyPr/>
        <a:lstStyle/>
        <a:p>
          <a:r>
            <a:rPr lang="ru-RU" dirty="0"/>
            <a:t>Камеры, передающей изображение на сервер по </a:t>
          </a:r>
          <a:r>
            <a:rPr lang="en-US" dirty="0" err="1"/>
            <a:t>wifi</a:t>
          </a:r>
          <a:r>
            <a:rPr lang="ru-RU" dirty="0"/>
            <a:t> </a:t>
          </a:r>
        </a:p>
      </dgm:t>
    </dgm:pt>
    <dgm:pt modelId="{595025DC-7CD6-448F-B7E0-852D618C213F}" type="sibTrans" cxnId="{7437EDEF-522E-4BB2-AF02-5F9271B123A4}">
      <dgm:prSet/>
      <dgm:spPr/>
      <dgm:t>
        <a:bodyPr/>
        <a:lstStyle/>
        <a:p>
          <a:endParaRPr lang="ru-RU"/>
        </a:p>
      </dgm:t>
    </dgm:pt>
    <dgm:pt modelId="{9AA6154E-C6EE-4797-8BF5-7EF0425538AD}" type="parTrans" cxnId="{7437EDEF-522E-4BB2-AF02-5F9271B123A4}">
      <dgm:prSet/>
      <dgm:spPr/>
      <dgm:t>
        <a:bodyPr/>
        <a:lstStyle/>
        <a:p>
          <a:endParaRPr lang="ru-RU"/>
        </a:p>
      </dgm:t>
    </dgm:pt>
    <dgm:pt modelId="{C43F4DDE-79E9-4192-A676-D3592B769F6D}" type="pres">
      <dgm:prSet presAssocID="{D728A083-C459-4DD9-AE22-53CF745AED59}" presName="linear" presStyleCnt="0">
        <dgm:presLayoutVars>
          <dgm:animLvl val="lvl"/>
          <dgm:resizeHandles val="exact"/>
        </dgm:presLayoutVars>
      </dgm:prSet>
      <dgm:spPr/>
    </dgm:pt>
    <dgm:pt modelId="{7D4D61B3-8602-4862-87EE-2F637CFC7319}" type="pres">
      <dgm:prSet presAssocID="{44F8263F-459F-4E64-A7A4-B5AD7686CE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90DF05-4CB9-4679-9BE1-1C101334FB64}" type="pres">
      <dgm:prSet presAssocID="{718D6843-5E27-4AFE-91C0-28A7461277F6}" presName="spacer" presStyleCnt="0"/>
      <dgm:spPr/>
    </dgm:pt>
    <dgm:pt modelId="{B6D5AFAC-D426-4DF9-B749-A85ECC301A17}" type="pres">
      <dgm:prSet presAssocID="{330B3B39-18E9-475B-BFB5-CBF49EDFF8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58FD50B-53FC-454C-90E1-305F95B9DE1C}" type="pres">
      <dgm:prSet presAssocID="{BCFA3012-1113-4625-9254-19DFC3C60561}" presName="spacer" presStyleCnt="0"/>
      <dgm:spPr/>
    </dgm:pt>
    <dgm:pt modelId="{3B0F0906-D673-447C-9FDA-8AD18636AFA9}" type="pres">
      <dgm:prSet presAssocID="{869ABFAE-E471-44D9-A6E1-FD3106FDFD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C45EC9-D58C-45D8-83A4-DC6203E95B93}" type="pres">
      <dgm:prSet presAssocID="{2F9F24F6-78A0-47EE-A680-817535B804DA}" presName="spacer" presStyleCnt="0"/>
      <dgm:spPr/>
    </dgm:pt>
    <dgm:pt modelId="{2E46547F-0EF3-4633-87F8-9900BD9E2B26}" type="pres">
      <dgm:prSet presAssocID="{EE79A557-AA99-4B13-A2BC-BBAF6B9B27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854735-ABAA-44CF-BE75-F4014D206AC8}" srcId="{D728A083-C459-4DD9-AE22-53CF745AED59}" destId="{44F8263F-459F-4E64-A7A4-B5AD7686CE0B}" srcOrd="0" destOrd="0" parTransId="{C44643E8-E56F-4F24-817F-D2EF11B4783C}" sibTransId="{718D6843-5E27-4AFE-91C0-28A7461277F6}"/>
    <dgm:cxn modelId="{A0838046-E165-48A4-8A30-E79E13A14A46}" srcId="{D728A083-C459-4DD9-AE22-53CF745AED59}" destId="{869ABFAE-E471-44D9-A6E1-FD3106FDFDE6}" srcOrd="2" destOrd="0" parTransId="{3D0E4CC7-95B4-40E5-95E8-DD852091CB59}" sibTransId="{2F9F24F6-78A0-47EE-A680-817535B804DA}"/>
    <dgm:cxn modelId="{89EB3371-C78D-4997-8F00-C0641864DFCF}" type="presOf" srcId="{869ABFAE-E471-44D9-A6E1-FD3106FDFDE6}" destId="{3B0F0906-D673-447C-9FDA-8AD18636AFA9}" srcOrd="0" destOrd="0" presId="urn:microsoft.com/office/officeart/2005/8/layout/vList2#1"/>
    <dgm:cxn modelId="{F0FF6252-4D4E-4E38-8EED-DB89C795803A}" type="presOf" srcId="{44F8263F-459F-4E64-A7A4-B5AD7686CE0B}" destId="{7D4D61B3-8602-4862-87EE-2F637CFC7319}" srcOrd="0" destOrd="0" presId="urn:microsoft.com/office/officeart/2005/8/layout/vList2#1"/>
    <dgm:cxn modelId="{8749B38C-E451-4E52-915C-0092A589248F}" type="presOf" srcId="{D728A083-C459-4DD9-AE22-53CF745AED59}" destId="{C43F4DDE-79E9-4192-A676-D3592B769F6D}" srcOrd="0" destOrd="0" presId="urn:microsoft.com/office/officeart/2005/8/layout/vList2#1"/>
    <dgm:cxn modelId="{0FDC2F95-0755-413A-8A5E-B325ABDF8C7A}" srcId="{D728A083-C459-4DD9-AE22-53CF745AED59}" destId="{330B3B39-18E9-475B-BFB5-CBF49EDFF805}" srcOrd="1" destOrd="0" parTransId="{73DC83ED-8EB6-42DA-B187-D943BCEBE900}" sibTransId="{BCFA3012-1113-4625-9254-19DFC3C60561}"/>
    <dgm:cxn modelId="{FAA33DBD-8102-4779-885E-ADFD42AE1416}" type="presOf" srcId="{EE79A557-AA99-4B13-A2BC-BBAF6B9B277A}" destId="{2E46547F-0EF3-4633-87F8-9900BD9E2B26}" srcOrd="0" destOrd="0" presId="urn:microsoft.com/office/officeart/2005/8/layout/vList2#1"/>
    <dgm:cxn modelId="{091E63CB-7CA4-4470-9CC5-DD70421B20E4}" type="presOf" srcId="{330B3B39-18E9-475B-BFB5-CBF49EDFF805}" destId="{B6D5AFAC-D426-4DF9-B749-A85ECC301A17}" srcOrd="0" destOrd="0" presId="urn:microsoft.com/office/officeart/2005/8/layout/vList2#1"/>
    <dgm:cxn modelId="{7437EDEF-522E-4BB2-AF02-5F9271B123A4}" srcId="{D728A083-C459-4DD9-AE22-53CF745AED59}" destId="{EE79A557-AA99-4B13-A2BC-BBAF6B9B277A}" srcOrd="3" destOrd="0" parTransId="{9AA6154E-C6EE-4797-8BF5-7EF0425538AD}" sibTransId="{595025DC-7CD6-448F-B7E0-852D618C213F}"/>
    <dgm:cxn modelId="{17474968-8EBD-4B18-803E-3C616864D2D5}" type="presParOf" srcId="{C43F4DDE-79E9-4192-A676-D3592B769F6D}" destId="{7D4D61B3-8602-4862-87EE-2F637CFC7319}" srcOrd="0" destOrd="0" presId="urn:microsoft.com/office/officeart/2005/8/layout/vList2#1"/>
    <dgm:cxn modelId="{5EC2703D-2CDC-4FFC-8242-4AA27E183E9D}" type="presParOf" srcId="{C43F4DDE-79E9-4192-A676-D3592B769F6D}" destId="{9190DF05-4CB9-4679-9BE1-1C101334FB64}" srcOrd="1" destOrd="0" presId="urn:microsoft.com/office/officeart/2005/8/layout/vList2#1"/>
    <dgm:cxn modelId="{999B0598-0A0D-4E87-B715-E755CFD40AF1}" type="presParOf" srcId="{C43F4DDE-79E9-4192-A676-D3592B769F6D}" destId="{B6D5AFAC-D426-4DF9-B749-A85ECC301A17}" srcOrd="2" destOrd="0" presId="urn:microsoft.com/office/officeart/2005/8/layout/vList2#1"/>
    <dgm:cxn modelId="{A0DE2E54-D11C-4FD1-8025-E9806FCED5DC}" type="presParOf" srcId="{C43F4DDE-79E9-4192-A676-D3592B769F6D}" destId="{558FD50B-53FC-454C-90E1-305F95B9DE1C}" srcOrd="3" destOrd="0" presId="urn:microsoft.com/office/officeart/2005/8/layout/vList2#1"/>
    <dgm:cxn modelId="{98F919F6-43F7-47DB-AEDA-287AF192ADC1}" type="presParOf" srcId="{C43F4DDE-79E9-4192-A676-D3592B769F6D}" destId="{3B0F0906-D673-447C-9FDA-8AD18636AFA9}" srcOrd="4" destOrd="0" presId="urn:microsoft.com/office/officeart/2005/8/layout/vList2#1"/>
    <dgm:cxn modelId="{E80F3298-B1AD-47A9-A618-CA181D63B486}" type="presParOf" srcId="{C43F4DDE-79E9-4192-A676-D3592B769F6D}" destId="{42C45EC9-D58C-45D8-83A4-DC6203E95B93}" srcOrd="5" destOrd="0" presId="urn:microsoft.com/office/officeart/2005/8/layout/vList2#1"/>
    <dgm:cxn modelId="{64D627BD-6CEF-414F-A2BF-CB83D31DC4CA}" type="presParOf" srcId="{C43F4DDE-79E9-4192-A676-D3592B769F6D}" destId="{2E46547F-0EF3-4633-87F8-9900BD9E2B26}" srcOrd="6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3C5943-4716-4F02-AD6F-0AE62E40DF48}" type="doc">
      <dgm:prSet loTypeId="urn:microsoft.com/office/officeart/2005/8/layout/hierarchy2#1" loCatId="hierarchy" qsTypeId="urn:microsoft.com/office/officeart/2005/8/quickstyle/simple1#3" qsCatId="simple" csTypeId="urn:microsoft.com/office/officeart/2005/8/colors/colorful1#2" csCatId="colorful" phldr="1"/>
      <dgm:spPr/>
      <dgm:t>
        <a:bodyPr/>
        <a:lstStyle/>
        <a:p>
          <a:endParaRPr lang="ru-RU"/>
        </a:p>
      </dgm:t>
    </dgm:pt>
    <dgm:pt modelId="{67B57059-DDC6-403E-AA31-4E6311615AC4}">
      <dgm:prSet/>
      <dgm:spPr/>
      <dgm:t>
        <a:bodyPr/>
        <a:lstStyle/>
        <a:p>
          <a:r>
            <a:rPr lang="ru-RU" dirty="0"/>
            <a:t>В основе всего проекта лежит микроконтроллер </a:t>
          </a:r>
          <a:r>
            <a:rPr lang="en-US" dirty="0"/>
            <a:t>ESP32, </a:t>
          </a:r>
          <a:r>
            <a:rPr lang="ru-RU" dirty="0"/>
            <a:t>который будет являться мозгом умного дома. </a:t>
          </a:r>
        </a:p>
      </dgm:t>
    </dgm:pt>
    <dgm:pt modelId="{5A12091C-CDD8-4750-A606-35D2AF21EFB2}" type="parTrans" cxnId="{024526E7-32E5-49FE-8EC2-5AB800330019}">
      <dgm:prSet/>
      <dgm:spPr/>
      <dgm:t>
        <a:bodyPr/>
        <a:lstStyle/>
        <a:p>
          <a:endParaRPr lang="ru-RU"/>
        </a:p>
      </dgm:t>
    </dgm:pt>
    <dgm:pt modelId="{A4AA2023-93F7-4912-9F9D-FF83F09222A6}" type="sibTrans" cxnId="{024526E7-32E5-49FE-8EC2-5AB800330019}">
      <dgm:prSet/>
      <dgm:spPr/>
      <dgm:t>
        <a:bodyPr/>
        <a:lstStyle/>
        <a:p>
          <a:endParaRPr lang="ru-RU"/>
        </a:p>
      </dgm:t>
    </dgm:pt>
    <dgm:pt modelId="{1EDF56DB-DC19-4EA6-BCF4-1C535F6736CA}">
      <dgm:prSet/>
      <dgm:spPr/>
      <dgm:t>
        <a:bodyPr/>
        <a:lstStyle/>
        <a:p>
          <a:r>
            <a:rPr lang="ru-RU"/>
            <a:t>Программное обеспечение </a:t>
          </a:r>
          <a:r>
            <a:rPr lang="en-US"/>
            <a:t>Home Assistant, </a:t>
          </a:r>
          <a:r>
            <a:rPr lang="ru-RU"/>
            <a:t>которое будет взаимодействовать с микроконтроллером.</a:t>
          </a:r>
        </a:p>
      </dgm:t>
    </dgm:pt>
    <dgm:pt modelId="{6C1FACB0-1E86-424C-BB0B-0B58AD1CC559}" type="parTrans" cxnId="{D0714A76-3626-4E4C-A556-72AA53484E98}">
      <dgm:prSet/>
      <dgm:spPr/>
      <dgm:t>
        <a:bodyPr/>
        <a:lstStyle/>
        <a:p>
          <a:endParaRPr lang="ru-RU"/>
        </a:p>
      </dgm:t>
    </dgm:pt>
    <dgm:pt modelId="{D1D6D351-6051-4497-8C1C-DD4065C18ECE}" type="sibTrans" cxnId="{D0714A76-3626-4E4C-A556-72AA53484E98}">
      <dgm:prSet/>
      <dgm:spPr/>
      <dgm:t>
        <a:bodyPr/>
        <a:lstStyle/>
        <a:p>
          <a:endParaRPr lang="ru-RU"/>
        </a:p>
      </dgm:t>
    </dgm:pt>
    <dgm:pt modelId="{C16CD5EC-E662-426E-92D7-797F21D5106E}">
      <dgm:prSet/>
      <dgm:spPr/>
      <dgm:t>
        <a:bodyPr/>
        <a:lstStyle/>
        <a:p>
          <a:r>
            <a:rPr lang="ru-RU"/>
            <a:t>А также</a:t>
          </a:r>
          <a:r>
            <a:rPr lang="en-US"/>
            <a:t> </a:t>
          </a:r>
          <a:r>
            <a:rPr lang="ru-RU"/>
            <a:t>следующие компоненты</a:t>
          </a:r>
        </a:p>
      </dgm:t>
    </dgm:pt>
    <dgm:pt modelId="{731CAD05-C5AC-4DEC-80A4-03E17AFFA404}" type="parTrans" cxnId="{501373AA-63DE-4FFF-AF82-3FB2C4D9DD7F}">
      <dgm:prSet/>
      <dgm:spPr/>
      <dgm:t>
        <a:bodyPr/>
        <a:lstStyle/>
        <a:p>
          <a:endParaRPr lang="ru-RU"/>
        </a:p>
      </dgm:t>
    </dgm:pt>
    <dgm:pt modelId="{F89074C1-D70E-4C1F-A1D8-D1A2414B0471}" type="sibTrans" cxnId="{501373AA-63DE-4FFF-AF82-3FB2C4D9DD7F}">
      <dgm:prSet/>
      <dgm:spPr/>
      <dgm:t>
        <a:bodyPr/>
        <a:lstStyle/>
        <a:p>
          <a:endParaRPr lang="ru-RU"/>
        </a:p>
      </dgm:t>
    </dgm:pt>
    <dgm:pt modelId="{9EABE8B8-C7F3-4117-878D-802C59EC54C1}">
      <dgm:prSet/>
      <dgm:spPr/>
      <dgm:t>
        <a:bodyPr/>
        <a:lstStyle/>
        <a:p>
          <a:r>
            <a:rPr lang="ru-RU" dirty="0"/>
            <a:t>Датчик температуры и влажности – </a:t>
          </a:r>
          <a:r>
            <a:rPr lang="en-US" dirty="0"/>
            <a:t>DHT11</a:t>
          </a:r>
          <a:endParaRPr lang="ru-RU" dirty="0"/>
        </a:p>
      </dgm:t>
    </dgm:pt>
    <dgm:pt modelId="{595BE9F5-D6AB-4B9F-998B-0A205252E88F}" type="parTrans" cxnId="{63731773-36C4-4418-9F6D-C68247209F62}">
      <dgm:prSet/>
      <dgm:spPr/>
      <dgm:t>
        <a:bodyPr/>
        <a:lstStyle/>
        <a:p>
          <a:endParaRPr lang="ru-RU"/>
        </a:p>
      </dgm:t>
    </dgm:pt>
    <dgm:pt modelId="{5C5564EB-7B3D-4069-8C76-40CCAA84BE05}" type="sibTrans" cxnId="{63731773-36C4-4418-9F6D-C68247209F62}">
      <dgm:prSet/>
      <dgm:spPr/>
      <dgm:t>
        <a:bodyPr/>
        <a:lstStyle/>
        <a:p>
          <a:endParaRPr lang="ru-RU"/>
        </a:p>
      </dgm:t>
    </dgm:pt>
    <dgm:pt modelId="{E3AAD48B-CA82-4B37-BF58-89E5D165DCD8}">
      <dgm:prSet/>
      <dgm:spPr/>
      <dgm:t>
        <a:bodyPr/>
        <a:lstStyle/>
        <a:p>
          <a:r>
            <a:rPr lang="ru-RU" dirty="0"/>
            <a:t>Шаговый двигатель – 28</a:t>
          </a:r>
          <a:r>
            <a:rPr lang="en-US" dirty="0"/>
            <a:t>BYJ-48</a:t>
          </a:r>
          <a:endParaRPr lang="ru-RU" dirty="0"/>
        </a:p>
      </dgm:t>
    </dgm:pt>
    <dgm:pt modelId="{325CBE4D-7ACB-4F9D-BEDA-E4B011998E79}" type="parTrans" cxnId="{3911D44B-87A4-4977-B6E3-99CBA194472D}">
      <dgm:prSet/>
      <dgm:spPr/>
      <dgm:t>
        <a:bodyPr/>
        <a:lstStyle/>
        <a:p>
          <a:endParaRPr lang="ru-RU"/>
        </a:p>
      </dgm:t>
    </dgm:pt>
    <dgm:pt modelId="{E86B8E0F-F3F3-4B14-B46D-0A3047F9F4F5}" type="sibTrans" cxnId="{3911D44B-87A4-4977-B6E3-99CBA194472D}">
      <dgm:prSet/>
      <dgm:spPr/>
      <dgm:t>
        <a:bodyPr/>
        <a:lstStyle/>
        <a:p>
          <a:endParaRPr lang="ru-RU"/>
        </a:p>
      </dgm:t>
    </dgm:pt>
    <dgm:pt modelId="{1D3A4EBB-5177-449F-B70D-55F7659D70A0}">
      <dgm:prSet/>
      <dgm:spPr/>
      <dgm:t>
        <a:bodyPr/>
        <a:lstStyle/>
        <a:p>
          <a:r>
            <a:rPr lang="ru-RU" dirty="0"/>
            <a:t>Драйвер для шагового двигателя – </a:t>
          </a:r>
          <a:r>
            <a:rPr lang="en-US" dirty="0"/>
            <a:t>uln2003</a:t>
          </a:r>
          <a:endParaRPr lang="ru-RU" dirty="0"/>
        </a:p>
      </dgm:t>
    </dgm:pt>
    <dgm:pt modelId="{1D4A6BBC-DEE7-414E-AED9-531A02F08AED}" type="parTrans" cxnId="{B52E9860-A9E3-4AFA-853D-C132178E7C11}">
      <dgm:prSet/>
      <dgm:spPr/>
      <dgm:t>
        <a:bodyPr/>
        <a:lstStyle/>
        <a:p>
          <a:endParaRPr lang="ru-RU"/>
        </a:p>
      </dgm:t>
    </dgm:pt>
    <dgm:pt modelId="{07B16BAC-351D-4893-8210-D2137021DAB8}" type="sibTrans" cxnId="{B52E9860-A9E3-4AFA-853D-C132178E7C11}">
      <dgm:prSet/>
      <dgm:spPr/>
      <dgm:t>
        <a:bodyPr/>
        <a:lstStyle/>
        <a:p>
          <a:endParaRPr lang="ru-RU"/>
        </a:p>
      </dgm:t>
    </dgm:pt>
    <dgm:pt modelId="{5E53A09D-3602-4322-8A4E-60E80E3A540A}">
      <dgm:prSet/>
      <dgm:spPr/>
      <dgm:t>
        <a:bodyPr/>
        <a:lstStyle/>
        <a:p>
          <a:r>
            <a:rPr lang="ru-RU" dirty="0"/>
            <a:t>Модуль-камера – </a:t>
          </a:r>
          <a:r>
            <a:rPr lang="en-US" dirty="0"/>
            <a:t>ESP32-cam</a:t>
          </a:r>
          <a:endParaRPr lang="ru-RU" dirty="0"/>
        </a:p>
      </dgm:t>
    </dgm:pt>
    <dgm:pt modelId="{401FB971-31FC-4E8A-B024-5F3B76A8D86A}" type="parTrans" cxnId="{FB4D5FFB-CF4A-44DE-9014-089E500004FE}">
      <dgm:prSet/>
      <dgm:spPr/>
      <dgm:t>
        <a:bodyPr/>
        <a:lstStyle/>
        <a:p>
          <a:endParaRPr lang="ru-RU"/>
        </a:p>
      </dgm:t>
    </dgm:pt>
    <dgm:pt modelId="{8A483278-1D0D-4105-9275-A33240E9FF8E}" type="sibTrans" cxnId="{FB4D5FFB-CF4A-44DE-9014-089E500004FE}">
      <dgm:prSet/>
      <dgm:spPr/>
      <dgm:t>
        <a:bodyPr/>
        <a:lstStyle/>
        <a:p>
          <a:endParaRPr lang="ru-RU"/>
        </a:p>
      </dgm:t>
    </dgm:pt>
    <dgm:pt modelId="{A73B04EE-4B6D-4B7A-83F7-44C92C8F44E3}">
      <dgm:prSet/>
      <dgm:spPr/>
      <dgm:t>
        <a:bodyPr/>
        <a:lstStyle/>
        <a:p>
          <a:r>
            <a:rPr lang="ru-RU" dirty="0"/>
            <a:t>Релейный модуль – </a:t>
          </a:r>
          <a:r>
            <a:rPr lang="en-US" b="0" i="0" u="none" dirty="0"/>
            <a:t>SRD-05VDC-SL-C</a:t>
          </a:r>
          <a:endParaRPr lang="ru-RU" b="0" dirty="0"/>
        </a:p>
      </dgm:t>
    </dgm:pt>
    <dgm:pt modelId="{30A07994-819D-436C-9C93-D825D620AC1F}" type="parTrans" cxnId="{5CC2A762-1447-43A5-8FE2-2628EA02EF76}">
      <dgm:prSet/>
      <dgm:spPr/>
      <dgm:t>
        <a:bodyPr/>
        <a:lstStyle/>
        <a:p>
          <a:endParaRPr lang="ru-RU"/>
        </a:p>
      </dgm:t>
    </dgm:pt>
    <dgm:pt modelId="{C10A1F93-0B33-4C25-87BB-6ED956250BA3}" type="sibTrans" cxnId="{5CC2A762-1447-43A5-8FE2-2628EA02EF76}">
      <dgm:prSet/>
      <dgm:spPr/>
      <dgm:t>
        <a:bodyPr/>
        <a:lstStyle/>
        <a:p>
          <a:endParaRPr lang="ru-RU"/>
        </a:p>
      </dgm:t>
    </dgm:pt>
    <dgm:pt modelId="{FB54C159-13C2-4CF2-A0B6-86653C08DB01}" type="pres">
      <dgm:prSet presAssocID="{E43C5943-4716-4F02-AD6F-0AE62E40DF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2D86808-2717-495C-B14D-30C15C9DEDE1}" type="pres">
      <dgm:prSet presAssocID="{67B57059-DDC6-403E-AA31-4E6311615AC4}" presName="root1" presStyleCnt="0"/>
      <dgm:spPr/>
    </dgm:pt>
    <dgm:pt modelId="{5CD19584-31F5-4E0C-A856-3211F41B6D15}" type="pres">
      <dgm:prSet presAssocID="{67B57059-DDC6-403E-AA31-4E6311615AC4}" presName="LevelOneTextNode" presStyleLbl="node0" presStyleIdx="0" presStyleCnt="3">
        <dgm:presLayoutVars>
          <dgm:chPref val="3"/>
        </dgm:presLayoutVars>
      </dgm:prSet>
      <dgm:spPr/>
    </dgm:pt>
    <dgm:pt modelId="{802A96DD-874B-4578-873D-A31177E1343C}" type="pres">
      <dgm:prSet presAssocID="{67B57059-DDC6-403E-AA31-4E6311615AC4}" presName="level2hierChild" presStyleCnt="0"/>
      <dgm:spPr/>
    </dgm:pt>
    <dgm:pt modelId="{D6713C61-5F5B-46BB-8EED-C5B3A46DFFA7}" type="pres">
      <dgm:prSet presAssocID="{1EDF56DB-DC19-4EA6-BCF4-1C535F6736CA}" presName="root1" presStyleCnt="0"/>
      <dgm:spPr/>
    </dgm:pt>
    <dgm:pt modelId="{ACB3AFEB-E3D0-47D1-91F8-28C70C91C317}" type="pres">
      <dgm:prSet presAssocID="{1EDF56DB-DC19-4EA6-BCF4-1C535F6736CA}" presName="LevelOneTextNode" presStyleLbl="node0" presStyleIdx="1" presStyleCnt="3">
        <dgm:presLayoutVars>
          <dgm:chPref val="3"/>
        </dgm:presLayoutVars>
      </dgm:prSet>
      <dgm:spPr/>
    </dgm:pt>
    <dgm:pt modelId="{1CDDA533-A92E-4932-B398-29536A74946C}" type="pres">
      <dgm:prSet presAssocID="{1EDF56DB-DC19-4EA6-BCF4-1C535F6736CA}" presName="level2hierChild" presStyleCnt="0"/>
      <dgm:spPr/>
    </dgm:pt>
    <dgm:pt modelId="{19186C74-55D6-4AE7-948B-296A185DFE00}" type="pres">
      <dgm:prSet presAssocID="{C16CD5EC-E662-426E-92D7-797F21D5106E}" presName="root1" presStyleCnt="0"/>
      <dgm:spPr/>
    </dgm:pt>
    <dgm:pt modelId="{9E69DE73-D981-4391-8276-DC274AA99068}" type="pres">
      <dgm:prSet presAssocID="{C16CD5EC-E662-426E-92D7-797F21D5106E}" presName="LevelOneTextNode" presStyleLbl="node0" presStyleIdx="2" presStyleCnt="3">
        <dgm:presLayoutVars>
          <dgm:chPref val="3"/>
        </dgm:presLayoutVars>
      </dgm:prSet>
      <dgm:spPr/>
    </dgm:pt>
    <dgm:pt modelId="{79BB845C-EBEB-48DF-9EF2-C8995BE48EFA}" type="pres">
      <dgm:prSet presAssocID="{C16CD5EC-E662-426E-92D7-797F21D5106E}" presName="level2hierChild" presStyleCnt="0"/>
      <dgm:spPr/>
    </dgm:pt>
    <dgm:pt modelId="{E8E83C7E-F386-43A0-B579-E19C3F7F9377}" type="pres">
      <dgm:prSet presAssocID="{595BE9F5-D6AB-4B9F-998B-0A205252E88F}" presName="conn2-1" presStyleLbl="parChTrans1D2" presStyleIdx="0" presStyleCnt="5"/>
      <dgm:spPr/>
    </dgm:pt>
    <dgm:pt modelId="{0CBA3B37-F35B-4851-B330-DAA7CFB1259B}" type="pres">
      <dgm:prSet presAssocID="{595BE9F5-D6AB-4B9F-998B-0A205252E88F}" presName="connTx" presStyleLbl="parChTrans1D2" presStyleIdx="0" presStyleCnt="5"/>
      <dgm:spPr/>
    </dgm:pt>
    <dgm:pt modelId="{6CE02F60-2E17-492D-9F32-7F1A19938A13}" type="pres">
      <dgm:prSet presAssocID="{9EABE8B8-C7F3-4117-878D-802C59EC54C1}" presName="root2" presStyleCnt="0"/>
      <dgm:spPr/>
    </dgm:pt>
    <dgm:pt modelId="{C6FB2915-7AC0-4FB9-B679-B7F7FB0ED66B}" type="pres">
      <dgm:prSet presAssocID="{9EABE8B8-C7F3-4117-878D-802C59EC54C1}" presName="LevelTwoTextNode" presStyleLbl="node2" presStyleIdx="0" presStyleCnt="5">
        <dgm:presLayoutVars>
          <dgm:chPref val="3"/>
        </dgm:presLayoutVars>
      </dgm:prSet>
      <dgm:spPr/>
    </dgm:pt>
    <dgm:pt modelId="{D8331335-F8AA-48BF-B575-030FA3F1745D}" type="pres">
      <dgm:prSet presAssocID="{9EABE8B8-C7F3-4117-878D-802C59EC54C1}" presName="level3hierChild" presStyleCnt="0"/>
      <dgm:spPr/>
    </dgm:pt>
    <dgm:pt modelId="{C6C9EC3C-0F44-440E-9AD7-351DD14B0C55}" type="pres">
      <dgm:prSet presAssocID="{325CBE4D-7ACB-4F9D-BEDA-E4B011998E79}" presName="conn2-1" presStyleLbl="parChTrans1D2" presStyleIdx="1" presStyleCnt="5"/>
      <dgm:spPr/>
    </dgm:pt>
    <dgm:pt modelId="{C3BBA4C9-E1C0-4A68-98E7-B218634D562E}" type="pres">
      <dgm:prSet presAssocID="{325CBE4D-7ACB-4F9D-BEDA-E4B011998E79}" presName="connTx" presStyleLbl="parChTrans1D2" presStyleIdx="1" presStyleCnt="5"/>
      <dgm:spPr/>
    </dgm:pt>
    <dgm:pt modelId="{FF09657E-DB9B-4B8C-8244-8A631570635C}" type="pres">
      <dgm:prSet presAssocID="{E3AAD48B-CA82-4B37-BF58-89E5D165DCD8}" presName="root2" presStyleCnt="0"/>
      <dgm:spPr/>
    </dgm:pt>
    <dgm:pt modelId="{E5AD82CA-FC2E-43EA-81D2-5750DFC396F5}" type="pres">
      <dgm:prSet presAssocID="{E3AAD48B-CA82-4B37-BF58-89E5D165DCD8}" presName="LevelTwoTextNode" presStyleLbl="node2" presStyleIdx="1" presStyleCnt="5">
        <dgm:presLayoutVars>
          <dgm:chPref val="3"/>
        </dgm:presLayoutVars>
      </dgm:prSet>
      <dgm:spPr/>
    </dgm:pt>
    <dgm:pt modelId="{2D44F447-2C08-457A-B4E2-C9144C0EE400}" type="pres">
      <dgm:prSet presAssocID="{E3AAD48B-CA82-4B37-BF58-89E5D165DCD8}" presName="level3hierChild" presStyleCnt="0"/>
      <dgm:spPr/>
    </dgm:pt>
    <dgm:pt modelId="{64B5EB9A-E6C3-469A-AE3D-A5AA78B98275}" type="pres">
      <dgm:prSet presAssocID="{1D4A6BBC-DEE7-414E-AED9-531A02F08AED}" presName="conn2-1" presStyleLbl="parChTrans1D2" presStyleIdx="2" presStyleCnt="5"/>
      <dgm:spPr/>
    </dgm:pt>
    <dgm:pt modelId="{ACC285A7-46CE-45F4-81FC-D9AB18ED8712}" type="pres">
      <dgm:prSet presAssocID="{1D4A6BBC-DEE7-414E-AED9-531A02F08AED}" presName="connTx" presStyleLbl="parChTrans1D2" presStyleIdx="2" presStyleCnt="5"/>
      <dgm:spPr/>
    </dgm:pt>
    <dgm:pt modelId="{CE737DDA-3B32-4C48-83F3-976468E6A976}" type="pres">
      <dgm:prSet presAssocID="{1D3A4EBB-5177-449F-B70D-55F7659D70A0}" presName="root2" presStyleCnt="0"/>
      <dgm:spPr/>
    </dgm:pt>
    <dgm:pt modelId="{7C5FAADE-048A-428E-8F61-189EB3FAE75B}" type="pres">
      <dgm:prSet presAssocID="{1D3A4EBB-5177-449F-B70D-55F7659D70A0}" presName="LevelTwoTextNode" presStyleLbl="node2" presStyleIdx="2" presStyleCnt="5">
        <dgm:presLayoutVars>
          <dgm:chPref val="3"/>
        </dgm:presLayoutVars>
      </dgm:prSet>
      <dgm:spPr/>
    </dgm:pt>
    <dgm:pt modelId="{C27CA1FF-378A-4ED7-BEF0-5321FB98D371}" type="pres">
      <dgm:prSet presAssocID="{1D3A4EBB-5177-449F-B70D-55F7659D70A0}" presName="level3hierChild" presStyleCnt="0"/>
      <dgm:spPr/>
    </dgm:pt>
    <dgm:pt modelId="{6EA8ACFD-CFA8-4ACE-B0DB-94961A7D9658}" type="pres">
      <dgm:prSet presAssocID="{401FB971-31FC-4E8A-B024-5F3B76A8D86A}" presName="conn2-1" presStyleLbl="parChTrans1D2" presStyleIdx="3" presStyleCnt="5"/>
      <dgm:spPr/>
    </dgm:pt>
    <dgm:pt modelId="{45410017-468D-45E0-B9E6-35AB4CFF402D}" type="pres">
      <dgm:prSet presAssocID="{401FB971-31FC-4E8A-B024-5F3B76A8D86A}" presName="connTx" presStyleLbl="parChTrans1D2" presStyleIdx="3" presStyleCnt="5"/>
      <dgm:spPr/>
    </dgm:pt>
    <dgm:pt modelId="{DF6F1CD8-5F85-44C0-A284-4C398E706802}" type="pres">
      <dgm:prSet presAssocID="{5E53A09D-3602-4322-8A4E-60E80E3A540A}" presName="root2" presStyleCnt="0"/>
      <dgm:spPr/>
    </dgm:pt>
    <dgm:pt modelId="{15C4AA04-EBAA-4BD5-A196-5B938001DBE9}" type="pres">
      <dgm:prSet presAssocID="{5E53A09D-3602-4322-8A4E-60E80E3A540A}" presName="LevelTwoTextNode" presStyleLbl="node2" presStyleIdx="3" presStyleCnt="5">
        <dgm:presLayoutVars>
          <dgm:chPref val="3"/>
        </dgm:presLayoutVars>
      </dgm:prSet>
      <dgm:spPr/>
    </dgm:pt>
    <dgm:pt modelId="{9A2A08A8-21E5-4397-8929-F4307BF3ACB4}" type="pres">
      <dgm:prSet presAssocID="{5E53A09D-3602-4322-8A4E-60E80E3A540A}" presName="level3hierChild" presStyleCnt="0"/>
      <dgm:spPr/>
    </dgm:pt>
    <dgm:pt modelId="{6D8F004F-AB2B-40FE-A7F6-5F3470E1A213}" type="pres">
      <dgm:prSet presAssocID="{30A07994-819D-436C-9C93-D825D620AC1F}" presName="conn2-1" presStyleLbl="parChTrans1D2" presStyleIdx="4" presStyleCnt="5"/>
      <dgm:spPr/>
    </dgm:pt>
    <dgm:pt modelId="{2A44A539-F8F6-434F-B0A4-55207CCB1271}" type="pres">
      <dgm:prSet presAssocID="{30A07994-819D-436C-9C93-D825D620AC1F}" presName="connTx" presStyleLbl="parChTrans1D2" presStyleIdx="4" presStyleCnt="5"/>
      <dgm:spPr/>
    </dgm:pt>
    <dgm:pt modelId="{5DF35C4E-B26B-4676-946F-B57E16C40079}" type="pres">
      <dgm:prSet presAssocID="{A73B04EE-4B6D-4B7A-83F7-44C92C8F44E3}" presName="root2" presStyleCnt="0"/>
      <dgm:spPr/>
    </dgm:pt>
    <dgm:pt modelId="{C7012B29-068F-415F-9F32-BA33FBB8269F}" type="pres">
      <dgm:prSet presAssocID="{A73B04EE-4B6D-4B7A-83F7-44C92C8F44E3}" presName="LevelTwoTextNode" presStyleLbl="node2" presStyleIdx="4" presStyleCnt="5">
        <dgm:presLayoutVars>
          <dgm:chPref val="3"/>
        </dgm:presLayoutVars>
      </dgm:prSet>
      <dgm:spPr/>
    </dgm:pt>
    <dgm:pt modelId="{CCC21266-B7EB-4A67-B692-0949CA3AE12D}" type="pres">
      <dgm:prSet presAssocID="{A73B04EE-4B6D-4B7A-83F7-44C92C8F44E3}" presName="level3hierChild" presStyleCnt="0"/>
      <dgm:spPr/>
    </dgm:pt>
  </dgm:ptLst>
  <dgm:cxnLst>
    <dgm:cxn modelId="{A8BBCE00-DE0A-4969-A341-6527E4D394D8}" type="presOf" srcId="{1D4A6BBC-DEE7-414E-AED9-531A02F08AED}" destId="{ACC285A7-46CE-45F4-81FC-D9AB18ED8712}" srcOrd="1" destOrd="0" presId="urn:microsoft.com/office/officeart/2005/8/layout/hierarchy2#1"/>
    <dgm:cxn modelId="{3C96BA02-6682-4707-B090-F3B1FE210BF9}" type="presOf" srcId="{9EABE8B8-C7F3-4117-878D-802C59EC54C1}" destId="{C6FB2915-7AC0-4FB9-B679-B7F7FB0ED66B}" srcOrd="0" destOrd="0" presId="urn:microsoft.com/office/officeart/2005/8/layout/hierarchy2#1"/>
    <dgm:cxn modelId="{626DAF2E-D25D-448E-AD26-EE5C6AA36B36}" type="presOf" srcId="{595BE9F5-D6AB-4B9F-998B-0A205252E88F}" destId="{0CBA3B37-F35B-4851-B330-DAA7CFB1259B}" srcOrd="1" destOrd="0" presId="urn:microsoft.com/office/officeart/2005/8/layout/hierarchy2#1"/>
    <dgm:cxn modelId="{3CF2EC34-ED59-409C-BB33-22021218DF3A}" type="presOf" srcId="{1D3A4EBB-5177-449F-B70D-55F7659D70A0}" destId="{7C5FAADE-048A-428E-8F61-189EB3FAE75B}" srcOrd="0" destOrd="0" presId="urn:microsoft.com/office/officeart/2005/8/layout/hierarchy2#1"/>
    <dgm:cxn modelId="{DE4D6637-0842-49C4-B88C-5E042285A00B}" type="presOf" srcId="{30A07994-819D-436C-9C93-D825D620AC1F}" destId="{6D8F004F-AB2B-40FE-A7F6-5F3470E1A213}" srcOrd="0" destOrd="0" presId="urn:microsoft.com/office/officeart/2005/8/layout/hierarchy2#1"/>
    <dgm:cxn modelId="{E733705F-9C09-43AD-BC7C-D355C70DEC7C}" type="presOf" srcId="{A73B04EE-4B6D-4B7A-83F7-44C92C8F44E3}" destId="{C7012B29-068F-415F-9F32-BA33FBB8269F}" srcOrd="0" destOrd="0" presId="urn:microsoft.com/office/officeart/2005/8/layout/hierarchy2#1"/>
    <dgm:cxn modelId="{B52E9860-A9E3-4AFA-853D-C132178E7C11}" srcId="{C16CD5EC-E662-426E-92D7-797F21D5106E}" destId="{1D3A4EBB-5177-449F-B70D-55F7659D70A0}" srcOrd="2" destOrd="0" parTransId="{1D4A6BBC-DEE7-414E-AED9-531A02F08AED}" sibTransId="{07B16BAC-351D-4893-8210-D2137021DAB8}"/>
    <dgm:cxn modelId="{5CC2A762-1447-43A5-8FE2-2628EA02EF76}" srcId="{C16CD5EC-E662-426E-92D7-797F21D5106E}" destId="{A73B04EE-4B6D-4B7A-83F7-44C92C8F44E3}" srcOrd="4" destOrd="0" parTransId="{30A07994-819D-436C-9C93-D825D620AC1F}" sibTransId="{C10A1F93-0B33-4C25-87BB-6ED956250BA3}"/>
    <dgm:cxn modelId="{09D5A045-FD7C-4DA4-80C3-8E504FD1244C}" type="presOf" srcId="{401FB971-31FC-4E8A-B024-5F3B76A8D86A}" destId="{45410017-468D-45E0-B9E6-35AB4CFF402D}" srcOrd="1" destOrd="0" presId="urn:microsoft.com/office/officeart/2005/8/layout/hierarchy2#1"/>
    <dgm:cxn modelId="{05D6A265-AFE4-4F0B-9FDD-69F8D28AC507}" type="presOf" srcId="{325CBE4D-7ACB-4F9D-BEDA-E4B011998E79}" destId="{C6C9EC3C-0F44-440E-9AD7-351DD14B0C55}" srcOrd="0" destOrd="0" presId="urn:microsoft.com/office/officeart/2005/8/layout/hierarchy2#1"/>
    <dgm:cxn modelId="{5D40AE47-23BB-4AD1-9300-00D01932BA57}" type="presOf" srcId="{5E53A09D-3602-4322-8A4E-60E80E3A540A}" destId="{15C4AA04-EBAA-4BD5-A196-5B938001DBE9}" srcOrd="0" destOrd="0" presId="urn:microsoft.com/office/officeart/2005/8/layout/hierarchy2#1"/>
    <dgm:cxn modelId="{776AC067-988D-4883-9A4E-35CE298D8C29}" type="presOf" srcId="{401FB971-31FC-4E8A-B024-5F3B76A8D86A}" destId="{6EA8ACFD-CFA8-4ACE-B0DB-94961A7D9658}" srcOrd="0" destOrd="0" presId="urn:microsoft.com/office/officeart/2005/8/layout/hierarchy2#1"/>
    <dgm:cxn modelId="{B075E468-A6B3-4BC4-A316-2B6C2F7B25F8}" type="presOf" srcId="{1EDF56DB-DC19-4EA6-BCF4-1C535F6736CA}" destId="{ACB3AFEB-E3D0-47D1-91F8-28C70C91C317}" srcOrd="0" destOrd="0" presId="urn:microsoft.com/office/officeart/2005/8/layout/hierarchy2#1"/>
    <dgm:cxn modelId="{D4175C6B-0942-43C3-AD04-A81BAB744826}" type="presOf" srcId="{595BE9F5-D6AB-4B9F-998B-0A205252E88F}" destId="{E8E83C7E-F386-43A0-B579-E19C3F7F9377}" srcOrd="0" destOrd="0" presId="urn:microsoft.com/office/officeart/2005/8/layout/hierarchy2#1"/>
    <dgm:cxn modelId="{3911D44B-87A4-4977-B6E3-99CBA194472D}" srcId="{C16CD5EC-E662-426E-92D7-797F21D5106E}" destId="{E3AAD48B-CA82-4B37-BF58-89E5D165DCD8}" srcOrd="1" destOrd="0" parTransId="{325CBE4D-7ACB-4F9D-BEDA-E4B011998E79}" sibTransId="{E86B8E0F-F3F3-4B14-B46D-0A3047F9F4F5}"/>
    <dgm:cxn modelId="{3D4D134D-F13E-4801-8F13-356CF6AC5B82}" type="presOf" srcId="{67B57059-DDC6-403E-AA31-4E6311615AC4}" destId="{5CD19584-31F5-4E0C-A856-3211F41B6D15}" srcOrd="0" destOrd="0" presId="urn:microsoft.com/office/officeart/2005/8/layout/hierarchy2#1"/>
    <dgm:cxn modelId="{63731773-36C4-4418-9F6D-C68247209F62}" srcId="{C16CD5EC-E662-426E-92D7-797F21D5106E}" destId="{9EABE8B8-C7F3-4117-878D-802C59EC54C1}" srcOrd="0" destOrd="0" parTransId="{595BE9F5-D6AB-4B9F-998B-0A205252E88F}" sibTransId="{5C5564EB-7B3D-4069-8C76-40CCAA84BE05}"/>
    <dgm:cxn modelId="{DCC2B974-28C5-47B6-ADA0-DA13615997DD}" type="presOf" srcId="{E43C5943-4716-4F02-AD6F-0AE62E40DF48}" destId="{FB54C159-13C2-4CF2-A0B6-86653C08DB01}" srcOrd="0" destOrd="0" presId="urn:microsoft.com/office/officeart/2005/8/layout/hierarchy2#1"/>
    <dgm:cxn modelId="{D0714A76-3626-4E4C-A556-72AA53484E98}" srcId="{E43C5943-4716-4F02-AD6F-0AE62E40DF48}" destId="{1EDF56DB-DC19-4EA6-BCF4-1C535F6736CA}" srcOrd="1" destOrd="0" parTransId="{6C1FACB0-1E86-424C-BB0B-0B58AD1CC559}" sibTransId="{D1D6D351-6051-4497-8C1C-DD4065C18ECE}"/>
    <dgm:cxn modelId="{7409ED57-3C75-48D0-B516-E6491118DEE8}" type="presOf" srcId="{30A07994-819D-436C-9C93-D825D620AC1F}" destId="{2A44A539-F8F6-434F-B0A4-55207CCB1271}" srcOrd="1" destOrd="0" presId="urn:microsoft.com/office/officeart/2005/8/layout/hierarchy2#1"/>
    <dgm:cxn modelId="{2725399B-3F9F-4966-9A3B-70DA08219FDE}" type="presOf" srcId="{C16CD5EC-E662-426E-92D7-797F21D5106E}" destId="{9E69DE73-D981-4391-8276-DC274AA99068}" srcOrd="0" destOrd="0" presId="urn:microsoft.com/office/officeart/2005/8/layout/hierarchy2#1"/>
    <dgm:cxn modelId="{501373AA-63DE-4FFF-AF82-3FB2C4D9DD7F}" srcId="{E43C5943-4716-4F02-AD6F-0AE62E40DF48}" destId="{C16CD5EC-E662-426E-92D7-797F21D5106E}" srcOrd="2" destOrd="0" parTransId="{731CAD05-C5AC-4DEC-80A4-03E17AFFA404}" sibTransId="{F89074C1-D70E-4C1F-A1D8-D1A2414B0471}"/>
    <dgm:cxn modelId="{B1F71ECA-6235-4AA1-A60A-A94EE882055D}" type="presOf" srcId="{E3AAD48B-CA82-4B37-BF58-89E5D165DCD8}" destId="{E5AD82CA-FC2E-43EA-81D2-5750DFC396F5}" srcOrd="0" destOrd="0" presId="urn:microsoft.com/office/officeart/2005/8/layout/hierarchy2#1"/>
    <dgm:cxn modelId="{AC962ACF-123B-47C0-82C2-0F31470623BD}" type="presOf" srcId="{1D4A6BBC-DEE7-414E-AED9-531A02F08AED}" destId="{64B5EB9A-E6C3-469A-AE3D-A5AA78B98275}" srcOrd="0" destOrd="0" presId="urn:microsoft.com/office/officeart/2005/8/layout/hierarchy2#1"/>
    <dgm:cxn modelId="{1F5C9FD0-8373-4C2B-ADEC-EF15FFE7662B}" type="presOf" srcId="{325CBE4D-7ACB-4F9D-BEDA-E4B011998E79}" destId="{C3BBA4C9-E1C0-4A68-98E7-B218634D562E}" srcOrd="1" destOrd="0" presId="urn:microsoft.com/office/officeart/2005/8/layout/hierarchy2#1"/>
    <dgm:cxn modelId="{024526E7-32E5-49FE-8EC2-5AB800330019}" srcId="{E43C5943-4716-4F02-AD6F-0AE62E40DF48}" destId="{67B57059-DDC6-403E-AA31-4E6311615AC4}" srcOrd="0" destOrd="0" parTransId="{5A12091C-CDD8-4750-A606-35D2AF21EFB2}" sibTransId="{A4AA2023-93F7-4912-9F9D-FF83F09222A6}"/>
    <dgm:cxn modelId="{FB4D5FFB-CF4A-44DE-9014-089E500004FE}" srcId="{C16CD5EC-E662-426E-92D7-797F21D5106E}" destId="{5E53A09D-3602-4322-8A4E-60E80E3A540A}" srcOrd="3" destOrd="0" parTransId="{401FB971-31FC-4E8A-B024-5F3B76A8D86A}" sibTransId="{8A483278-1D0D-4105-9275-A33240E9FF8E}"/>
    <dgm:cxn modelId="{C7F32362-003C-4321-BA06-C8CB948EF61E}" type="presParOf" srcId="{FB54C159-13C2-4CF2-A0B6-86653C08DB01}" destId="{A2D86808-2717-495C-B14D-30C15C9DEDE1}" srcOrd="0" destOrd="0" presId="urn:microsoft.com/office/officeart/2005/8/layout/hierarchy2#1"/>
    <dgm:cxn modelId="{2E0BA61E-7C70-459C-BC43-E9762A65FC5B}" type="presParOf" srcId="{A2D86808-2717-495C-B14D-30C15C9DEDE1}" destId="{5CD19584-31F5-4E0C-A856-3211F41B6D15}" srcOrd="0" destOrd="0" presId="urn:microsoft.com/office/officeart/2005/8/layout/hierarchy2#1"/>
    <dgm:cxn modelId="{7ED80DA1-C9DB-4EC7-B39E-00145629E712}" type="presParOf" srcId="{A2D86808-2717-495C-B14D-30C15C9DEDE1}" destId="{802A96DD-874B-4578-873D-A31177E1343C}" srcOrd="1" destOrd="0" presId="urn:microsoft.com/office/officeart/2005/8/layout/hierarchy2#1"/>
    <dgm:cxn modelId="{68951DA0-F20B-40FE-87D6-BBC0F1FAF6F0}" type="presParOf" srcId="{FB54C159-13C2-4CF2-A0B6-86653C08DB01}" destId="{D6713C61-5F5B-46BB-8EED-C5B3A46DFFA7}" srcOrd="1" destOrd="0" presId="urn:microsoft.com/office/officeart/2005/8/layout/hierarchy2#1"/>
    <dgm:cxn modelId="{16DFED29-2022-4E79-8E46-6DDC0DD577D3}" type="presParOf" srcId="{D6713C61-5F5B-46BB-8EED-C5B3A46DFFA7}" destId="{ACB3AFEB-E3D0-47D1-91F8-28C70C91C317}" srcOrd="0" destOrd="0" presId="urn:microsoft.com/office/officeart/2005/8/layout/hierarchy2#1"/>
    <dgm:cxn modelId="{90F72678-DCD0-4AB5-B790-E414737DA12E}" type="presParOf" srcId="{D6713C61-5F5B-46BB-8EED-C5B3A46DFFA7}" destId="{1CDDA533-A92E-4932-B398-29536A74946C}" srcOrd="1" destOrd="0" presId="urn:microsoft.com/office/officeart/2005/8/layout/hierarchy2#1"/>
    <dgm:cxn modelId="{9AE076AC-515C-47BE-A8FD-DE6047D2D1C4}" type="presParOf" srcId="{FB54C159-13C2-4CF2-A0B6-86653C08DB01}" destId="{19186C74-55D6-4AE7-948B-296A185DFE00}" srcOrd="2" destOrd="0" presId="urn:microsoft.com/office/officeart/2005/8/layout/hierarchy2#1"/>
    <dgm:cxn modelId="{094A3B4B-9A66-4CA0-AD35-9091B3321F9D}" type="presParOf" srcId="{19186C74-55D6-4AE7-948B-296A185DFE00}" destId="{9E69DE73-D981-4391-8276-DC274AA99068}" srcOrd="0" destOrd="0" presId="urn:microsoft.com/office/officeart/2005/8/layout/hierarchy2#1"/>
    <dgm:cxn modelId="{7F32C8E6-F386-4B04-BED5-A5A23D0AFE6D}" type="presParOf" srcId="{19186C74-55D6-4AE7-948B-296A185DFE00}" destId="{79BB845C-EBEB-48DF-9EF2-C8995BE48EFA}" srcOrd="1" destOrd="0" presId="urn:microsoft.com/office/officeart/2005/8/layout/hierarchy2#1"/>
    <dgm:cxn modelId="{17C2C10F-42F9-4DAF-9C8C-82E81BDA15C9}" type="presParOf" srcId="{79BB845C-EBEB-48DF-9EF2-C8995BE48EFA}" destId="{E8E83C7E-F386-43A0-B579-E19C3F7F9377}" srcOrd="0" destOrd="0" presId="urn:microsoft.com/office/officeart/2005/8/layout/hierarchy2#1"/>
    <dgm:cxn modelId="{767F7D6B-6359-45EF-83A0-FA8915B83361}" type="presParOf" srcId="{E8E83C7E-F386-43A0-B579-E19C3F7F9377}" destId="{0CBA3B37-F35B-4851-B330-DAA7CFB1259B}" srcOrd="0" destOrd="0" presId="urn:microsoft.com/office/officeart/2005/8/layout/hierarchy2#1"/>
    <dgm:cxn modelId="{EF2434A3-48F3-4659-9E8E-C15F000BCA34}" type="presParOf" srcId="{79BB845C-EBEB-48DF-9EF2-C8995BE48EFA}" destId="{6CE02F60-2E17-492D-9F32-7F1A19938A13}" srcOrd="1" destOrd="0" presId="urn:microsoft.com/office/officeart/2005/8/layout/hierarchy2#1"/>
    <dgm:cxn modelId="{4851A87A-5961-4A2C-B371-E9E1DD02BF71}" type="presParOf" srcId="{6CE02F60-2E17-492D-9F32-7F1A19938A13}" destId="{C6FB2915-7AC0-4FB9-B679-B7F7FB0ED66B}" srcOrd="0" destOrd="0" presId="urn:microsoft.com/office/officeart/2005/8/layout/hierarchy2#1"/>
    <dgm:cxn modelId="{E72BB0DD-96D0-474A-A947-92EFDDA63EC5}" type="presParOf" srcId="{6CE02F60-2E17-492D-9F32-7F1A19938A13}" destId="{D8331335-F8AA-48BF-B575-030FA3F1745D}" srcOrd="1" destOrd="0" presId="urn:microsoft.com/office/officeart/2005/8/layout/hierarchy2#1"/>
    <dgm:cxn modelId="{D08A2743-833C-403B-BC55-422A8D030ED9}" type="presParOf" srcId="{79BB845C-EBEB-48DF-9EF2-C8995BE48EFA}" destId="{C6C9EC3C-0F44-440E-9AD7-351DD14B0C55}" srcOrd="2" destOrd="0" presId="urn:microsoft.com/office/officeart/2005/8/layout/hierarchy2#1"/>
    <dgm:cxn modelId="{A802F640-C9D1-4BF5-B9A6-D8BF0EA02FB6}" type="presParOf" srcId="{C6C9EC3C-0F44-440E-9AD7-351DD14B0C55}" destId="{C3BBA4C9-E1C0-4A68-98E7-B218634D562E}" srcOrd="0" destOrd="0" presId="urn:microsoft.com/office/officeart/2005/8/layout/hierarchy2#1"/>
    <dgm:cxn modelId="{2CBBB96A-68DA-458A-A94A-165C4813EB79}" type="presParOf" srcId="{79BB845C-EBEB-48DF-9EF2-C8995BE48EFA}" destId="{FF09657E-DB9B-4B8C-8244-8A631570635C}" srcOrd="3" destOrd="0" presId="urn:microsoft.com/office/officeart/2005/8/layout/hierarchy2#1"/>
    <dgm:cxn modelId="{2AA6FED1-45EA-4F93-9E7D-D4FAA23C73FA}" type="presParOf" srcId="{FF09657E-DB9B-4B8C-8244-8A631570635C}" destId="{E5AD82CA-FC2E-43EA-81D2-5750DFC396F5}" srcOrd="0" destOrd="0" presId="urn:microsoft.com/office/officeart/2005/8/layout/hierarchy2#1"/>
    <dgm:cxn modelId="{BC54D189-5389-41DB-9044-DD3E20BAE47A}" type="presParOf" srcId="{FF09657E-DB9B-4B8C-8244-8A631570635C}" destId="{2D44F447-2C08-457A-B4E2-C9144C0EE400}" srcOrd="1" destOrd="0" presId="urn:microsoft.com/office/officeart/2005/8/layout/hierarchy2#1"/>
    <dgm:cxn modelId="{488B0F29-44D5-4AE2-BEE9-685F36CA3B98}" type="presParOf" srcId="{79BB845C-EBEB-48DF-9EF2-C8995BE48EFA}" destId="{64B5EB9A-E6C3-469A-AE3D-A5AA78B98275}" srcOrd="4" destOrd="0" presId="urn:microsoft.com/office/officeart/2005/8/layout/hierarchy2#1"/>
    <dgm:cxn modelId="{A827FB9E-154C-4F55-A7DE-CAF347641873}" type="presParOf" srcId="{64B5EB9A-E6C3-469A-AE3D-A5AA78B98275}" destId="{ACC285A7-46CE-45F4-81FC-D9AB18ED8712}" srcOrd="0" destOrd="0" presId="urn:microsoft.com/office/officeart/2005/8/layout/hierarchy2#1"/>
    <dgm:cxn modelId="{94907A0E-7993-4EB6-BF7D-0785BC8E3A20}" type="presParOf" srcId="{79BB845C-EBEB-48DF-9EF2-C8995BE48EFA}" destId="{CE737DDA-3B32-4C48-83F3-976468E6A976}" srcOrd="5" destOrd="0" presId="urn:microsoft.com/office/officeart/2005/8/layout/hierarchy2#1"/>
    <dgm:cxn modelId="{301A4BBF-56F8-4BCD-8AA9-982E18789D34}" type="presParOf" srcId="{CE737DDA-3B32-4C48-83F3-976468E6A976}" destId="{7C5FAADE-048A-428E-8F61-189EB3FAE75B}" srcOrd="0" destOrd="0" presId="urn:microsoft.com/office/officeart/2005/8/layout/hierarchy2#1"/>
    <dgm:cxn modelId="{50EA90B2-1407-461F-BD32-42FE1790DD51}" type="presParOf" srcId="{CE737DDA-3B32-4C48-83F3-976468E6A976}" destId="{C27CA1FF-378A-4ED7-BEF0-5321FB98D371}" srcOrd="1" destOrd="0" presId="urn:microsoft.com/office/officeart/2005/8/layout/hierarchy2#1"/>
    <dgm:cxn modelId="{34243D38-6652-4BDC-8A7A-03F3C4F3EF11}" type="presParOf" srcId="{79BB845C-EBEB-48DF-9EF2-C8995BE48EFA}" destId="{6EA8ACFD-CFA8-4ACE-B0DB-94961A7D9658}" srcOrd="6" destOrd="0" presId="urn:microsoft.com/office/officeart/2005/8/layout/hierarchy2#1"/>
    <dgm:cxn modelId="{B343C639-D501-4749-B2BF-6EB881EB9F30}" type="presParOf" srcId="{6EA8ACFD-CFA8-4ACE-B0DB-94961A7D9658}" destId="{45410017-468D-45E0-B9E6-35AB4CFF402D}" srcOrd="0" destOrd="0" presId="urn:microsoft.com/office/officeart/2005/8/layout/hierarchy2#1"/>
    <dgm:cxn modelId="{E17C7AF4-26CC-45AC-957D-24597607D85A}" type="presParOf" srcId="{79BB845C-EBEB-48DF-9EF2-C8995BE48EFA}" destId="{DF6F1CD8-5F85-44C0-A284-4C398E706802}" srcOrd="7" destOrd="0" presId="urn:microsoft.com/office/officeart/2005/8/layout/hierarchy2#1"/>
    <dgm:cxn modelId="{A76E9820-9DA7-4908-8B03-4F17A978ACC5}" type="presParOf" srcId="{DF6F1CD8-5F85-44C0-A284-4C398E706802}" destId="{15C4AA04-EBAA-4BD5-A196-5B938001DBE9}" srcOrd="0" destOrd="0" presId="urn:microsoft.com/office/officeart/2005/8/layout/hierarchy2#1"/>
    <dgm:cxn modelId="{94163DF1-556E-4E6A-8AF9-AEF09AF7AE19}" type="presParOf" srcId="{DF6F1CD8-5F85-44C0-A284-4C398E706802}" destId="{9A2A08A8-21E5-4397-8929-F4307BF3ACB4}" srcOrd="1" destOrd="0" presId="urn:microsoft.com/office/officeart/2005/8/layout/hierarchy2#1"/>
    <dgm:cxn modelId="{4825801E-5D6E-4FC1-B365-4A9DB7936E3C}" type="presParOf" srcId="{79BB845C-EBEB-48DF-9EF2-C8995BE48EFA}" destId="{6D8F004F-AB2B-40FE-A7F6-5F3470E1A213}" srcOrd="8" destOrd="0" presId="urn:microsoft.com/office/officeart/2005/8/layout/hierarchy2#1"/>
    <dgm:cxn modelId="{C5FB8761-9759-42D8-8D06-3B0C32D4FC11}" type="presParOf" srcId="{6D8F004F-AB2B-40FE-A7F6-5F3470E1A213}" destId="{2A44A539-F8F6-434F-B0A4-55207CCB1271}" srcOrd="0" destOrd="0" presId="urn:microsoft.com/office/officeart/2005/8/layout/hierarchy2#1"/>
    <dgm:cxn modelId="{9855FCAA-2FCF-4EC2-BFAC-D5EDB5E77147}" type="presParOf" srcId="{79BB845C-EBEB-48DF-9EF2-C8995BE48EFA}" destId="{5DF35C4E-B26B-4676-946F-B57E16C40079}" srcOrd="9" destOrd="0" presId="urn:microsoft.com/office/officeart/2005/8/layout/hierarchy2#1"/>
    <dgm:cxn modelId="{E3F6D898-9E57-4660-9C1F-E0A0A4D7BDB0}" type="presParOf" srcId="{5DF35C4E-B26B-4676-946F-B57E16C40079}" destId="{C7012B29-068F-415F-9F32-BA33FBB8269F}" srcOrd="0" destOrd="0" presId="urn:microsoft.com/office/officeart/2005/8/layout/hierarchy2#1"/>
    <dgm:cxn modelId="{E4466D3D-C8AC-4A32-88F9-ED93EB3AB2A0}" type="presParOf" srcId="{5DF35C4E-B26B-4676-946F-B57E16C40079}" destId="{CCC21266-B7EB-4A67-B692-0949CA3AE12D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D15AAB-CF4D-4A6E-B695-73528B62D1F3}" type="doc">
      <dgm:prSet loTypeId="urn:microsoft.com/office/officeart/2005/8/layout/vList2#3" loCatId="list" qsTypeId="urn:microsoft.com/office/officeart/2005/8/quickstyle/simple1#5" qsCatId="simple" csTypeId="urn:microsoft.com/office/officeart/2005/8/colors/accent1_3#1" csCatId="accent1" phldr="1"/>
      <dgm:spPr/>
      <dgm:t>
        <a:bodyPr/>
        <a:lstStyle/>
        <a:p>
          <a:endParaRPr lang="ru-RU"/>
        </a:p>
      </dgm:t>
    </dgm:pt>
    <dgm:pt modelId="{D48CD171-5222-41B8-83B0-0EEB8D1D87C7}">
      <dgm:prSet/>
      <dgm:spPr/>
      <dgm:t>
        <a:bodyPr/>
        <a:lstStyle/>
        <a:p>
          <a:r>
            <a:rPr lang="ru-RU" dirty="0"/>
            <a:t>Использовать свой ПК </a:t>
          </a:r>
        </a:p>
      </dgm:t>
    </dgm:pt>
    <dgm:pt modelId="{C4313A64-E4B8-45E3-B45A-ACFE3C7A0B30}" type="parTrans" cxnId="{E18173EE-E0DF-434D-90AD-35E10C0CCD92}">
      <dgm:prSet/>
      <dgm:spPr/>
      <dgm:t>
        <a:bodyPr/>
        <a:lstStyle/>
        <a:p>
          <a:endParaRPr lang="ru-RU"/>
        </a:p>
      </dgm:t>
    </dgm:pt>
    <dgm:pt modelId="{2CD68EEC-2F2F-4BFE-8AB1-3AF4A2E321EE}" type="sibTrans" cxnId="{E18173EE-E0DF-434D-90AD-35E10C0CCD92}">
      <dgm:prSet/>
      <dgm:spPr/>
      <dgm:t>
        <a:bodyPr/>
        <a:lstStyle/>
        <a:p>
          <a:endParaRPr lang="ru-RU"/>
        </a:p>
      </dgm:t>
    </dgm:pt>
    <dgm:pt modelId="{A0002E9B-2DED-4FB9-AD8E-E3B39D8FA47C}">
      <dgm:prSet/>
      <dgm:spPr/>
      <dgm:t>
        <a:bodyPr/>
        <a:lstStyle/>
        <a:p>
          <a:r>
            <a:rPr lang="ru-RU"/>
            <a:t>Использовать микрокомпьютер</a:t>
          </a:r>
        </a:p>
      </dgm:t>
    </dgm:pt>
    <dgm:pt modelId="{899FBBD8-C02C-469E-8A82-0AF4FA420806}" type="parTrans" cxnId="{D865A3F7-B867-43AE-9CBA-7C2E1DB8590F}">
      <dgm:prSet/>
      <dgm:spPr/>
      <dgm:t>
        <a:bodyPr/>
        <a:lstStyle/>
        <a:p>
          <a:endParaRPr lang="ru-RU"/>
        </a:p>
      </dgm:t>
    </dgm:pt>
    <dgm:pt modelId="{DA67E700-4CC7-488F-BFD3-B97CD42A32E0}" type="sibTrans" cxnId="{D865A3F7-B867-43AE-9CBA-7C2E1DB8590F}">
      <dgm:prSet/>
      <dgm:spPr/>
      <dgm:t>
        <a:bodyPr/>
        <a:lstStyle/>
        <a:p>
          <a:endParaRPr lang="ru-RU"/>
        </a:p>
      </dgm:t>
    </dgm:pt>
    <dgm:pt modelId="{E3E25216-0B73-42D2-B640-62EB8B5E1706}">
      <dgm:prSet/>
      <dgm:spPr/>
      <dgm:t>
        <a:bodyPr/>
        <a:lstStyle/>
        <a:p>
          <a:r>
            <a:rPr lang="ru-RU"/>
            <a:t>Облачный сервер</a:t>
          </a:r>
        </a:p>
      </dgm:t>
    </dgm:pt>
    <dgm:pt modelId="{4FFEB7D6-C166-43CB-B7CB-B8A9ECA550BB}" type="parTrans" cxnId="{F9D4AAC5-8AB7-4B1A-9BD8-3CA208500F0C}">
      <dgm:prSet/>
      <dgm:spPr/>
      <dgm:t>
        <a:bodyPr/>
        <a:lstStyle/>
        <a:p>
          <a:endParaRPr lang="ru-RU"/>
        </a:p>
      </dgm:t>
    </dgm:pt>
    <dgm:pt modelId="{231D8BE4-C252-4D39-8B7E-A8C0E4E7761E}" type="sibTrans" cxnId="{F9D4AAC5-8AB7-4B1A-9BD8-3CA208500F0C}">
      <dgm:prSet/>
      <dgm:spPr/>
      <dgm:t>
        <a:bodyPr/>
        <a:lstStyle/>
        <a:p>
          <a:endParaRPr lang="ru-RU"/>
        </a:p>
      </dgm:t>
    </dgm:pt>
    <dgm:pt modelId="{73FB54A7-CD96-4965-B789-46FC32D336F5}" type="pres">
      <dgm:prSet presAssocID="{B7D15AAB-CF4D-4A6E-B695-73528B62D1F3}" presName="linear" presStyleCnt="0">
        <dgm:presLayoutVars>
          <dgm:animLvl val="lvl"/>
          <dgm:resizeHandles val="exact"/>
        </dgm:presLayoutVars>
      </dgm:prSet>
      <dgm:spPr/>
    </dgm:pt>
    <dgm:pt modelId="{A0E0690E-8634-486F-B5F8-C352AD18D875}" type="pres">
      <dgm:prSet presAssocID="{D48CD171-5222-41B8-83B0-0EEB8D1D87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8F66E6-214B-4AE2-A827-6AF080BFFADA}" type="pres">
      <dgm:prSet presAssocID="{2CD68EEC-2F2F-4BFE-8AB1-3AF4A2E321EE}" presName="spacer" presStyleCnt="0"/>
      <dgm:spPr/>
    </dgm:pt>
    <dgm:pt modelId="{2DC25BAC-B3CC-457D-A964-60367AA5BC93}" type="pres">
      <dgm:prSet presAssocID="{A0002E9B-2DED-4FB9-AD8E-E3B39D8FA4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283F94-F34D-4550-8F1E-56BBF3290D66}" type="pres">
      <dgm:prSet presAssocID="{DA67E700-4CC7-488F-BFD3-B97CD42A32E0}" presName="spacer" presStyleCnt="0"/>
      <dgm:spPr/>
    </dgm:pt>
    <dgm:pt modelId="{F8E6F820-BC26-414A-AD9C-3078E59D5A11}" type="pres">
      <dgm:prSet presAssocID="{E3E25216-0B73-42D2-B640-62EB8B5E17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8F9FF22-763C-4AF2-AED6-DD30B9E01252}" type="presOf" srcId="{D48CD171-5222-41B8-83B0-0EEB8D1D87C7}" destId="{A0E0690E-8634-486F-B5F8-C352AD18D875}" srcOrd="0" destOrd="0" presId="urn:microsoft.com/office/officeart/2005/8/layout/vList2#3"/>
    <dgm:cxn modelId="{8E436A56-8CF0-45E4-9FD8-41D847045540}" type="presOf" srcId="{E3E25216-0B73-42D2-B640-62EB8B5E1706}" destId="{F8E6F820-BC26-414A-AD9C-3078E59D5A11}" srcOrd="0" destOrd="0" presId="urn:microsoft.com/office/officeart/2005/8/layout/vList2#3"/>
    <dgm:cxn modelId="{F9D4AAC5-8AB7-4B1A-9BD8-3CA208500F0C}" srcId="{B7D15AAB-CF4D-4A6E-B695-73528B62D1F3}" destId="{E3E25216-0B73-42D2-B640-62EB8B5E1706}" srcOrd="2" destOrd="0" parTransId="{4FFEB7D6-C166-43CB-B7CB-B8A9ECA550BB}" sibTransId="{231D8BE4-C252-4D39-8B7E-A8C0E4E7761E}"/>
    <dgm:cxn modelId="{03D906D7-4BE3-4EA9-95EC-C175E62FD463}" type="presOf" srcId="{B7D15AAB-CF4D-4A6E-B695-73528B62D1F3}" destId="{73FB54A7-CD96-4965-B789-46FC32D336F5}" srcOrd="0" destOrd="0" presId="urn:microsoft.com/office/officeart/2005/8/layout/vList2#3"/>
    <dgm:cxn modelId="{0F88BCEA-6669-42FA-8B37-C3F2F2FE5FB9}" type="presOf" srcId="{A0002E9B-2DED-4FB9-AD8E-E3B39D8FA47C}" destId="{2DC25BAC-B3CC-457D-A964-60367AA5BC93}" srcOrd="0" destOrd="0" presId="urn:microsoft.com/office/officeart/2005/8/layout/vList2#3"/>
    <dgm:cxn modelId="{E18173EE-E0DF-434D-90AD-35E10C0CCD92}" srcId="{B7D15AAB-CF4D-4A6E-B695-73528B62D1F3}" destId="{D48CD171-5222-41B8-83B0-0EEB8D1D87C7}" srcOrd="0" destOrd="0" parTransId="{C4313A64-E4B8-45E3-B45A-ACFE3C7A0B30}" sibTransId="{2CD68EEC-2F2F-4BFE-8AB1-3AF4A2E321EE}"/>
    <dgm:cxn modelId="{D865A3F7-B867-43AE-9CBA-7C2E1DB8590F}" srcId="{B7D15AAB-CF4D-4A6E-B695-73528B62D1F3}" destId="{A0002E9B-2DED-4FB9-AD8E-E3B39D8FA47C}" srcOrd="1" destOrd="0" parTransId="{899FBBD8-C02C-469E-8A82-0AF4FA420806}" sibTransId="{DA67E700-4CC7-488F-BFD3-B97CD42A32E0}"/>
    <dgm:cxn modelId="{7470343D-1B3B-4D67-BAC5-AEC2E0ECE643}" type="presParOf" srcId="{73FB54A7-CD96-4965-B789-46FC32D336F5}" destId="{A0E0690E-8634-486F-B5F8-C352AD18D875}" srcOrd="0" destOrd="0" presId="urn:microsoft.com/office/officeart/2005/8/layout/vList2#3"/>
    <dgm:cxn modelId="{83AAC60C-2C6F-401B-BCB8-E6B6B225164D}" type="presParOf" srcId="{73FB54A7-CD96-4965-B789-46FC32D336F5}" destId="{4A8F66E6-214B-4AE2-A827-6AF080BFFADA}" srcOrd="1" destOrd="0" presId="urn:microsoft.com/office/officeart/2005/8/layout/vList2#3"/>
    <dgm:cxn modelId="{1D8074AF-045C-4B4A-B183-7250D5270A2E}" type="presParOf" srcId="{73FB54A7-CD96-4965-B789-46FC32D336F5}" destId="{2DC25BAC-B3CC-457D-A964-60367AA5BC93}" srcOrd="2" destOrd="0" presId="urn:microsoft.com/office/officeart/2005/8/layout/vList2#3"/>
    <dgm:cxn modelId="{AC04B649-4A5A-4295-A399-08A2D99CD603}" type="presParOf" srcId="{73FB54A7-CD96-4965-B789-46FC32D336F5}" destId="{41283F94-F34D-4550-8F1E-56BBF3290D66}" srcOrd="3" destOrd="0" presId="urn:microsoft.com/office/officeart/2005/8/layout/vList2#3"/>
    <dgm:cxn modelId="{A087BCCD-03AD-46C7-86C3-486B7633DCC2}" type="presParOf" srcId="{73FB54A7-CD96-4965-B789-46FC32D336F5}" destId="{F8E6F820-BC26-414A-AD9C-3078E59D5A11}" srcOrd="4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A96D84-2C14-49C6-86B3-E9FEEFA5D211}" type="doc">
      <dgm:prSet loTypeId="urn:microsoft.com/office/officeart/2005/8/layout/vList2#2" loCatId="list" qsTypeId="urn:microsoft.com/office/officeart/2005/8/quickstyle/simple1#4" qsCatId="simple" csTypeId="urn:microsoft.com/office/officeart/2005/8/colors/colorful4#1" csCatId="colorful" phldr="1"/>
      <dgm:spPr/>
      <dgm:t>
        <a:bodyPr/>
        <a:lstStyle/>
        <a:p>
          <a:endParaRPr lang="ru-RU"/>
        </a:p>
      </dgm:t>
    </dgm:pt>
    <dgm:pt modelId="{4C9C5976-92AA-4E47-9417-A3339EF8476E}">
      <dgm:prSet/>
      <dgm:spPr/>
      <dgm:t>
        <a:bodyPr/>
        <a:lstStyle/>
        <a:p>
          <a:r>
            <a:rPr lang="ru-RU" b="1" dirty="0"/>
            <a:t>Вместо сложного кода на языке программирования, простой код на языке разметки </a:t>
          </a:r>
          <a:r>
            <a:rPr lang="en-US" b="1" dirty="0"/>
            <a:t>yaml </a:t>
          </a:r>
          <a:r>
            <a:rPr lang="ru-RU" b="1" dirty="0"/>
            <a:t>и визуальное создание автоматизаций и скриптов</a:t>
          </a:r>
        </a:p>
      </dgm:t>
    </dgm:pt>
    <dgm:pt modelId="{1166E1B5-A5D3-4AA2-ADB5-3C17967FD4A3}" type="parTrans" cxnId="{0B345D65-08CC-447A-AD0B-133CAEA6E1DC}">
      <dgm:prSet/>
      <dgm:spPr/>
      <dgm:t>
        <a:bodyPr/>
        <a:lstStyle/>
        <a:p>
          <a:endParaRPr lang="ru-RU"/>
        </a:p>
      </dgm:t>
    </dgm:pt>
    <dgm:pt modelId="{EFD27F1A-6DC1-488E-95A9-8483DF138440}" type="sibTrans" cxnId="{0B345D65-08CC-447A-AD0B-133CAEA6E1DC}">
      <dgm:prSet/>
      <dgm:spPr/>
      <dgm:t>
        <a:bodyPr/>
        <a:lstStyle/>
        <a:p>
          <a:endParaRPr lang="ru-RU"/>
        </a:p>
      </dgm:t>
    </dgm:pt>
    <dgm:pt modelId="{A034669F-88AB-4B4D-815A-86125C3974EB}">
      <dgm:prSet/>
      <dgm:spPr/>
      <dgm:t>
        <a:bodyPr/>
        <a:lstStyle/>
        <a:p>
          <a:r>
            <a:rPr lang="ru-RU" dirty="0"/>
            <a:t>Удобный веб-интерфейс.</a:t>
          </a:r>
        </a:p>
      </dgm:t>
    </dgm:pt>
    <dgm:pt modelId="{34DFD854-57A6-4893-ADF6-AFB09DDFC902}" type="parTrans" cxnId="{148228DE-6149-4C08-9A2B-244A25EE0711}">
      <dgm:prSet/>
      <dgm:spPr/>
      <dgm:t>
        <a:bodyPr/>
        <a:lstStyle/>
        <a:p>
          <a:endParaRPr lang="ru-RU"/>
        </a:p>
      </dgm:t>
    </dgm:pt>
    <dgm:pt modelId="{0B36562C-46F3-4D18-B0B4-38AC35461A57}" type="sibTrans" cxnId="{148228DE-6149-4C08-9A2B-244A25EE0711}">
      <dgm:prSet/>
      <dgm:spPr/>
      <dgm:t>
        <a:bodyPr/>
        <a:lstStyle/>
        <a:p>
          <a:endParaRPr lang="ru-RU"/>
        </a:p>
      </dgm:t>
    </dgm:pt>
    <dgm:pt modelId="{B1B9DABB-665D-45D2-A82C-DF4CD95A68D0}">
      <dgm:prSet/>
      <dgm:spPr/>
      <dgm:t>
        <a:bodyPr/>
        <a:lstStyle/>
        <a:p>
          <a:r>
            <a:rPr lang="ru-RU" dirty="0"/>
            <a:t>Есть мобильное приложения.</a:t>
          </a:r>
        </a:p>
      </dgm:t>
    </dgm:pt>
    <dgm:pt modelId="{4F81F85D-71A2-4BFE-9A8C-9A07E43FC641}" type="parTrans" cxnId="{712ABB76-0D78-489E-BEC0-31C885D3C428}">
      <dgm:prSet/>
      <dgm:spPr/>
      <dgm:t>
        <a:bodyPr/>
        <a:lstStyle/>
        <a:p>
          <a:endParaRPr lang="ru-RU"/>
        </a:p>
      </dgm:t>
    </dgm:pt>
    <dgm:pt modelId="{8F4E1A93-613D-4024-8933-198544654630}" type="sibTrans" cxnId="{712ABB76-0D78-489E-BEC0-31C885D3C428}">
      <dgm:prSet/>
      <dgm:spPr/>
      <dgm:t>
        <a:bodyPr/>
        <a:lstStyle/>
        <a:p>
          <a:endParaRPr lang="ru-RU"/>
        </a:p>
      </dgm:t>
    </dgm:pt>
    <dgm:pt modelId="{2FEE3A86-5993-4B9C-AD08-385AF8E17AF0}" type="pres">
      <dgm:prSet presAssocID="{7EA96D84-2C14-49C6-86B3-E9FEEFA5D211}" presName="linear" presStyleCnt="0">
        <dgm:presLayoutVars>
          <dgm:animLvl val="lvl"/>
          <dgm:resizeHandles val="exact"/>
        </dgm:presLayoutVars>
      </dgm:prSet>
      <dgm:spPr/>
    </dgm:pt>
    <dgm:pt modelId="{286B054B-FC5C-4D2D-87EB-35EDEB29A870}" type="pres">
      <dgm:prSet presAssocID="{A034669F-88AB-4B4D-815A-86125C3974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9272A6-26F6-4B96-9CAB-CBE96FD8F6C5}" type="pres">
      <dgm:prSet presAssocID="{0B36562C-46F3-4D18-B0B4-38AC35461A57}" presName="spacer" presStyleCnt="0"/>
      <dgm:spPr/>
    </dgm:pt>
    <dgm:pt modelId="{0DEBAF43-1FC2-41BD-A59B-25F7FAEA06FC}" type="pres">
      <dgm:prSet presAssocID="{B1B9DABB-665D-45D2-A82C-DF4CD95A68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18D4BE-4F5E-43DA-BA1C-57F3F2FEE7FB}" type="pres">
      <dgm:prSet presAssocID="{8F4E1A93-613D-4024-8933-198544654630}" presName="spacer" presStyleCnt="0"/>
      <dgm:spPr/>
    </dgm:pt>
    <dgm:pt modelId="{E1200078-E90B-41F0-ADBF-CF66D913B47F}" type="pres">
      <dgm:prSet presAssocID="{4C9C5976-92AA-4E47-9417-A3339EF847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EBFF2D-7280-4EA8-A476-66BA06E90CEF}" type="presOf" srcId="{B1B9DABB-665D-45D2-A82C-DF4CD95A68D0}" destId="{0DEBAF43-1FC2-41BD-A59B-25F7FAEA06FC}" srcOrd="0" destOrd="0" presId="urn:microsoft.com/office/officeart/2005/8/layout/vList2#2"/>
    <dgm:cxn modelId="{050EDC3F-28C0-425B-9AEC-805AC3932F68}" type="presOf" srcId="{4C9C5976-92AA-4E47-9417-A3339EF8476E}" destId="{E1200078-E90B-41F0-ADBF-CF66D913B47F}" srcOrd="0" destOrd="0" presId="urn:microsoft.com/office/officeart/2005/8/layout/vList2#2"/>
    <dgm:cxn modelId="{0B345D65-08CC-447A-AD0B-133CAEA6E1DC}" srcId="{7EA96D84-2C14-49C6-86B3-E9FEEFA5D211}" destId="{4C9C5976-92AA-4E47-9417-A3339EF8476E}" srcOrd="2" destOrd="0" parTransId="{1166E1B5-A5D3-4AA2-ADB5-3C17967FD4A3}" sibTransId="{EFD27F1A-6DC1-488E-95A9-8483DF138440}"/>
    <dgm:cxn modelId="{5FD99048-65C0-404C-914D-857C3F6759D3}" type="presOf" srcId="{7EA96D84-2C14-49C6-86B3-E9FEEFA5D211}" destId="{2FEE3A86-5993-4B9C-AD08-385AF8E17AF0}" srcOrd="0" destOrd="0" presId="urn:microsoft.com/office/officeart/2005/8/layout/vList2#2"/>
    <dgm:cxn modelId="{712ABB76-0D78-489E-BEC0-31C885D3C428}" srcId="{7EA96D84-2C14-49C6-86B3-E9FEEFA5D211}" destId="{B1B9DABB-665D-45D2-A82C-DF4CD95A68D0}" srcOrd="1" destOrd="0" parTransId="{4F81F85D-71A2-4BFE-9A8C-9A07E43FC641}" sibTransId="{8F4E1A93-613D-4024-8933-198544654630}"/>
    <dgm:cxn modelId="{586F177F-9D8F-4A07-952F-47555031B1CC}" type="presOf" srcId="{A034669F-88AB-4B4D-815A-86125C3974EB}" destId="{286B054B-FC5C-4D2D-87EB-35EDEB29A870}" srcOrd="0" destOrd="0" presId="urn:microsoft.com/office/officeart/2005/8/layout/vList2#2"/>
    <dgm:cxn modelId="{148228DE-6149-4C08-9A2B-244A25EE0711}" srcId="{7EA96D84-2C14-49C6-86B3-E9FEEFA5D211}" destId="{A034669F-88AB-4B4D-815A-86125C3974EB}" srcOrd="0" destOrd="0" parTransId="{34DFD854-57A6-4893-ADF6-AFB09DDFC902}" sibTransId="{0B36562C-46F3-4D18-B0B4-38AC35461A57}"/>
    <dgm:cxn modelId="{ED365400-98CC-4695-AB54-E8B23D0CC596}" type="presParOf" srcId="{2FEE3A86-5993-4B9C-AD08-385AF8E17AF0}" destId="{286B054B-FC5C-4D2D-87EB-35EDEB29A870}" srcOrd="0" destOrd="0" presId="urn:microsoft.com/office/officeart/2005/8/layout/vList2#2"/>
    <dgm:cxn modelId="{5561113F-141A-4DA3-A17E-E5D280B5267C}" type="presParOf" srcId="{2FEE3A86-5993-4B9C-AD08-385AF8E17AF0}" destId="{BB9272A6-26F6-4B96-9CAB-CBE96FD8F6C5}" srcOrd="1" destOrd="0" presId="urn:microsoft.com/office/officeart/2005/8/layout/vList2#2"/>
    <dgm:cxn modelId="{0A5782EB-F600-4056-B932-39CE84D79D36}" type="presParOf" srcId="{2FEE3A86-5993-4B9C-AD08-385AF8E17AF0}" destId="{0DEBAF43-1FC2-41BD-A59B-25F7FAEA06FC}" srcOrd="2" destOrd="0" presId="urn:microsoft.com/office/officeart/2005/8/layout/vList2#2"/>
    <dgm:cxn modelId="{CDB9DABB-9675-4F65-B854-5A83C229A428}" type="presParOf" srcId="{2FEE3A86-5993-4B9C-AD08-385AF8E17AF0}" destId="{A718D4BE-4F5E-43DA-BA1C-57F3F2FEE7FB}" srcOrd="3" destOrd="0" presId="urn:microsoft.com/office/officeart/2005/8/layout/vList2#2"/>
    <dgm:cxn modelId="{6E370B2F-591E-4D41-989C-631A120CB936}" type="presParOf" srcId="{2FEE3A86-5993-4B9C-AD08-385AF8E17AF0}" destId="{E1200078-E90B-41F0-ADBF-CF66D913B47F}" srcOrd="4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A0F61-F6B4-49A9-9A3E-CEDA8F514F83}">
      <dsp:nvSpPr>
        <dsp:cNvPr id="0" name=""/>
        <dsp:cNvSpPr/>
      </dsp:nvSpPr>
      <dsp:spPr>
        <a:xfrm>
          <a:off x="5857875" y="1631040"/>
          <a:ext cx="3945484" cy="684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376"/>
              </a:lnTo>
              <a:lnTo>
                <a:pt x="3945484" y="342376"/>
              </a:lnTo>
              <a:lnTo>
                <a:pt x="3945484" y="684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A10F7-148C-42D0-BCD0-411CEAE17B5E}">
      <dsp:nvSpPr>
        <dsp:cNvPr id="0" name=""/>
        <dsp:cNvSpPr/>
      </dsp:nvSpPr>
      <dsp:spPr>
        <a:xfrm>
          <a:off x="3557722" y="3946159"/>
          <a:ext cx="995859" cy="1493692"/>
        </a:xfrm>
        <a:custGeom>
          <a:avLst/>
          <a:gdLst/>
          <a:ahLst/>
          <a:cxnLst/>
          <a:rect l="0" t="0" r="0" b="0"/>
          <a:pathLst>
            <a:path>
              <a:moveTo>
                <a:pt x="995859" y="0"/>
              </a:moveTo>
              <a:lnTo>
                <a:pt x="995859" y="1493692"/>
              </a:lnTo>
              <a:lnTo>
                <a:pt x="0" y="14936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2016F-43FE-41AD-B85B-135BB4850D92}">
      <dsp:nvSpPr>
        <dsp:cNvPr id="0" name=""/>
        <dsp:cNvSpPr/>
      </dsp:nvSpPr>
      <dsp:spPr>
        <a:xfrm>
          <a:off x="4553582" y="3946159"/>
          <a:ext cx="489109" cy="1499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9936"/>
              </a:lnTo>
              <a:lnTo>
                <a:pt x="489109" y="14999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8851F-A3E8-47EA-9B7B-BD5E8D80EB7B}">
      <dsp:nvSpPr>
        <dsp:cNvPr id="0" name=""/>
        <dsp:cNvSpPr/>
      </dsp:nvSpPr>
      <dsp:spPr>
        <a:xfrm>
          <a:off x="5812155" y="1631040"/>
          <a:ext cx="91440" cy="6847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4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C18E0-C8F8-4FDA-A11A-390DA8641D49}">
      <dsp:nvSpPr>
        <dsp:cNvPr id="0" name=""/>
        <dsp:cNvSpPr/>
      </dsp:nvSpPr>
      <dsp:spPr>
        <a:xfrm>
          <a:off x="1912390" y="1631040"/>
          <a:ext cx="3945484" cy="684753"/>
        </a:xfrm>
        <a:custGeom>
          <a:avLst/>
          <a:gdLst/>
          <a:ahLst/>
          <a:cxnLst/>
          <a:rect l="0" t="0" r="0" b="0"/>
          <a:pathLst>
            <a:path>
              <a:moveTo>
                <a:pt x="3945484" y="0"/>
              </a:moveTo>
              <a:lnTo>
                <a:pt x="3945484" y="342376"/>
              </a:lnTo>
              <a:lnTo>
                <a:pt x="0" y="342376"/>
              </a:lnTo>
              <a:lnTo>
                <a:pt x="0" y="6847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7A49-8085-4663-862E-42B79C0F796A}">
      <dsp:nvSpPr>
        <dsp:cNvPr id="0" name=""/>
        <dsp:cNvSpPr/>
      </dsp:nvSpPr>
      <dsp:spPr>
        <a:xfrm>
          <a:off x="4227509" y="674"/>
          <a:ext cx="3260731" cy="1630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Проблемы</a:t>
          </a:r>
        </a:p>
      </dsp:txBody>
      <dsp:txXfrm>
        <a:off x="4227509" y="674"/>
        <a:ext cx="3260731" cy="1630365"/>
      </dsp:txXfrm>
    </dsp:sp>
    <dsp:sp modelId="{5B55CEEE-4143-454A-A2B4-A9E3FE53480E}">
      <dsp:nvSpPr>
        <dsp:cNvPr id="0" name=""/>
        <dsp:cNvSpPr/>
      </dsp:nvSpPr>
      <dsp:spPr>
        <a:xfrm>
          <a:off x="282024" y="2315793"/>
          <a:ext cx="3260731" cy="16303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Высокая цена решений на рынке</a:t>
          </a:r>
        </a:p>
      </dsp:txBody>
      <dsp:txXfrm>
        <a:off x="282024" y="2315793"/>
        <a:ext cx="3260731" cy="1630365"/>
      </dsp:txXfrm>
    </dsp:sp>
    <dsp:sp modelId="{CFEBC357-6336-4B08-B099-5722C913744B}">
      <dsp:nvSpPr>
        <dsp:cNvPr id="0" name=""/>
        <dsp:cNvSpPr/>
      </dsp:nvSpPr>
      <dsp:spPr>
        <a:xfrm>
          <a:off x="4227509" y="2315793"/>
          <a:ext cx="3260731" cy="16303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Огромное кол-во производителей</a:t>
          </a:r>
          <a:r>
            <a:rPr lang="en-US" sz="2300" kern="1200" dirty="0"/>
            <a:t> </a:t>
          </a:r>
          <a:r>
            <a:rPr lang="ru-RU" sz="2300" kern="1200" dirty="0"/>
            <a:t>на рынке</a:t>
          </a:r>
        </a:p>
      </dsp:txBody>
      <dsp:txXfrm>
        <a:off x="4227509" y="2315793"/>
        <a:ext cx="3260731" cy="1630365"/>
      </dsp:txXfrm>
    </dsp:sp>
    <dsp:sp modelId="{7E7AC859-4821-45E3-AEA6-E0CF3801BB2A}">
      <dsp:nvSpPr>
        <dsp:cNvPr id="0" name=""/>
        <dsp:cNvSpPr/>
      </dsp:nvSpPr>
      <dsp:spPr>
        <a:xfrm>
          <a:off x="5042692" y="4630912"/>
          <a:ext cx="3260731" cy="16303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Проблема синхронизации устройств, разнообразие приложений</a:t>
          </a:r>
        </a:p>
      </dsp:txBody>
      <dsp:txXfrm>
        <a:off x="5042692" y="4630912"/>
        <a:ext cx="3260731" cy="1630365"/>
      </dsp:txXfrm>
    </dsp:sp>
    <dsp:sp modelId="{936B760D-80A3-432E-B499-690063B867B6}">
      <dsp:nvSpPr>
        <dsp:cNvPr id="0" name=""/>
        <dsp:cNvSpPr/>
      </dsp:nvSpPr>
      <dsp:spPr>
        <a:xfrm>
          <a:off x="296991" y="4624668"/>
          <a:ext cx="3260731" cy="16303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 Сложность выбора конкретной модели</a:t>
          </a:r>
        </a:p>
      </dsp:txBody>
      <dsp:txXfrm>
        <a:off x="296991" y="4624668"/>
        <a:ext cx="3260731" cy="1630365"/>
      </dsp:txXfrm>
    </dsp:sp>
    <dsp:sp modelId="{787C64FF-4D82-455B-8BCD-B5666A1F3FE3}">
      <dsp:nvSpPr>
        <dsp:cNvPr id="0" name=""/>
        <dsp:cNvSpPr/>
      </dsp:nvSpPr>
      <dsp:spPr>
        <a:xfrm>
          <a:off x="8172994" y="2315793"/>
          <a:ext cx="3260731" cy="16303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Надо уметь пользоваться электроникой и программировать</a:t>
          </a:r>
        </a:p>
      </dsp:txBody>
      <dsp:txXfrm>
        <a:off x="8172994" y="2315793"/>
        <a:ext cx="3260731" cy="1630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D61B3-8602-4862-87EE-2F637CFC7319}">
      <dsp:nvSpPr>
        <dsp:cNvPr id="0" name=""/>
        <dsp:cNvSpPr/>
      </dsp:nvSpPr>
      <dsp:spPr bwMode="white">
        <a:xfrm>
          <a:off x="0" y="174816"/>
          <a:ext cx="5558489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Рулонных штор, управляемых по </a:t>
          </a:r>
          <a:r>
            <a:rPr lang="en-US" sz="1700" kern="1200" dirty="0"/>
            <a:t>wi-fi </a:t>
          </a:r>
          <a:endParaRPr lang="ru-RU" sz="1700" kern="1200" dirty="0"/>
        </a:p>
      </dsp:txBody>
      <dsp:txXfrm>
        <a:off x="19904" y="194720"/>
        <a:ext cx="5518681" cy="367937"/>
      </dsp:txXfrm>
    </dsp:sp>
    <dsp:sp modelId="{B6D5AFAC-D426-4DF9-B749-A85ECC301A17}">
      <dsp:nvSpPr>
        <dsp:cNvPr id="0" name=""/>
        <dsp:cNvSpPr/>
      </dsp:nvSpPr>
      <dsp:spPr bwMode="white">
        <a:xfrm>
          <a:off x="0" y="631521"/>
          <a:ext cx="5558489" cy="40774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Устройства для отслеживания температуры и влажности</a:t>
          </a:r>
        </a:p>
      </dsp:txBody>
      <dsp:txXfrm>
        <a:off x="19904" y="651425"/>
        <a:ext cx="5518681" cy="367937"/>
      </dsp:txXfrm>
    </dsp:sp>
    <dsp:sp modelId="{3B0F0906-D673-447C-9FDA-8AD18636AFA9}">
      <dsp:nvSpPr>
        <dsp:cNvPr id="0" name=""/>
        <dsp:cNvSpPr/>
      </dsp:nvSpPr>
      <dsp:spPr bwMode="white">
        <a:xfrm>
          <a:off x="0" y="1088226"/>
          <a:ext cx="5558489" cy="40774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Лампочки, управляемой по </a:t>
          </a:r>
          <a:r>
            <a:rPr lang="en-US" sz="1700" kern="1200" dirty="0"/>
            <a:t>wi-fi</a:t>
          </a:r>
          <a:endParaRPr lang="ru-RU" sz="1700" kern="1200" dirty="0"/>
        </a:p>
      </dsp:txBody>
      <dsp:txXfrm>
        <a:off x="19904" y="1108130"/>
        <a:ext cx="5518681" cy="367937"/>
      </dsp:txXfrm>
    </dsp:sp>
    <dsp:sp modelId="{2E46547F-0EF3-4633-87F8-9900BD9E2B26}">
      <dsp:nvSpPr>
        <dsp:cNvPr id="0" name=""/>
        <dsp:cNvSpPr/>
      </dsp:nvSpPr>
      <dsp:spPr bwMode="white">
        <a:xfrm>
          <a:off x="0" y="1544931"/>
          <a:ext cx="5558489" cy="40774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Камеры, передающей изображение на сервер по </a:t>
          </a:r>
          <a:r>
            <a:rPr lang="en-US" sz="1700" kern="1200" dirty="0" err="1"/>
            <a:t>wifi</a:t>
          </a:r>
          <a:r>
            <a:rPr lang="ru-RU" sz="1700" kern="1200" dirty="0"/>
            <a:t> </a:t>
          </a:r>
        </a:p>
      </dsp:txBody>
      <dsp:txXfrm>
        <a:off x="19904" y="1564835"/>
        <a:ext cx="5518681" cy="367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19584-31F5-4E0C-A856-3211F41B6D15}">
      <dsp:nvSpPr>
        <dsp:cNvPr id="0" name=""/>
        <dsp:cNvSpPr/>
      </dsp:nvSpPr>
      <dsp:spPr>
        <a:xfrm>
          <a:off x="2501090" y="1424"/>
          <a:ext cx="1735526" cy="86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В основе всего проекта лежит микроконтроллер </a:t>
          </a:r>
          <a:r>
            <a:rPr lang="en-US" sz="1100" kern="1200" dirty="0"/>
            <a:t>ESP32, </a:t>
          </a:r>
          <a:r>
            <a:rPr lang="ru-RU" sz="1100" kern="1200" dirty="0"/>
            <a:t>который будет являться мозгом умного дома. </a:t>
          </a:r>
        </a:p>
      </dsp:txBody>
      <dsp:txXfrm>
        <a:off x="2526506" y="26840"/>
        <a:ext cx="1684694" cy="816931"/>
      </dsp:txXfrm>
    </dsp:sp>
    <dsp:sp modelId="{ACB3AFEB-E3D0-47D1-91F8-28C70C91C317}">
      <dsp:nvSpPr>
        <dsp:cNvPr id="0" name=""/>
        <dsp:cNvSpPr/>
      </dsp:nvSpPr>
      <dsp:spPr>
        <a:xfrm>
          <a:off x="2501090" y="999351"/>
          <a:ext cx="1735526" cy="86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Программное обеспечение </a:t>
          </a:r>
          <a:r>
            <a:rPr lang="en-US" sz="1100" kern="1200"/>
            <a:t>Home Assistant, </a:t>
          </a:r>
          <a:r>
            <a:rPr lang="ru-RU" sz="1100" kern="1200"/>
            <a:t>которое будет взаимодействовать с микроконтроллером.</a:t>
          </a:r>
        </a:p>
      </dsp:txBody>
      <dsp:txXfrm>
        <a:off x="2526506" y="1024767"/>
        <a:ext cx="1684694" cy="816931"/>
      </dsp:txXfrm>
    </dsp:sp>
    <dsp:sp modelId="{9E69DE73-D981-4391-8276-DC274AA99068}">
      <dsp:nvSpPr>
        <dsp:cNvPr id="0" name=""/>
        <dsp:cNvSpPr/>
      </dsp:nvSpPr>
      <dsp:spPr>
        <a:xfrm>
          <a:off x="2501090" y="1997279"/>
          <a:ext cx="1735526" cy="867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А также</a:t>
          </a:r>
          <a:r>
            <a:rPr lang="en-US" sz="1100" kern="1200"/>
            <a:t> </a:t>
          </a:r>
          <a:r>
            <a:rPr lang="ru-RU" sz="1100" kern="1200"/>
            <a:t>следующие компоненты</a:t>
          </a:r>
        </a:p>
      </dsp:txBody>
      <dsp:txXfrm>
        <a:off x="2526506" y="2022695"/>
        <a:ext cx="1684694" cy="816931"/>
      </dsp:txXfrm>
    </dsp:sp>
    <dsp:sp modelId="{E8E83C7E-F386-43A0-B579-E19C3F7F9377}">
      <dsp:nvSpPr>
        <dsp:cNvPr id="0" name=""/>
        <dsp:cNvSpPr/>
      </dsp:nvSpPr>
      <dsp:spPr>
        <a:xfrm rot="17350740">
          <a:off x="3527151" y="1417171"/>
          <a:ext cx="21131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1314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4530893" y="1380404"/>
        <a:ext cx="105657" cy="105657"/>
      </dsp:txXfrm>
    </dsp:sp>
    <dsp:sp modelId="{C6FB2915-7AC0-4FB9-B679-B7F7FB0ED66B}">
      <dsp:nvSpPr>
        <dsp:cNvPr id="0" name=""/>
        <dsp:cNvSpPr/>
      </dsp:nvSpPr>
      <dsp:spPr>
        <a:xfrm>
          <a:off x="4930827" y="1424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Датчик температуры и влажности – </a:t>
          </a:r>
          <a:r>
            <a:rPr lang="en-US" sz="1100" kern="1200" dirty="0"/>
            <a:t>DHT11</a:t>
          </a:r>
          <a:endParaRPr lang="ru-RU" sz="1100" kern="1200" dirty="0"/>
        </a:p>
      </dsp:txBody>
      <dsp:txXfrm>
        <a:off x="4956243" y="26840"/>
        <a:ext cx="1684694" cy="816931"/>
      </dsp:txXfrm>
    </dsp:sp>
    <dsp:sp modelId="{C6C9EC3C-0F44-440E-9AD7-351DD14B0C55}">
      <dsp:nvSpPr>
        <dsp:cNvPr id="0" name=""/>
        <dsp:cNvSpPr/>
      </dsp:nvSpPr>
      <dsp:spPr>
        <a:xfrm rot="18289469">
          <a:off x="3975900" y="1916135"/>
          <a:ext cx="12156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5642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53330" y="1901806"/>
        <a:ext cx="60782" cy="60782"/>
      </dsp:txXfrm>
    </dsp:sp>
    <dsp:sp modelId="{E5AD82CA-FC2E-43EA-81D2-5750DFC396F5}">
      <dsp:nvSpPr>
        <dsp:cNvPr id="0" name=""/>
        <dsp:cNvSpPr/>
      </dsp:nvSpPr>
      <dsp:spPr>
        <a:xfrm>
          <a:off x="4930827" y="999351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Шаговый двигатель – 28</a:t>
          </a:r>
          <a:r>
            <a:rPr lang="en-US" sz="1100" kern="1200" dirty="0"/>
            <a:t>BYJ-48</a:t>
          </a:r>
          <a:endParaRPr lang="ru-RU" sz="1100" kern="1200" dirty="0"/>
        </a:p>
      </dsp:txBody>
      <dsp:txXfrm>
        <a:off x="4956243" y="1024767"/>
        <a:ext cx="1684694" cy="816931"/>
      </dsp:txXfrm>
    </dsp:sp>
    <dsp:sp modelId="{64B5EB9A-E6C3-469A-AE3D-A5AA78B98275}">
      <dsp:nvSpPr>
        <dsp:cNvPr id="0" name=""/>
        <dsp:cNvSpPr/>
      </dsp:nvSpPr>
      <dsp:spPr>
        <a:xfrm>
          <a:off x="4236616" y="2415098"/>
          <a:ext cx="6942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421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66366" y="2413805"/>
        <a:ext cx="34710" cy="34710"/>
      </dsp:txXfrm>
    </dsp:sp>
    <dsp:sp modelId="{7C5FAADE-048A-428E-8F61-189EB3FAE75B}">
      <dsp:nvSpPr>
        <dsp:cNvPr id="0" name=""/>
        <dsp:cNvSpPr/>
      </dsp:nvSpPr>
      <dsp:spPr>
        <a:xfrm>
          <a:off x="4930827" y="1997279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Драйвер для шагового двигателя – </a:t>
          </a:r>
          <a:r>
            <a:rPr lang="en-US" sz="1100" kern="1200" dirty="0"/>
            <a:t>uln2003</a:t>
          </a:r>
          <a:endParaRPr lang="ru-RU" sz="1100" kern="1200" dirty="0"/>
        </a:p>
      </dsp:txBody>
      <dsp:txXfrm>
        <a:off x="4956243" y="2022695"/>
        <a:ext cx="1684694" cy="816931"/>
      </dsp:txXfrm>
    </dsp:sp>
    <dsp:sp modelId="{6EA8ACFD-CFA8-4ACE-B0DB-94961A7D9658}">
      <dsp:nvSpPr>
        <dsp:cNvPr id="0" name=""/>
        <dsp:cNvSpPr/>
      </dsp:nvSpPr>
      <dsp:spPr>
        <a:xfrm rot="3310531">
          <a:off x="3975900" y="2914062"/>
          <a:ext cx="12156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5642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553330" y="2899733"/>
        <a:ext cx="60782" cy="60782"/>
      </dsp:txXfrm>
    </dsp:sp>
    <dsp:sp modelId="{15C4AA04-EBAA-4BD5-A196-5B938001DBE9}">
      <dsp:nvSpPr>
        <dsp:cNvPr id="0" name=""/>
        <dsp:cNvSpPr/>
      </dsp:nvSpPr>
      <dsp:spPr>
        <a:xfrm>
          <a:off x="4930827" y="2995206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Модуль-камера – </a:t>
          </a:r>
          <a:r>
            <a:rPr lang="en-US" sz="1100" kern="1200" dirty="0"/>
            <a:t>ESP32-cam</a:t>
          </a:r>
          <a:endParaRPr lang="ru-RU" sz="1100" kern="1200" dirty="0"/>
        </a:p>
      </dsp:txBody>
      <dsp:txXfrm>
        <a:off x="4956243" y="3020622"/>
        <a:ext cx="1684694" cy="816931"/>
      </dsp:txXfrm>
    </dsp:sp>
    <dsp:sp modelId="{6D8F004F-AB2B-40FE-A7F6-5F3470E1A213}">
      <dsp:nvSpPr>
        <dsp:cNvPr id="0" name=""/>
        <dsp:cNvSpPr/>
      </dsp:nvSpPr>
      <dsp:spPr>
        <a:xfrm rot="4249260">
          <a:off x="3527151" y="3413026"/>
          <a:ext cx="21131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13141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4530893" y="3376259"/>
        <a:ext cx="105657" cy="105657"/>
      </dsp:txXfrm>
    </dsp:sp>
    <dsp:sp modelId="{C7012B29-068F-415F-9F32-BA33FBB8269F}">
      <dsp:nvSpPr>
        <dsp:cNvPr id="0" name=""/>
        <dsp:cNvSpPr/>
      </dsp:nvSpPr>
      <dsp:spPr>
        <a:xfrm>
          <a:off x="4930827" y="3993134"/>
          <a:ext cx="1735526" cy="867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Релейный модуль – </a:t>
          </a:r>
          <a:r>
            <a:rPr lang="en-US" sz="1100" b="0" i="0" u="none" kern="1200" dirty="0"/>
            <a:t>SRD-05VDC-SL-C</a:t>
          </a:r>
          <a:endParaRPr lang="ru-RU" sz="1100" b="0" kern="1200" dirty="0"/>
        </a:p>
      </dsp:txBody>
      <dsp:txXfrm>
        <a:off x="4956243" y="4018550"/>
        <a:ext cx="1684694" cy="816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0690E-8634-486F-B5F8-C352AD18D875}">
      <dsp:nvSpPr>
        <dsp:cNvPr id="0" name=""/>
        <dsp:cNvSpPr/>
      </dsp:nvSpPr>
      <dsp:spPr bwMode="white">
        <a:xfrm>
          <a:off x="0" y="21018"/>
          <a:ext cx="3822189" cy="35977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Использовать свой ПК </a:t>
          </a:r>
        </a:p>
      </dsp:txBody>
      <dsp:txXfrm>
        <a:off x="17563" y="38581"/>
        <a:ext cx="3787063" cy="324648"/>
      </dsp:txXfrm>
    </dsp:sp>
    <dsp:sp modelId="{2DC25BAC-B3CC-457D-A964-60367AA5BC93}">
      <dsp:nvSpPr>
        <dsp:cNvPr id="0" name=""/>
        <dsp:cNvSpPr/>
      </dsp:nvSpPr>
      <dsp:spPr bwMode="white">
        <a:xfrm>
          <a:off x="0" y="423993"/>
          <a:ext cx="3822189" cy="359774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Использовать микрокомпьютер</a:t>
          </a:r>
        </a:p>
      </dsp:txBody>
      <dsp:txXfrm>
        <a:off x="17563" y="441556"/>
        <a:ext cx="3787063" cy="324648"/>
      </dsp:txXfrm>
    </dsp:sp>
    <dsp:sp modelId="{F8E6F820-BC26-414A-AD9C-3078E59D5A11}">
      <dsp:nvSpPr>
        <dsp:cNvPr id="0" name=""/>
        <dsp:cNvSpPr/>
      </dsp:nvSpPr>
      <dsp:spPr bwMode="white">
        <a:xfrm>
          <a:off x="0" y="826968"/>
          <a:ext cx="3822189" cy="359774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Облачный сервер</a:t>
          </a:r>
        </a:p>
      </dsp:txBody>
      <dsp:txXfrm>
        <a:off x="17563" y="844531"/>
        <a:ext cx="3787063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B054B-FC5C-4D2D-87EB-35EDEB29A870}">
      <dsp:nvSpPr>
        <dsp:cNvPr id="0" name=""/>
        <dsp:cNvSpPr/>
      </dsp:nvSpPr>
      <dsp:spPr>
        <a:xfrm>
          <a:off x="0" y="341899"/>
          <a:ext cx="5987114" cy="556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Удобный веб-интерфейс.</a:t>
          </a:r>
        </a:p>
      </dsp:txBody>
      <dsp:txXfrm>
        <a:off x="27149" y="369048"/>
        <a:ext cx="5932816" cy="501854"/>
      </dsp:txXfrm>
    </dsp:sp>
    <dsp:sp modelId="{0DEBAF43-1FC2-41BD-A59B-25F7FAEA06FC}">
      <dsp:nvSpPr>
        <dsp:cNvPr id="0" name=""/>
        <dsp:cNvSpPr/>
      </dsp:nvSpPr>
      <dsp:spPr>
        <a:xfrm>
          <a:off x="0" y="938371"/>
          <a:ext cx="5987114" cy="556152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Есть мобильное приложения.</a:t>
          </a:r>
        </a:p>
      </dsp:txBody>
      <dsp:txXfrm>
        <a:off x="27149" y="965520"/>
        <a:ext cx="5932816" cy="501854"/>
      </dsp:txXfrm>
    </dsp:sp>
    <dsp:sp modelId="{E1200078-E90B-41F0-ADBF-CF66D913B47F}">
      <dsp:nvSpPr>
        <dsp:cNvPr id="0" name=""/>
        <dsp:cNvSpPr/>
      </dsp:nvSpPr>
      <dsp:spPr bwMode="white">
        <a:xfrm>
          <a:off x="0" y="1534843"/>
          <a:ext cx="5987114" cy="556152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Вместо сложного кода на языке программирования, простой код на языке разметки </a:t>
          </a:r>
          <a:r>
            <a:rPr lang="en-US" sz="1400" b="1" kern="1200" dirty="0"/>
            <a:t>yaml </a:t>
          </a:r>
          <a:r>
            <a:rPr lang="ru-RU" sz="1400" b="1" kern="1200" dirty="0"/>
            <a:t>и визуальное создание автоматизаций и скриптов</a:t>
          </a:r>
        </a:p>
      </dsp:txBody>
      <dsp:txXfrm>
        <a:off x="27149" y="1561992"/>
        <a:ext cx="5932816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AB73B-1867-4496-A636-F24BBCC7831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42AF-5317-4015-93A4-A4371692312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64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7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90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8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42AF-5317-4015-93A4-A4371692312C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AAA3-0A75-4C8B-929B-DAF53BFF7A07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B1C4-F0B8-40E5-BA42-1A59842FE29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2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Data" Target="../diagrams/data3.xml"/><Relationship Id="rId5" Type="http://schemas.openxmlformats.org/officeDocument/2006/relationships/image" Target="../media/image6.jpeg"/><Relationship Id="rId10" Type="http://schemas.microsoft.com/office/2007/relationships/diagramDrawing" Target="../diagrams/drawing3.xml"/><Relationship Id="rId4" Type="http://schemas.openxmlformats.org/officeDocument/2006/relationships/image" Target="../media/image5.jpe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aliexpress.ru/item/1005002689380291.html?sku_id=12000030700503028&amp;spm=a2g2w.productlist.search_results.1.2bc24aa6aVD2oX" TargetMode="External"/><Relationship Id="rId18" Type="http://schemas.openxmlformats.org/officeDocument/2006/relationships/hyperlink" Target="https://aliexpress.ru/item/1005004899258886.html?sku_id=12000030946379467&amp;spm=a2g2w.productlist.search_results.0.41514aa6x4nXi9" TargetMode="External"/><Relationship Id="rId3" Type="http://schemas.openxmlformats.org/officeDocument/2006/relationships/hyperlink" Target="https://aliexpress.ru/item/32714267741.html?sku_id=66545738211&amp;spm=a2g2w.productlist.search_results.4.597a4aa6uXBGxt" TargetMode="External"/><Relationship Id="rId21" Type="http://schemas.openxmlformats.org/officeDocument/2006/relationships/image" Target="../media/image16.gif"/><Relationship Id="rId7" Type="http://schemas.openxmlformats.org/officeDocument/2006/relationships/hyperlink" Target="https://aliexpress.ru/item/32840892862.html?sku_id=10000015793156035&amp;spm=a2g2w.productlist.search_results.0.29e74aa6QuwE1V" TargetMode="External"/><Relationship Id="rId12" Type="http://schemas.openxmlformats.org/officeDocument/2006/relationships/image" Target="../media/image12.gif"/><Relationship Id="rId17" Type="http://schemas.openxmlformats.org/officeDocument/2006/relationships/hyperlink" Target="https://aliexpress.ru/item/1005005021644441.html?sku_id=12000031366120646&amp;spm=a2g2w.productlist.search_results.2.7c914aa6cXwXKb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gif"/><Relationship Id="rId20" Type="http://schemas.openxmlformats.org/officeDocument/2006/relationships/hyperlink" Target="https://aliexpress.ru/item/2037396994.html?sku_id=12000015647600617&amp;spm=a2g2w.productlist.search_results.3.3a2f4aa6qX2j4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aliexpress.ru/item/1005004884360633.html?sku_id=12000030885202199&amp;spm=a2g2w.productlist.search_results.3.2f774aa6weC9th" TargetMode="External"/><Relationship Id="rId5" Type="http://schemas.openxmlformats.org/officeDocument/2006/relationships/hyperlink" Target="https://aliexpress.ru/item/32864722159.html?spm=a2g2w.productlist.search_results.0.2dd54aa63RCdJ1&amp;sku_id=12000028744589167" TargetMode="External"/><Relationship Id="rId15" Type="http://schemas.openxmlformats.org/officeDocument/2006/relationships/hyperlink" Target="https://aliexpress.ru/item/1005004944375599.html?sku_id=12000032834669655&amp;spm=a2g2w.productlist.search_results.4.7bc54aa6heDBMp" TargetMode="External"/><Relationship Id="rId10" Type="http://schemas.openxmlformats.org/officeDocument/2006/relationships/image" Target="../media/image11.gif"/><Relationship Id="rId19" Type="http://schemas.openxmlformats.org/officeDocument/2006/relationships/image" Target="../media/image15.gif"/><Relationship Id="rId4" Type="http://schemas.openxmlformats.org/officeDocument/2006/relationships/image" Target="../media/image8.gif"/><Relationship Id="rId9" Type="http://schemas.openxmlformats.org/officeDocument/2006/relationships/hyperlink" Target="https://aliexpress.ru/item/1005002910724752.html?sku_id=12000022737375395&amp;spm=a2g2w.productlist.search_results.5.5f004aa6da0o08" TargetMode="Externa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19713" y="642938"/>
            <a:ext cx="6273800" cy="557053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>
                <a:solidFill>
                  <a:srgbClr val="202124"/>
                </a:solidFill>
                <a:latin typeface="Consolas" panose="020B0609020204030204" pitchFamily="49" charset="0"/>
              </a:rPr>
              <a:t>ГБУ ДО ВО "</a:t>
            </a:r>
            <a:r>
              <a:rPr lang="ru-RU" sz="2800" dirty="0" err="1">
                <a:solidFill>
                  <a:srgbClr val="202124"/>
                </a:solidFill>
                <a:latin typeface="Consolas" panose="020B0609020204030204" pitchFamily="49" charset="0"/>
              </a:rPr>
              <a:t>ЦИКДиМ</a:t>
            </a:r>
            <a:r>
              <a:rPr lang="ru-RU" sz="2800" dirty="0">
                <a:solidFill>
                  <a:srgbClr val="202124"/>
                </a:solidFill>
                <a:latin typeface="Consolas" panose="020B0609020204030204" pitchFamily="49" charset="0"/>
              </a:rPr>
              <a:t> "</a:t>
            </a:r>
            <a:r>
              <a:rPr lang="ru-RU" sz="2800" dirty="0" err="1">
                <a:solidFill>
                  <a:srgbClr val="202124"/>
                </a:solidFill>
                <a:latin typeface="Consolas" panose="020B0609020204030204" pitchFamily="49" charset="0"/>
              </a:rPr>
              <a:t>Кванториум</a:t>
            </a:r>
            <a:r>
              <a:rPr lang="ru-RU" sz="2800" dirty="0">
                <a:solidFill>
                  <a:srgbClr val="202124"/>
                </a:solidFill>
                <a:latin typeface="Consolas" panose="020B0609020204030204" pitchFamily="49" charset="0"/>
              </a:rPr>
              <a:t>"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Умные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устройства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своими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руками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Исполнители: 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Ролдугин Илья Владимирович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Колтаков Дмитрий Александрович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Руководитель:</a:t>
            </a:r>
          </a:p>
          <a:p>
            <a:pPr algn="l"/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Комнатный Ростислав Юрьевич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1" t="8551" r="35391" b="26483"/>
          <a:stretch>
            <a:fillRect/>
          </a:stretch>
        </p:blipFill>
        <p:spPr bwMode="auto">
          <a:xfrm>
            <a:off x="6674588" y="1801813"/>
            <a:ext cx="356711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3"/>
          <a:stretch>
            <a:fillRect/>
          </a:stretch>
        </p:blipFill>
        <p:spPr bwMode="auto">
          <a:xfrm>
            <a:off x="2873501" y="0"/>
            <a:ext cx="93184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/>
              <a:t>Попробуй и 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4201"/>
            <a:ext cx="3934968" cy="76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Каждый из вас сможет сделать свой дом умным самостоятельно!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696695-5BDF-B5AA-91C6-4DDA9FEEA322}"/>
              </a:ext>
            </a:extLst>
          </p:cNvPr>
          <p:cNvSpPr/>
          <p:nvPr/>
        </p:nvSpPr>
        <p:spPr>
          <a:xfrm>
            <a:off x="1143000" y="3995928"/>
            <a:ext cx="1730500" cy="1591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63C86-9C6A-6022-EF26-368F04FEE826}"/>
              </a:ext>
            </a:extLst>
          </p:cNvPr>
          <p:cNvSpPr txBox="1"/>
          <p:nvPr/>
        </p:nvSpPr>
        <p:spPr>
          <a:xfrm>
            <a:off x="1499616" y="459028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QR-</a:t>
            </a:r>
            <a:r>
              <a:rPr lang="ru-RU" dirty="0"/>
              <a:t>код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bg1"/>
                </a:solidFill>
              </a:rPr>
              <a:t>Актуальность</a:t>
            </a:r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</a:rPr>
              <a:t>В наше время часто используют системы </a:t>
            </a:r>
            <a:r>
              <a:rPr lang="en-US" sz="2000" b="1">
                <a:solidFill>
                  <a:schemeClr val="bg1"/>
                </a:solidFill>
              </a:rPr>
              <a:t>“</a:t>
            </a:r>
            <a:r>
              <a:rPr lang="ru-RU" sz="2000" b="1">
                <a:solidFill>
                  <a:schemeClr val="bg1"/>
                </a:solidFill>
              </a:rPr>
              <a:t>Умный дом</a:t>
            </a:r>
            <a:r>
              <a:rPr lang="en-US" sz="2000" b="1">
                <a:solidFill>
                  <a:schemeClr val="bg1"/>
                </a:solidFill>
              </a:rPr>
              <a:t>”, </a:t>
            </a:r>
            <a:r>
              <a:rPr lang="ru-RU" sz="2000">
                <a:solidFill>
                  <a:schemeClr val="bg1"/>
                </a:solidFill>
              </a:rPr>
              <a:t>которые делают жизнь более комфортной и безопасной. Концепция умного дома довольно интенсивно стала совершенствоваться, и спрос также увеличился. На мировом рынке достаточно много разнообразных систем домашней автоматизации.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" b="28"/>
          <a:stretch>
            <a:fillRect/>
          </a:stretch>
        </p:blipFill>
        <p:spPr>
          <a:xfrm>
            <a:off x="5038344" y="1095375"/>
            <a:ext cx="6596652" cy="466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006206"/>
              </p:ext>
            </p:extLst>
          </p:nvPr>
        </p:nvGraphicFramePr>
        <p:xfrm>
          <a:off x="238125" y="0"/>
          <a:ext cx="11715750" cy="857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DF7A49-8085-4663-862E-42B79C0F7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F1DF7A49-8085-4663-862E-42B79C0F7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0C18E0-C8F8-4FDA-A11A-390DA8641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70C18E0-C8F8-4FDA-A11A-390DA8641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55CEEE-4143-454A-A2B4-A9E3FE534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5B55CEEE-4143-454A-A2B4-A9E3FE5348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98851F-A3E8-47EA-9B7B-BD5E8D80E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C98851F-A3E8-47EA-9B7B-BD5E8D80E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EBC357-6336-4B08-B099-5722C9137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CFEBC357-6336-4B08-B099-5722C91374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B2016F-43FE-41AD-B85B-135BB485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B0B2016F-43FE-41AD-B85B-135BB4850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7AC859-4821-45E3-AEA6-E0CF3801B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7E7AC859-4821-45E3-AEA6-E0CF3801BB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6A10F7-148C-42D0-BCD0-411CEAE17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A86A10F7-148C-42D0-BCD0-411CEAE17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6B760D-80A3-432E-B499-690063B86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936B760D-80A3-432E-B499-690063B867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1A0F61-F6B4-49A9-9A3E-CEDA8F514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F41A0F61-F6B4-49A9-9A3E-CEDA8F514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7C64FF-4D82-455B-8BCD-B5666A1F3F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787C64FF-4D82-455B-8BCD-B5666A1F3F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инструкцию по созданию бюджетных умных устройств.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" r="17" b="2620"/>
          <a:stretch>
            <a:fillRect/>
          </a:stretch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r="4859" b="-3"/>
          <a:stretch>
            <a:fillRect/>
          </a:stretch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92678"/>
              </p:ext>
            </p:extLst>
          </p:nvPr>
        </p:nvGraphicFramePr>
        <p:xfrm>
          <a:off x="838200" y="2471653"/>
          <a:ext cx="5558489" cy="2127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DCD17-24F3-8E41-B81D-EF22FD31B1F3}"/>
              </a:ext>
            </a:extLst>
          </p:cNvPr>
          <p:cNvSpPr txBox="1"/>
          <p:nvPr/>
        </p:nvSpPr>
        <p:spPr>
          <a:xfrm>
            <a:off x="838199" y="1517546"/>
            <a:ext cx="5170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Разработать инструкции по созданию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9AAE-A039-A2A4-FAC0-7BA912CB21C2}"/>
              </a:ext>
            </a:extLst>
          </p:cNvPr>
          <p:cNvSpPr txBox="1"/>
          <p:nvPr/>
        </p:nvSpPr>
        <p:spPr>
          <a:xfrm>
            <a:off x="838200" y="4760346"/>
            <a:ext cx="5558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 также разработать инструкцию по подключению</a:t>
            </a:r>
            <a:r>
              <a:rPr lang="en-US" sz="2800" dirty="0"/>
              <a:t> </a:t>
            </a:r>
            <a:r>
              <a:rPr lang="ru-RU" sz="2800" dirty="0"/>
              <a:t>к умному дому голосового помощника </a:t>
            </a:r>
            <a:r>
              <a:rPr lang="en-US" sz="2800" dirty="0"/>
              <a:t>“</a:t>
            </a:r>
            <a:r>
              <a:rPr lang="ru-RU" sz="2800" dirty="0"/>
              <a:t>Яндекс Алиса</a:t>
            </a:r>
            <a:r>
              <a:rPr lang="en-US" sz="2800" dirty="0"/>
              <a:t>”</a:t>
            </a:r>
            <a:endParaRPr lang="ru-RU" sz="2800" dirty="0"/>
          </a:p>
          <a:p>
            <a:endParaRPr lang="ru-RU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4D61B3-8602-4862-87EE-2F637CFC7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D4D61B3-8602-4862-87EE-2F637CFC7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D5AFAC-D426-4DF9-B749-A85ECC301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6D5AFAC-D426-4DF9-B749-A85ECC301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0F0906-D673-447C-9FDA-8AD18636A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3B0F0906-D673-447C-9FDA-8AD18636AF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46547F-0EF3-4633-87F8-9900BD9E2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E46547F-0EF3-4633-87F8-9900BD9E2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4449"/>
            <a:ext cx="10515600" cy="1325563"/>
          </a:xfrm>
        </p:spPr>
        <p:txBody>
          <a:bodyPr/>
          <a:lstStyle/>
          <a:p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нам понадобилось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46" y="1056238"/>
            <a:ext cx="2095500" cy="2095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6446" y="6043002"/>
            <a:ext cx="163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Assistant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843940" y="298764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8" r="23138"/>
          <a:stretch>
            <a:fillRect/>
          </a:stretch>
        </p:blipFill>
        <p:spPr bwMode="auto">
          <a:xfrm>
            <a:off x="9396446" y="4158185"/>
            <a:ext cx="163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Объект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345157"/>
              </p:ext>
            </p:extLst>
          </p:nvPr>
        </p:nvGraphicFramePr>
        <p:xfrm>
          <a:off x="1" y="1550013"/>
          <a:ext cx="9167444" cy="4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CD19584-31F5-4E0C-A856-3211F41B6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5CD19584-31F5-4E0C-A856-3211F41B6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CB3AFEB-E3D0-47D1-91F8-28C70C91C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graphicEl>
                                              <a:dgm id="{ACB3AFEB-E3D0-47D1-91F8-28C70C91C3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E69DE73-D981-4391-8276-DC274AA99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graphicEl>
                                              <a:dgm id="{9E69DE73-D981-4391-8276-DC274AA99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8E83C7E-F386-43A0-B579-E19C3F7F9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graphicEl>
                                              <a:dgm id="{E8E83C7E-F386-43A0-B579-E19C3F7F9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6FB2915-7AC0-4FB9-B679-B7F7FB0ED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graphicEl>
                                              <a:dgm id="{C6FB2915-7AC0-4FB9-B679-B7F7FB0ED6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6C9EC3C-0F44-440E-9AD7-351DD14B0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dgm id="{C6C9EC3C-0F44-440E-9AD7-351DD14B0C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5AD82CA-FC2E-43EA-81D2-5750DFC39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graphicEl>
                                              <a:dgm id="{E5AD82CA-FC2E-43EA-81D2-5750DFC39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4B5EB9A-E6C3-469A-AE3D-A5AA78B98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graphicEl>
                                              <a:dgm id="{64B5EB9A-E6C3-469A-AE3D-A5AA78B98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C5FAADE-048A-428E-8F61-189EB3FAE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graphicEl>
                                              <a:dgm id="{7C5FAADE-048A-428E-8F61-189EB3FAE7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EA8ACFD-CFA8-4ACE-B0DB-94961A7D96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graphicEl>
                                              <a:dgm id="{6EA8ACFD-CFA8-4ACE-B0DB-94961A7D96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5C4AA04-EBAA-4BD5-A196-5B938001D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graphicEl>
                                              <a:dgm id="{15C4AA04-EBAA-4BD5-A196-5B938001D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D8F004F-AB2B-40FE-A7F6-5F3470E1A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graphicEl>
                                              <a:dgm id="{6D8F004F-AB2B-40FE-A7F6-5F3470E1A2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7012B29-068F-415F-9F32-BA33FBB826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graphicEl>
                                              <a:dgm id="{C7012B29-068F-415F-9F32-BA33FBB826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689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/>
              <a:t>Выбор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2158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1900" b="1" dirty="0"/>
              <a:t>Сервер</a:t>
            </a:r>
            <a:r>
              <a:rPr lang="ru-RU" sz="1900" dirty="0"/>
              <a:t> - это физический компьютер для хранения данных и обеспечения к ним прямого доступа.</a:t>
            </a:r>
            <a:endParaRPr lang="en-US" sz="1900" dirty="0"/>
          </a:p>
          <a:p>
            <a:pPr marL="0" indent="0">
              <a:buNone/>
            </a:pPr>
            <a:r>
              <a:rPr lang="ru-RU" sz="1900" dirty="0"/>
              <a:t>На него мы будем устанавливать </a:t>
            </a:r>
            <a:r>
              <a:rPr lang="en-US" sz="1900" dirty="0"/>
              <a:t>Home Assistant 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Есть три варианта организации сервера</a:t>
            </a:r>
            <a:r>
              <a:rPr lang="en-US" sz="1900" dirty="0"/>
              <a:t>: 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912327975"/>
              </p:ext>
            </p:extLst>
          </p:nvPr>
        </p:nvGraphicFramePr>
        <p:xfrm>
          <a:off x="838200" y="4592964"/>
          <a:ext cx="3822189" cy="1207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0E0690E-8634-486F-B5F8-C352AD18D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0E0690E-8634-486F-B5F8-C352AD18D8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C25BAC-B3CC-457D-A964-60367AA5B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2DC25BAC-B3CC-457D-A964-60367AA5B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E6F820-BC26-414A-AD9C-3078E59D5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F8E6F820-BC26-414A-AD9C-3078E59D5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362" y="365125"/>
            <a:ext cx="5929328" cy="1325563"/>
          </a:xfrm>
        </p:spPr>
        <p:txBody>
          <a:bodyPr>
            <a:normAutofit/>
          </a:bodyPr>
          <a:lstStyle/>
          <a:p>
            <a:r>
              <a:rPr lang="ru-RU" dirty="0"/>
              <a:t>О системе </a:t>
            </a:r>
            <a:r>
              <a:rPr lang="en-US" dirty="0"/>
              <a:t>Home Assistant</a:t>
            </a:r>
            <a:r>
              <a:rPr lang="ru-RU" dirty="0"/>
              <a:t> </a:t>
            </a:r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120170"/>
              </p:ext>
            </p:extLst>
          </p:nvPr>
        </p:nvGraphicFramePr>
        <p:xfrm>
          <a:off x="409575" y="3733656"/>
          <a:ext cx="5987114" cy="2432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9576" y="1973508"/>
            <a:ext cx="5987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Home Assistant (HA) </a:t>
            </a:r>
            <a:r>
              <a:rPr lang="ru-RU" sz="1800" dirty="0"/>
              <a:t>– программная платформа для домашней автоматизации, обеспечивающая решение всех сопутствующих вопросов – от добавления устройств, до создания сценариев любой сложности и использования голосовых помощников. </a:t>
            </a:r>
            <a:r>
              <a:rPr lang="ru-RU" dirty="0"/>
              <a:t>Мы её </a:t>
            </a:r>
            <a:r>
              <a:rPr lang="ru-RU" sz="1800" dirty="0"/>
              <a:t>выбрали потому что</a:t>
            </a:r>
            <a:r>
              <a:rPr lang="ru-RU" dirty="0"/>
              <a:t> у неё</a:t>
            </a:r>
            <a:r>
              <a:rPr lang="ru-RU" sz="1800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86B054B-FC5C-4D2D-87EB-35EDEB29A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286B054B-FC5C-4D2D-87EB-35EDEB29A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DEBAF43-1FC2-41BD-A59B-25F7FAEA06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0DEBAF43-1FC2-41BD-A59B-25F7FAEA06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1200078-E90B-41F0-ADBF-CF66D913B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E1200078-E90B-41F0-ADBF-CF66D913B4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Насколько наше решение дешевле готового</a:t>
            </a:r>
            <a:r>
              <a:rPr lang="en-US" sz="5400" dirty="0"/>
              <a:t>?</a:t>
            </a:r>
            <a:br>
              <a:rPr lang="en-US" sz="5400" dirty="0"/>
            </a:br>
            <a:r>
              <a:rPr lang="ru-RU" sz="2400" dirty="0"/>
              <a:t>(цены взяты с </a:t>
            </a:r>
            <a:r>
              <a:rPr lang="en-US" sz="2400" dirty="0"/>
              <a:t>AliExpress</a:t>
            </a:r>
            <a:r>
              <a:rPr lang="ru-RU" sz="2400" dirty="0"/>
              <a:t> 14.05.2023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2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B59547D-71F0-934E-744E-3AB93D60B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836247"/>
              </p:ext>
            </p:extLst>
          </p:nvPr>
        </p:nvGraphicFramePr>
        <p:xfrm>
          <a:off x="4414846" y="2"/>
          <a:ext cx="7777153" cy="68663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3268">
                  <a:extLst>
                    <a:ext uri="{9D8B030D-6E8A-4147-A177-3AD203B41FA5}">
                      <a16:colId xmlns:a16="http://schemas.microsoft.com/office/drawing/2014/main" val="3295989847"/>
                    </a:ext>
                  </a:extLst>
                </a:gridCol>
                <a:gridCol w="1663268">
                  <a:extLst>
                    <a:ext uri="{9D8B030D-6E8A-4147-A177-3AD203B41FA5}">
                      <a16:colId xmlns:a16="http://schemas.microsoft.com/office/drawing/2014/main" val="1808219665"/>
                    </a:ext>
                  </a:extLst>
                </a:gridCol>
                <a:gridCol w="1483539">
                  <a:extLst>
                    <a:ext uri="{9D8B030D-6E8A-4147-A177-3AD203B41FA5}">
                      <a16:colId xmlns:a16="http://schemas.microsoft.com/office/drawing/2014/main" val="1609180139"/>
                    </a:ext>
                  </a:extLst>
                </a:gridCol>
                <a:gridCol w="1483539">
                  <a:extLst>
                    <a:ext uri="{9D8B030D-6E8A-4147-A177-3AD203B41FA5}">
                      <a16:colId xmlns:a16="http://schemas.microsoft.com/office/drawing/2014/main" val="3289526753"/>
                    </a:ext>
                  </a:extLst>
                </a:gridCol>
                <a:gridCol w="1483539">
                  <a:extLst>
                    <a:ext uri="{9D8B030D-6E8A-4147-A177-3AD203B41FA5}">
                      <a16:colId xmlns:a16="http://schemas.microsoft.com/office/drawing/2014/main" val="2712879215"/>
                    </a:ext>
                  </a:extLst>
                </a:gridCol>
              </a:tblGrid>
              <a:tr h="813761">
                <a:tc>
                  <a:txBody>
                    <a:bodyPr/>
                    <a:lstStyle/>
                    <a:p>
                      <a:r>
                        <a:rPr lang="ru-RU" sz="1600" dirty="0"/>
                        <a:t>Наше решение с </a:t>
                      </a:r>
                      <a:r>
                        <a:rPr lang="en-US" sz="1600" dirty="0"/>
                        <a:t>Esp32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Наше решение с </a:t>
                      </a:r>
                      <a:r>
                        <a:rPr lang="en-US" sz="1600" dirty="0"/>
                        <a:t>Esp01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Ссылка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Готовое решение 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Ссылка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80887"/>
                  </a:ext>
                </a:extLst>
              </a:tr>
              <a:tr h="1781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Шаговый двигатель 28</a:t>
                      </a:r>
                      <a:r>
                        <a:rPr lang="en-US" sz="1600" dirty="0"/>
                        <a:t>byj-48 </a:t>
                      </a:r>
                      <a:r>
                        <a:rPr lang="ru-RU" sz="1600" dirty="0"/>
                        <a:t>и драйвер </a:t>
                      </a:r>
                      <a:r>
                        <a:rPr lang="en-US" sz="1600" dirty="0"/>
                        <a:t>uln2003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</a:t>
                      </a:r>
                      <a:r>
                        <a:rPr lang="ru-RU" sz="1600" dirty="0"/>
                        <a:t>32 =</a:t>
                      </a:r>
                      <a:r>
                        <a:rPr lang="en-US" sz="1600" dirty="0"/>
                        <a:t> 12</a:t>
                      </a:r>
                      <a:r>
                        <a:rPr lang="ru-RU" sz="1600" dirty="0"/>
                        <a:t>0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+ 226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346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Шаговый двигатель 28</a:t>
                      </a:r>
                      <a:r>
                        <a:rPr lang="en-US" sz="1600" dirty="0"/>
                        <a:t>byj-48 </a:t>
                      </a:r>
                      <a:r>
                        <a:rPr lang="ru-RU" sz="1600" dirty="0"/>
                        <a:t>и драйвер </a:t>
                      </a:r>
                      <a:r>
                        <a:rPr lang="en-US" sz="1600" dirty="0"/>
                        <a:t>uln2003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Esp01</a:t>
                      </a:r>
                      <a:r>
                        <a:rPr lang="ru-RU" sz="1600" dirty="0"/>
                        <a:t> =</a:t>
                      </a:r>
                      <a:r>
                        <a:rPr lang="en-US" sz="1600" dirty="0"/>
                        <a:t> 12</a:t>
                      </a:r>
                      <a:r>
                        <a:rPr lang="ru-RU" sz="1600" dirty="0"/>
                        <a:t>0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+ 74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194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Умный привод </a:t>
                      </a:r>
                      <a:r>
                        <a:rPr lang="ru-RU" sz="1600" dirty="0" err="1"/>
                        <a:t>Moes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ZigBee</a:t>
                      </a:r>
                      <a:r>
                        <a:rPr lang="ru-RU" sz="1600" dirty="0"/>
                        <a:t> для самостоятельной сборки = </a:t>
                      </a:r>
                      <a:r>
                        <a:rPr lang="ru-RU" sz="1600" b="1" dirty="0"/>
                        <a:t>6 082 руб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26452"/>
                  </a:ext>
                </a:extLst>
              </a:tr>
              <a:tr h="1567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Датчик температуры и влажности </a:t>
                      </a:r>
                      <a:r>
                        <a:rPr lang="en-US" sz="1600" dirty="0"/>
                        <a:t>DHT11</a:t>
                      </a:r>
                      <a:r>
                        <a:rPr lang="ru-RU" sz="1600" dirty="0"/>
                        <a:t> + </a:t>
                      </a:r>
                      <a:r>
                        <a:rPr lang="en-US" sz="1600" dirty="0"/>
                        <a:t>Esp</a:t>
                      </a:r>
                      <a:r>
                        <a:rPr lang="ru-RU" sz="1600" dirty="0"/>
                        <a:t>32 =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52 руб </a:t>
                      </a:r>
                      <a:r>
                        <a:rPr lang="en-US" sz="1600" dirty="0"/>
                        <a:t>+ 226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ru-RU" sz="1600" b="1" dirty="0"/>
                        <a:t>278</a:t>
                      </a:r>
                      <a:r>
                        <a:rPr lang="en-US" sz="1600" b="1" dirty="0"/>
                        <a:t>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Датчик температуры и влажности </a:t>
                      </a:r>
                      <a:r>
                        <a:rPr lang="en-US" sz="1600" dirty="0"/>
                        <a:t>DHT11</a:t>
                      </a:r>
                      <a:r>
                        <a:rPr lang="ru-RU" sz="1600" dirty="0"/>
                        <a:t> + </a:t>
                      </a:r>
                      <a:r>
                        <a:rPr lang="en-US" sz="1600" dirty="0"/>
                        <a:t>Esp01 </a:t>
                      </a:r>
                      <a:r>
                        <a:rPr lang="ru-RU" sz="1600" dirty="0"/>
                        <a:t>=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52 руб </a:t>
                      </a:r>
                      <a:r>
                        <a:rPr lang="en-US" sz="1600" dirty="0"/>
                        <a:t>+ 74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126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Умный датчик температуры и влажности </a:t>
                      </a:r>
                      <a:r>
                        <a:rPr lang="ru-RU" sz="1600" dirty="0" err="1"/>
                        <a:t>Tuya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ZigBee</a:t>
                      </a:r>
                      <a:r>
                        <a:rPr lang="ru-RU" sz="1600" dirty="0"/>
                        <a:t> = </a:t>
                      </a:r>
                      <a:r>
                        <a:rPr lang="ru-RU" sz="1600" b="1" dirty="0"/>
                        <a:t>360 руб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02851"/>
                  </a:ext>
                </a:extLst>
              </a:tr>
              <a:tr h="153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Релейный модуль </a:t>
                      </a:r>
                      <a:r>
                        <a:rPr lang="en-US" sz="1600" b="0" u="none" dirty="0"/>
                        <a:t>SRD-05VDC-SL-C</a:t>
                      </a:r>
                      <a:r>
                        <a:rPr lang="ru-RU" sz="1600" b="0" u="none" dirty="0"/>
                        <a:t>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</a:t>
                      </a:r>
                      <a:r>
                        <a:rPr lang="ru-RU" sz="1600" dirty="0"/>
                        <a:t>32 =</a:t>
                      </a:r>
                      <a:r>
                        <a:rPr lang="en-US" sz="1600" dirty="0"/>
                        <a:t>  </a:t>
                      </a:r>
                      <a:r>
                        <a:rPr lang="ru-RU" sz="1600" dirty="0"/>
                        <a:t>92 руб </a:t>
                      </a:r>
                      <a:r>
                        <a:rPr lang="en-US" sz="1600" dirty="0"/>
                        <a:t>+ 226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3</a:t>
                      </a:r>
                      <a:r>
                        <a:rPr lang="ru-RU" sz="1600" b="1" dirty="0"/>
                        <a:t>18</a:t>
                      </a:r>
                      <a:r>
                        <a:rPr lang="en-US" sz="1600" b="1" dirty="0"/>
                        <a:t>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Релейный модуль </a:t>
                      </a:r>
                      <a:r>
                        <a:rPr lang="en-US" sz="1600" b="0" u="none" dirty="0"/>
                        <a:t>SRD-05VDC-SL-C</a:t>
                      </a:r>
                      <a:r>
                        <a:rPr lang="ru-RU" sz="1600" b="0" u="none" dirty="0"/>
                        <a:t> 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+ </a:t>
                      </a:r>
                      <a:r>
                        <a:rPr lang="en-US" sz="1600" dirty="0"/>
                        <a:t>Esp01</a:t>
                      </a:r>
                      <a:r>
                        <a:rPr lang="ru-RU" sz="1600" dirty="0"/>
                        <a:t> =</a:t>
                      </a:r>
                      <a:r>
                        <a:rPr lang="en-US" sz="1600" dirty="0"/>
                        <a:t>  </a:t>
                      </a:r>
                      <a:r>
                        <a:rPr lang="ru-RU" sz="1600" dirty="0"/>
                        <a:t>92 руб </a:t>
                      </a:r>
                      <a:r>
                        <a:rPr lang="en-US" sz="1600" dirty="0"/>
                        <a:t>+ 74 </a:t>
                      </a:r>
                      <a:r>
                        <a:rPr lang="ru-RU" sz="1600" dirty="0"/>
                        <a:t>руб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b="1" dirty="0"/>
                        <a:t>166 </a:t>
                      </a:r>
                      <a:r>
                        <a:rPr lang="ru-RU" sz="1600" b="1" dirty="0"/>
                        <a:t>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16A </a:t>
                      </a:r>
                      <a:r>
                        <a:rPr lang="en-US" sz="1600" dirty="0" err="1"/>
                        <a:t>Tuya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Wifi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смарт-переключатель = </a:t>
                      </a:r>
                      <a:r>
                        <a:rPr lang="ru-RU" sz="1600" b="1" dirty="0"/>
                        <a:t>348 руб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69403"/>
                  </a:ext>
                </a:extLst>
              </a:tr>
              <a:tr h="1140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Камера </a:t>
                      </a:r>
                      <a:r>
                        <a:rPr lang="en-US" sz="1600" dirty="0"/>
                        <a:t>Esp-cam </a:t>
                      </a:r>
                      <a:r>
                        <a:rPr lang="ru-RU" sz="1600" dirty="0"/>
                        <a:t>=</a:t>
                      </a:r>
                      <a:r>
                        <a:rPr lang="en-US" sz="1600" dirty="0"/>
                        <a:t> </a:t>
                      </a:r>
                      <a:r>
                        <a:rPr lang="ru-RU" sz="1600" b="1" dirty="0"/>
                        <a:t>623 руб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Умная мини IP-камера с </a:t>
                      </a:r>
                      <a:r>
                        <a:rPr lang="ru-RU" sz="1600" dirty="0" err="1"/>
                        <a:t>Wi</a:t>
                      </a:r>
                      <a:r>
                        <a:rPr lang="ru-RU" sz="1600" dirty="0"/>
                        <a:t>-Fi 1080P, 2 МП = </a:t>
                      </a:r>
                      <a:r>
                        <a:rPr lang="ru-RU" sz="1600" b="1" dirty="0"/>
                        <a:t>905 руб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27441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8CC1C5EA-E4CA-07CA-89C0-EDF9F22F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97" y="1093376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hlinkClick r:id="rId5"/>
            <a:extLst>
              <a:ext uri="{FF2B5EF4-FFF2-40B4-BE49-F238E27FC236}">
                <a16:creationId xmlns:a16="http://schemas.microsoft.com/office/drawing/2014/main" id="{0E4025D2-EB11-B20B-0163-D63FC8E0C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564" y="5807315"/>
            <a:ext cx="1009650" cy="1009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FEEAA-F731-8E5E-8696-09435E4EDDE6}"/>
              </a:ext>
            </a:extLst>
          </p:cNvPr>
          <p:cNvSpPr txBox="1"/>
          <p:nvPr/>
        </p:nvSpPr>
        <p:spPr>
          <a:xfrm>
            <a:off x="557535" y="644763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Esp32:</a:t>
            </a:r>
            <a:endParaRPr lang="ru-RU" dirty="0"/>
          </a:p>
        </p:txBody>
      </p:sp>
      <p:pic>
        <p:nvPicPr>
          <p:cNvPr id="13" name="Рисунок 12" descr="Изображение выглядит как шаблон, шов&#10;&#10;Автоматически созданное описание">
            <a:hlinkClick r:id="rId7"/>
            <a:extLst>
              <a:ext uri="{FF2B5EF4-FFF2-40B4-BE49-F238E27FC236}">
                <a16:creationId xmlns:a16="http://schemas.microsoft.com/office/drawing/2014/main" id="{2AD13292-DC53-84C4-68C3-2B28D1216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597" y="2765013"/>
            <a:ext cx="1009650" cy="1009650"/>
          </a:xfrm>
          <a:prstGeom prst="rect">
            <a:avLst/>
          </a:prstGeom>
        </p:spPr>
      </p:pic>
      <p:pic>
        <p:nvPicPr>
          <p:cNvPr id="1032" name="Picture 8">
            <a:hlinkClick r:id="rId9"/>
            <a:extLst>
              <a:ext uri="{FF2B5EF4-FFF2-40B4-BE49-F238E27FC236}">
                <a16:creationId xmlns:a16="http://schemas.microsoft.com/office/drawing/2014/main" id="{DE0C2E2D-2EA1-BBE1-688D-F9D28A90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97" y="44366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hlinkClick r:id="rId11"/>
            <a:extLst>
              <a:ext uri="{FF2B5EF4-FFF2-40B4-BE49-F238E27FC236}">
                <a16:creationId xmlns:a16="http://schemas.microsoft.com/office/drawing/2014/main" id="{C8A18B84-06BE-F551-72DB-05B2A96D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97" y="580763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 descr="Изображение выглядит как шаблон, шов, монохромный&#10;&#10;Автоматически созданное описание">
            <a:hlinkClick r:id="rId13"/>
            <a:extLst>
              <a:ext uri="{FF2B5EF4-FFF2-40B4-BE49-F238E27FC236}">
                <a16:creationId xmlns:a16="http://schemas.microsoft.com/office/drawing/2014/main" id="{C1609672-3E39-69DD-1645-6E69843531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0880" y="1287399"/>
            <a:ext cx="1009650" cy="1009650"/>
          </a:xfrm>
          <a:prstGeom prst="rect">
            <a:avLst/>
          </a:prstGeom>
        </p:spPr>
      </p:pic>
      <p:pic>
        <p:nvPicPr>
          <p:cNvPr id="1036" name="Picture 12">
            <a:hlinkClick r:id="rId15"/>
            <a:extLst>
              <a:ext uri="{FF2B5EF4-FFF2-40B4-BE49-F238E27FC236}">
                <a16:creationId xmlns:a16="http://schemas.microsoft.com/office/drawing/2014/main" id="{EAB6DE38-E207-BECE-13B4-0610301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0" y="2924175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hlinkClick r:id="rId17"/>
            <a:extLst>
              <a:ext uri="{FF2B5EF4-FFF2-40B4-BE49-F238E27FC236}">
                <a16:creationId xmlns:a16="http://schemas.microsoft.com/office/drawing/2014/main" id="{62D7E80E-2E17-129C-CC05-78D93DD1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0" y="4436650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hlinkClick r:id="rId18"/>
            <a:extLst>
              <a:ext uri="{FF2B5EF4-FFF2-40B4-BE49-F238E27FC236}">
                <a16:creationId xmlns:a16="http://schemas.microsoft.com/office/drawing/2014/main" id="{9A3AA0AF-A6D5-211F-D40A-C7CD7CFD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79" y="5807314"/>
            <a:ext cx="1009651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E7EFFB-C40A-3AE9-92CC-8E60AFD97502}"/>
              </a:ext>
            </a:extLst>
          </p:cNvPr>
          <p:cNvSpPr txBox="1"/>
          <p:nvPr/>
        </p:nvSpPr>
        <p:spPr>
          <a:xfrm>
            <a:off x="2372214" y="644763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  <a:r>
              <a:rPr lang="ru-RU" dirty="0"/>
              <a:t>01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42" name="Picture 18">
            <a:hlinkClick r:id="rId20"/>
            <a:extLst>
              <a:ext uri="{FF2B5EF4-FFF2-40B4-BE49-F238E27FC236}">
                <a16:creationId xmlns:a16="http://schemas.microsoft.com/office/drawing/2014/main" id="{43E20162-0AED-87B1-848B-9AD624E5A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92" y="5807314"/>
            <a:ext cx="1009649" cy="10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2|1.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0.9|0.9|1|1|0.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515</Words>
  <Application>Microsoft Office PowerPoint</Application>
  <PresentationFormat>Широкоэкранный</PresentationFormat>
  <Paragraphs>75</Paragraphs>
  <Slides>10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Умные устройства своими руками</vt:lpstr>
      <vt:lpstr>Актуальность</vt:lpstr>
      <vt:lpstr>Презентация PowerPoint</vt:lpstr>
      <vt:lpstr>Цель</vt:lpstr>
      <vt:lpstr>Задачи</vt:lpstr>
      <vt:lpstr>Что нам понадобилось</vt:lpstr>
      <vt:lpstr>Выбор сервера</vt:lpstr>
      <vt:lpstr>О системе Home Assistant </vt:lpstr>
      <vt:lpstr>Насколько наше решение дешевле готового? (цены взяты с AliExpress 14.05.2023)</vt:lpstr>
      <vt:lpstr>Попробуй и 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Умные устройства своими руками</dc:title>
  <dc:creator>Кванториум</dc:creator>
  <cp:lastModifiedBy>ilia.roldugin@dnevnik.ru</cp:lastModifiedBy>
  <cp:revision>102</cp:revision>
  <dcterms:created xsi:type="dcterms:W3CDTF">2022-12-16T13:43:00Z</dcterms:created>
  <dcterms:modified xsi:type="dcterms:W3CDTF">2023-05-14T14:47:50Z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AC30867E23754755979C2D3843A887A2</vt:lpwstr>
  </property>
  <property fmtid="{D5CDD505-2E9C-101B-9397-08002B2CF9AE}" pid="3" name="KSOProductBuildVer">
    <vt:lpwstr>1049-11.2.0.11388</vt:lpwstr>
  </property>
</Properties>
</file>