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F088-FC13-4A09-9C08-D2267847D2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F21E30-1B6C-4AFD-AF66-145BEA9989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7E354D-3CD5-446D-B046-07D976329212}"/>
              </a:ext>
            </a:extLst>
          </p:cNvPr>
          <p:cNvSpPr>
            <a:spLocks noGrp="1"/>
          </p:cNvSpPr>
          <p:nvPr>
            <p:ph type="dt" sz="half" idx="10"/>
          </p:nvPr>
        </p:nvSpPr>
        <p:spPr/>
        <p:txBody>
          <a:bodyPr/>
          <a:lstStyle/>
          <a:p>
            <a:fld id="{93548F8E-6A65-4010-B834-92AEA4293552}" type="datetimeFigureOut">
              <a:rPr lang="en-US" smtClean="0"/>
              <a:t>7/25/2024</a:t>
            </a:fld>
            <a:endParaRPr lang="en-US"/>
          </a:p>
        </p:txBody>
      </p:sp>
      <p:sp>
        <p:nvSpPr>
          <p:cNvPr id="5" name="Footer Placeholder 4">
            <a:extLst>
              <a:ext uri="{FF2B5EF4-FFF2-40B4-BE49-F238E27FC236}">
                <a16:creationId xmlns:a16="http://schemas.microsoft.com/office/drawing/2014/main" id="{186012E1-66A8-4197-8302-2BBBB38CA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47F30-FE3E-4177-B181-C29D71EB70BF}"/>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92350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C03B-D6A9-41C2-B8B1-F21911CF70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1BA1D6-2E89-44C8-B4EF-EDF06E0478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9264F-2385-4DA2-A139-110509F8F175}"/>
              </a:ext>
            </a:extLst>
          </p:cNvPr>
          <p:cNvSpPr>
            <a:spLocks noGrp="1"/>
          </p:cNvSpPr>
          <p:nvPr>
            <p:ph type="dt" sz="half" idx="10"/>
          </p:nvPr>
        </p:nvSpPr>
        <p:spPr/>
        <p:txBody>
          <a:bodyPr/>
          <a:lstStyle/>
          <a:p>
            <a:fld id="{93548F8E-6A65-4010-B834-92AEA4293552}" type="datetimeFigureOut">
              <a:rPr lang="en-US" smtClean="0"/>
              <a:t>7/25/2024</a:t>
            </a:fld>
            <a:endParaRPr lang="en-US"/>
          </a:p>
        </p:txBody>
      </p:sp>
      <p:sp>
        <p:nvSpPr>
          <p:cNvPr id="5" name="Footer Placeholder 4">
            <a:extLst>
              <a:ext uri="{FF2B5EF4-FFF2-40B4-BE49-F238E27FC236}">
                <a16:creationId xmlns:a16="http://schemas.microsoft.com/office/drawing/2014/main" id="{B4EADF52-B3D1-440C-AC0A-D8108C84B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EB8FA-BCAB-4ACB-BC72-762DE6DBEBA7}"/>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4081979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B27C4C-51F9-45A9-B152-ADEC993BDB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9F8D94-802D-4C7E-BC9B-0B4939B81C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3BFAA-8577-495C-89ED-BE278F559EA9}"/>
              </a:ext>
            </a:extLst>
          </p:cNvPr>
          <p:cNvSpPr>
            <a:spLocks noGrp="1"/>
          </p:cNvSpPr>
          <p:nvPr>
            <p:ph type="dt" sz="half" idx="10"/>
          </p:nvPr>
        </p:nvSpPr>
        <p:spPr/>
        <p:txBody>
          <a:bodyPr/>
          <a:lstStyle/>
          <a:p>
            <a:fld id="{93548F8E-6A65-4010-B834-92AEA4293552}" type="datetimeFigureOut">
              <a:rPr lang="en-US" smtClean="0"/>
              <a:t>7/25/2024</a:t>
            </a:fld>
            <a:endParaRPr lang="en-US"/>
          </a:p>
        </p:txBody>
      </p:sp>
      <p:sp>
        <p:nvSpPr>
          <p:cNvPr id="5" name="Footer Placeholder 4">
            <a:extLst>
              <a:ext uri="{FF2B5EF4-FFF2-40B4-BE49-F238E27FC236}">
                <a16:creationId xmlns:a16="http://schemas.microsoft.com/office/drawing/2014/main" id="{CA19F323-3127-4795-9513-8BF5C3931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3E23F-0640-458A-8D19-9ADE9C85154A}"/>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762156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282DF-68C9-4D24-8B11-D2E8548ACF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68E4A4-D567-4436-85D7-39560B9035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B5A74-B976-49B3-A796-6E6212F96E21}"/>
              </a:ext>
            </a:extLst>
          </p:cNvPr>
          <p:cNvSpPr>
            <a:spLocks noGrp="1"/>
          </p:cNvSpPr>
          <p:nvPr>
            <p:ph type="dt" sz="half" idx="10"/>
          </p:nvPr>
        </p:nvSpPr>
        <p:spPr/>
        <p:txBody>
          <a:bodyPr/>
          <a:lstStyle/>
          <a:p>
            <a:fld id="{93548F8E-6A65-4010-B834-92AEA4293552}" type="datetimeFigureOut">
              <a:rPr lang="en-US" smtClean="0"/>
              <a:t>7/25/2024</a:t>
            </a:fld>
            <a:endParaRPr lang="en-US"/>
          </a:p>
        </p:txBody>
      </p:sp>
      <p:sp>
        <p:nvSpPr>
          <p:cNvPr id="5" name="Footer Placeholder 4">
            <a:extLst>
              <a:ext uri="{FF2B5EF4-FFF2-40B4-BE49-F238E27FC236}">
                <a16:creationId xmlns:a16="http://schemas.microsoft.com/office/drawing/2014/main" id="{B32AD303-209D-4D83-8474-1745996DA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A2997-EDFA-4683-84A1-7E924523C82A}"/>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170633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88A9-7F99-491E-A3FE-D22F099262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5215D0-12AB-4B9E-B607-3E2ED63928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1A9732-55B5-4D94-B761-1EA44544DFEB}"/>
              </a:ext>
            </a:extLst>
          </p:cNvPr>
          <p:cNvSpPr>
            <a:spLocks noGrp="1"/>
          </p:cNvSpPr>
          <p:nvPr>
            <p:ph type="dt" sz="half" idx="10"/>
          </p:nvPr>
        </p:nvSpPr>
        <p:spPr/>
        <p:txBody>
          <a:bodyPr/>
          <a:lstStyle/>
          <a:p>
            <a:fld id="{93548F8E-6A65-4010-B834-92AEA4293552}" type="datetimeFigureOut">
              <a:rPr lang="en-US" smtClean="0"/>
              <a:t>7/25/2024</a:t>
            </a:fld>
            <a:endParaRPr lang="en-US"/>
          </a:p>
        </p:txBody>
      </p:sp>
      <p:sp>
        <p:nvSpPr>
          <p:cNvPr id="5" name="Footer Placeholder 4">
            <a:extLst>
              <a:ext uri="{FF2B5EF4-FFF2-40B4-BE49-F238E27FC236}">
                <a16:creationId xmlns:a16="http://schemas.microsoft.com/office/drawing/2014/main" id="{7D087AD6-0BF0-4117-9334-1DDF4F48C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4003D-1750-49FA-B592-046E2C238D29}"/>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15281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76CB-32FE-4C43-838D-BB1C994842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DB7B7D-F9C4-4AD4-8390-422B263E3E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AC9818-5F29-4247-8C8F-F0D13CDC0E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985532-A5A3-4CAE-985A-3C9C81939266}"/>
              </a:ext>
            </a:extLst>
          </p:cNvPr>
          <p:cNvSpPr>
            <a:spLocks noGrp="1"/>
          </p:cNvSpPr>
          <p:nvPr>
            <p:ph type="dt" sz="half" idx="10"/>
          </p:nvPr>
        </p:nvSpPr>
        <p:spPr/>
        <p:txBody>
          <a:bodyPr/>
          <a:lstStyle/>
          <a:p>
            <a:fld id="{93548F8E-6A65-4010-B834-92AEA4293552}" type="datetimeFigureOut">
              <a:rPr lang="en-US" smtClean="0"/>
              <a:t>7/25/2024</a:t>
            </a:fld>
            <a:endParaRPr lang="en-US"/>
          </a:p>
        </p:txBody>
      </p:sp>
      <p:sp>
        <p:nvSpPr>
          <p:cNvPr id="6" name="Footer Placeholder 5">
            <a:extLst>
              <a:ext uri="{FF2B5EF4-FFF2-40B4-BE49-F238E27FC236}">
                <a16:creationId xmlns:a16="http://schemas.microsoft.com/office/drawing/2014/main" id="{20843FE3-3E85-4531-AED8-A70BC37341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EF1A65-1217-4829-9B44-7E8DF92E9E1D}"/>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417834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904E9-BEBF-4EC4-BFDE-185B818587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5FE4C8-3329-4513-9036-9F38ED6CD3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A418F7-2210-4FDE-AAF9-18BE37491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076D71-AB42-4592-A282-AF2E5E9C0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6B88F9-A5C1-4F28-8AC2-36E0E1C14F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A89DE4-EA42-432A-A575-081E8DD1D7D7}"/>
              </a:ext>
            </a:extLst>
          </p:cNvPr>
          <p:cNvSpPr>
            <a:spLocks noGrp="1"/>
          </p:cNvSpPr>
          <p:nvPr>
            <p:ph type="dt" sz="half" idx="10"/>
          </p:nvPr>
        </p:nvSpPr>
        <p:spPr/>
        <p:txBody>
          <a:bodyPr/>
          <a:lstStyle/>
          <a:p>
            <a:fld id="{93548F8E-6A65-4010-B834-92AEA4293552}" type="datetimeFigureOut">
              <a:rPr lang="en-US" smtClean="0"/>
              <a:t>7/25/2024</a:t>
            </a:fld>
            <a:endParaRPr lang="en-US"/>
          </a:p>
        </p:txBody>
      </p:sp>
      <p:sp>
        <p:nvSpPr>
          <p:cNvPr id="8" name="Footer Placeholder 7">
            <a:extLst>
              <a:ext uri="{FF2B5EF4-FFF2-40B4-BE49-F238E27FC236}">
                <a16:creationId xmlns:a16="http://schemas.microsoft.com/office/drawing/2014/main" id="{C604105E-B2DC-4361-9D8B-9E561AB1C3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5632F7-ECB8-4A3A-B3EB-59A6CD533961}"/>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1679588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5F01-A0E0-4933-A700-77CF6546C8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49B648-8C57-46FA-B3D3-5FB66F4D6080}"/>
              </a:ext>
            </a:extLst>
          </p:cNvPr>
          <p:cNvSpPr>
            <a:spLocks noGrp="1"/>
          </p:cNvSpPr>
          <p:nvPr>
            <p:ph type="dt" sz="half" idx="10"/>
          </p:nvPr>
        </p:nvSpPr>
        <p:spPr/>
        <p:txBody>
          <a:bodyPr/>
          <a:lstStyle/>
          <a:p>
            <a:fld id="{93548F8E-6A65-4010-B834-92AEA4293552}" type="datetimeFigureOut">
              <a:rPr lang="en-US" smtClean="0"/>
              <a:t>7/25/2024</a:t>
            </a:fld>
            <a:endParaRPr lang="en-US"/>
          </a:p>
        </p:txBody>
      </p:sp>
      <p:sp>
        <p:nvSpPr>
          <p:cNvPr id="4" name="Footer Placeholder 3">
            <a:extLst>
              <a:ext uri="{FF2B5EF4-FFF2-40B4-BE49-F238E27FC236}">
                <a16:creationId xmlns:a16="http://schemas.microsoft.com/office/drawing/2014/main" id="{D8CE2B4E-16CF-45F4-BF70-8C48221CA1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3A7D0E-A3F0-4B9A-8312-897ABF6BE013}"/>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386472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31B3B-0C7E-4C54-8221-D4C1C585E259}"/>
              </a:ext>
            </a:extLst>
          </p:cNvPr>
          <p:cNvSpPr>
            <a:spLocks noGrp="1"/>
          </p:cNvSpPr>
          <p:nvPr>
            <p:ph type="dt" sz="half" idx="10"/>
          </p:nvPr>
        </p:nvSpPr>
        <p:spPr/>
        <p:txBody>
          <a:bodyPr/>
          <a:lstStyle/>
          <a:p>
            <a:fld id="{93548F8E-6A65-4010-B834-92AEA4293552}" type="datetimeFigureOut">
              <a:rPr lang="en-US" smtClean="0"/>
              <a:t>7/25/2024</a:t>
            </a:fld>
            <a:endParaRPr lang="en-US"/>
          </a:p>
        </p:txBody>
      </p:sp>
      <p:sp>
        <p:nvSpPr>
          <p:cNvPr id="3" name="Footer Placeholder 2">
            <a:extLst>
              <a:ext uri="{FF2B5EF4-FFF2-40B4-BE49-F238E27FC236}">
                <a16:creationId xmlns:a16="http://schemas.microsoft.com/office/drawing/2014/main" id="{D86B3C83-7DEF-474B-A0BC-8233937291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CBC35-FB0F-4EA7-B0A7-81977FF4513C}"/>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280533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BD59-40B8-4BCA-862E-4B3A91126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EEF9AC-0F9E-46AD-81FA-7943E8D38D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5D87B4-862B-4E7D-A82B-70EE78F1D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F54F65-9853-4785-9B36-EF576D0C9F2D}"/>
              </a:ext>
            </a:extLst>
          </p:cNvPr>
          <p:cNvSpPr>
            <a:spLocks noGrp="1"/>
          </p:cNvSpPr>
          <p:nvPr>
            <p:ph type="dt" sz="half" idx="10"/>
          </p:nvPr>
        </p:nvSpPr>
        <p:spPr/>
        <p:txBody>
          <a:bodyPr/>
          <a:lstStyle/>
          <a:p>
            <a:fld id="{93548F8E-6A65-4010-B834-92AEA4293552}" type="datetimeFigureOut">
              <a:rPr lang="en-US" smtClean="0"/>
              <a:t>7/25/2024</a:t>
            </a:fld>
            <a:endParaRPr lang="en-US"/>
          </a:p>
        </p:txBody>
      </p:sp>
      <p:sp>
        <p:nvSpPr>
          <p:cNvPr id="6" name="Footer Placeholder 5">
            <a:extLst>
              <a:ext uri="{FF2B5EF4-FFF2-40B4-BE49-F238E27FC236}">
                <a16:creationId xmlns:a16="http://schemas.microsoft.com/office/drawing/2014/main" id="{F2331A21-A3B7-49E4-8B05-6449B65B2E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1AD57A-AF7B-4017-8334-159AEC2BE3BA}"/>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1313301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40B3-FCDB-4966-9CBA-FB7DDDF43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87BDA-078F-4388-83C3-68E67928D5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88315D-E726-434E-90F5-BE04B78B1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1C525-914B-4ACD-A386-C3BEDE20DFEC}"/>
              </a:ext>
            </a:extLst>
          </p:cNvPr>
          <p:cNvSpPr>
            <a:spLocks noGrp="1"/>
          </p:cNvSpPr>
          <p:nvPr>
            <p:ph type="dt" sz="half" idx="10"/>
          </p:nvPr>
        </p:nvSpPr>
        <p:spPr/>
        <p:txBody>
          <a:bodyPr/>
          <a:lstStyle/>
          <a:p>
            <a:fld id="{93548F8E-6A65-4010-B834-92AEA4293552}" type="datetimeFigureOut">
              <a:rPr lang="en-US" smtClean="0"/>
              <a:t>7/25/2024</a:t>
            </a:fld>
            <a:endParaRPr lang="en-US"/>
          </a:p>
        </p:txBody>
      </p:sp>
      <p:sp>
        <p:nvSpPr>
          <p:cNvPr id="6" name="Footer Placeholder 5">
            <a:extLst>
              <a:ext uri="{FF2B5EF4-FFF2-40B4-BE49-F238E27FC236}">
                <a16:creationId xmlns:a16="http://schemas.microsoft.com/office/drawing/2014/main" id="{15796D2A-D8E5-40A5-BFB7-A6BAFBB2D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43D9D2-F1E1-40AF-81ED-28FDA84C8F27}"/>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416915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0F6E47-0740-4223-B6DA-428DCFA45B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4E5AF8-AB64-4A1C-AE02-A19DF7120F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50BBB-6B05-4710-8025-F152CC00A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48F8E-6A65-4010-B834-92AEA4293552}" type="datetimeFigureOut">
              <a:rPr lang="en-US" smtClean="0"/>
              <a:t>7/25/2024</a:t>
            </a:fld>
            <a:endParaRPr lang="en-US"/>
          </a:p>
        </p:txBody>
      </p:sp>
      <p:sp>
        <p:nvSpPr>
          <p:cNvPr id="5" name="Footer Placeholder 4">
            <a:extLst>
              <a:ext uri="{FF2B5EF4-FFF2-40B4-BE49-F238E27FC236}">
                <a16:creationId xmlns:a16="http://schemas.microsoft.com/office/drawing/2014/main" id="{64C8450F-0A7B-4196-893E-D6BE5252BE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D6778B-EFAC-43E2-9235-B753CD4B6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D260C-67BD-46B7-9D30-557583637A42}" type="slidenum">
              <a:rPr lang="en-US" smtClean="0"/>
              <a:t>‹#›</a:t>
            </a:fld>
            <a:endParaRPr lang="en-US"/>
          </a:p>
        </p:txBody>
      </p:sp>
    </p:spTree>
    <p:extLst>
      <p:ext uri="{BB962C8B-B14F-4D97-AF65-F5344CB8AC3E}">
        <p14:creationId xmlns:p14="http://schemas.microsoft.com/office/powerpoint/2010/main" val="3311332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6F5199-3AD2-4BB5-89E9-DE13020AFFB7}"/>
              </a:ext>
            </a:extLst>
          </p:cNvPr>
          <p:cNvSpPr/>
          <p:nvPr/>
        </p:nvSpPr>
        <p:spPr>
          <a:xfrm>
            <a:off x="0" y="0"/>
            <a:ext cx="12192000"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2145521-06FC-42F9-8C8D-1E89014F93F3}"/>
              </a:ext>
            </a:extLst>
          </p:cNvPr>
          <p:cNvSpPr>
            <a:spLocks noGrp="1"/>
          </p:cNvSpPr>
          <p:nvPr>
            <p:ph type="subTitle" idx="1"/>
          </p:nvPr>
        </p:nvSpPr>
        <p:spPr>
          <a:xfrm>
            <a:off x="1700463" y="6858000"/>
            <a:ext cx="9144000" cy="1655762"/>
          </a:xfrm>
        </p:spPr>
        <p:txBody>
          <a:bodyPr/>
          <a:lstStyle/>
          <a:p>
            <a:endParaRPr lang="en-US" dirty="0"/>
          </a:p>
        </p:txBody>
      </p:sp>
      <p:sp>
        <p:nvSpPr>
          <p:cNvPr id="6" name="Title 5">
            <a:extLst>
              <a:ext uri="{FF2B5EF4-FFF2-40B4-BE49-F238E27FC236}">
                <a16:creationId xmlns:a16="http://schemas.microsoft.com/office/drawing/2014/main" id="{B9C8D8FB-647B-4AC6-BBDB-6D451FE022B0}"/>
              </a:ext>
            </a:extLst>
          </p:cNvPr>
          <p:cNvSpPr>
            <a:spLocks noGrp="1"/>
          </p:cNvSpPr>
          <p:nvPr>
            <p:ph type="ctrTitle"/>
          </p:nvPr>
        </p:nvSpPr>
        <p:spPr>
          <a:xfrm>
            <a:off x="3965712" y="1979806"/>
            <a:ext cx="5622235" cy="3602038"/>
          </a:xfrm>
        </p:spPr>
        <p:txBody>
          <a:bodyPr>
            <a:normAutofit/>
          </a:bodyPr>
          <a:lstStyle/>
          <a:p>
            <a:r>
              <a:rPr lang="ka-GE" sz="3600" dirty="0"/>
              <a:t>ჩვენ პროექტის თემად ავირჩიეთ სნექების აპარატი რადგან მის გასაკეთებლად ჩვენ შეგვიძლია ჩავრთოთ განვლილი მასალის დიდ ნაწილი</a:t>
            </a:r>
            <a:endParaRPr lang="en-US" sz="3600" dirty="0"/>
          </a:p>
        </p:txBody>
      </p:sp>
      <p:sp>
        <p:nvSpPr>
          <p:cNvPr id="7" name="Rectangle: Rounded Corners 6">
            <a:extLst>
              <a:ext uri="{FF2B5EF4-FFF2-40B4-BE49-F238E27FC236}">
                <a16:creationId xmlns:a16="http://schemas.microsoft.com/office/drawing/2014/main" id="{3819A213-8108-47D7-9D40-3A51D2ADD6F8}"/>
              </a:ext>
            </a:extLst>
          </p:cNvPr>
          <p:cNvSpPr/>
          <p:nvPr/>
        </p:nvSpPr>
        <p:spPr>
          <a:xfrm>
            <a:off x="2695074" y="0"/>
            <a:ext cx="6769768" cy="136357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a-GE" sz="6000" b="1" dirty="0">
                <a:solidFill>
                  <a:schemeClr val="tx1"/>
                </a:solidFill>
              </a:rPr>
              <a:t>სნექების აპარატი</a:t>
            </a:r>
            <a:endParaRPr lang="en-US" sz="6000" b="1" dirty="0">
              <a:solidFill>
                <a:schemeClr val="tx1"/>
              </a:solidFill>
            </a:endParaRPr>
          </a:p>
        </p:txBody>
      </p:sp>
      <p:pic>
        <p:nvPicPr>
          <p:cNvPr id="9" name="Picture 8">
            <a:extLst>
              <a:ext uri="{FF2B5EF4-FFF2-40B4-BE49-F238E27FC236}">
                <a16:creationId xmlns:a16="http://schemas.microsoft.com/office/drawing/2014/main" id="{82EFF003-077F-4126-AA7A-A4A56EAC6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8117"/>
            <a:ext cx="3400926" cy="5289883"/>
          </a:xfrm>
          <a:prstGeom prst="rect">
            <a:avLst/>
          </a:prstGeom>
        </p:spPr>
      </p:pic>
    </p:spTree>
    <p:extLst>
      <p:ext uri="{BB962C8B-B14F-4D97-AF65-F5344CB8AC3E}">
        <p14:creationId xmlns:p14="http://schemas.microsoft.com/office/powerpoint/2010/main" val="41869180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E87AB-D6E5-40C6-B63C-582DEDC2A6F3}"/>
              </a:ext>
            </a:extLst>
          </p:cNvPr>
          <p:cNvSpPr>
            <a:spLocks noGrp="1"/>
          </p:cNvSpPr>
          <p:nvPr>
            <p:ph type="title"/>
          </p:nvPr>
        </p:nvSpPr>
        <p:spPr>
          <a:xfrm>
            <a:off x="2733259" y="0"/>
            <a:ext cx="9458741" cy="2517913"/>
          </a:xfrm>
        </p:spPr>
        <p:txBody>
          <a:bodyPr>
            <a:normAutofit/>
          </a:bodyPr>
          <a:lstStyle/>
          <a:p>
            <a:r>
              <a:rPr lang="ka-GE" sz="3600" dirty="0"/>
              <a:t>ჩვენ ვაპირებთ დავწეროთ კოდი </a:t>
            </a:r>
            <a:r>
              <a:rPr lang="en-US" sz="3600" dirty="0"/>
              <a:t>def </a:t>
            </a:r>
            <a:r>
              <a:rPr lang="ka-GE" sz="3600" dirty="0"/>
              <a:t>ფუნქციის გამოყენებით სნექების აპარატისთვის და ასევე დავხატოთ იგი </a:t>
            </a:r>
            <a:r>
              <a:rPr lang="en-US" sz="3600" dirty="0"/>
              <a:t>python</a:t>
            </a:r>
            <a:r>
              <a:rPr lang="ka-GE" sz="3600" dirty="0"/>
              <a:t>-ის პროგრამაში</a:t>
            </a:r>
            <a:endParaRPr lang="en-US" sz="3600" dirty="0"/>
          </a:p>
        </p:txBody>
      </p:sp>
      <p:pic>
        <p:nvPicPr>
          <p:cNvPr id="9" name="Content Placeholder 8">
            <a:extLst>
              <a:ext uri="{FF2B5EF4-FFF2-40B4-BE49-F238E27FC236}">
                <a16:creationId xmlns:a16="http://schemas.microsoft.com/office/drawing/2014/main" id="{D5CB5DDA-7D53-4120-878C-24E2CAD3F6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603980"/>
            <a:ext cx="2623930" cy="5254020"/>
          </a:xfrm>
        </p:spPr>
      </p:pic>
      <p:pic>
        <p:nvPicPr>
          <p:cNvPr id="11" name="Picture 10">
            <a:extLst>
              <a:ext uri="{FF2B5EF4-FFF2-40B4-BE49-F238E27FC236}">
                <a16:creationId xmlns:a16="http://schemas.microsoft.com/office/drawing/2014/main" id="{995424C0-D561-4903-9509-498954985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1913" y="2517913"/>
            <a:ext cx="4340087" cy="4340087"/>
          </a:xfrm>
          <a:prstGeom prst="rect">
            <a:avLst/>
          </a:prstGeom>
        </p:spPr>
      </p:pic>
      <p:pic>
        <p:nvPicPr>
          <p:cNvPr id="13" name="Picture 12">
            <a:extLst>
              <a:ext uri="{FF2B5EF4-FFF2-40B4-BE49-F238E27FC236}">
                <a16:creationId xmlns:a16="http://schemas.microsoft.com/office/drawing/2014/main" id="{336E8324-C6A3-41A3-B3A0-BF9A7E8BAF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931" y="3865552"/>
            <a:ext cx="5227982" cy="2992448"/>
          </a:xfrm>
          <a:prstGeom prst="rect">
            <a:avLst/>
          </a:prstGeom>
        </p:spPr>
      </p:pic>
    </p:spTree>
    <p:extLst>
      <p:ext uri="{BB962C8B-B14F-4D97-AF65-F5344CB8AC3E}">
        <p14:creationId xmlns:p14="http://schemas.microsoft.com/office/powerpoint/2010/main" val="13179345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242C0-8B45-4600-B429-22D9373AE46C}"/>
              </a:ext>
            </a:extLst>
          </p:cNvPr>
          <p:cNvSpPr>
            <a:spLocks noGrp="1"/>
          </p:cNvSpPr>
          <p:nvPr>
            <p:ph type="title"/>
          </p:nvPr>
        </p:nvSpPr>
        <p:spPr>
          <a:xfrm>
            <a:off x="838200" y="0"/>
            <a:ext cx="10515600" cy="2226365"/>
          </a:xfrm>
        </p:spPr>
        <p:txBody>
          <a:bodyPr>
            <a:noAutofit/>
          </a:bodyPr>
          <a:lstStyle/>
          <a:p>
            <a:r>
              <a:rPr lang="ka-GE" sz="2800" dirty="0"/>
              <a:t>ასევე პირველ სლაიდში როგორც ვთქვი ჩვენ უდა გამოვიყენოთ განვლილი მასალის უმეტესი ნაწილი.ჩვენ უნდა გავაკეთოთ დახვეწილი, რამდენიმე გვერდიანი, ორ ენოვანი და დიდი საიტი, რომელიც იქნება ესეთ აპარატებზე, კონტაქტებზე და ასე შემდეგ, სადაც </a:t>
            </a:r>
            <a:r>
              <a:rPr lang="en-US" sz="2800" dirty="0"/>
              <a:t>html</a:t>
            </a:r>
            <a:r>
              <a:rPr lang="ka-GE" sz="2800" dirty="0"/>
              <a:t>-ის მთლიან მასალას გამოვიყენებთ.</a:t>
            </a:r>
            <a:endParaRPr lang="en-US" sz="2800" dirty="0"/>
          </a:p>
        </p:txBody>
      </p:sp>
      <p:pic>
        <p:nvPicPr>
          <p:cNvPr id="5" name="Content Placeholder 4">
            <a:extLst>
              <a:ext uri="{FF2B5EF4-FFF2-40B4-BE49-F238E27FC236}">
                <a16:creationId xmlns:a16="http://schemas.microsoft.com/office/drawing/2014/main" id="{59146C62-9617-4020-ABED-8B97C3AD1F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3167" y="3657600"/>
            <a:ext cx="5218834" cy="3200400"/>
          </a:xfrm>
        </p:spPr>
      </p:pic>
      <p:pic>
        <p:nvPicPr>
          <p:cNvPr id="7" name="Picture 6">
            <a:extLst>
              <a:ext uri="{FF2B5EF4-FFF2-40B4-BE49-F238E27FC236}">
                <a16:creationId xmlns:a16="http://schemas.microsoft.com/office/drawing/2014/main" id="{EBBED79E-F80F-455C-828D-B5A528908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57600"/>
            <a:ext cx="5334000" cy="3200400"/>
          </a:xfrm>
          <a:prstGeom prst="rect">
            <a:avLst/>
          </a:prstGeom>
        </p:spPr>
      </p:pic>
    </p:spTree>
    <p:extLst>
      <p:ext uri="{BB962C8B-B14F-4D97-AF65-F5344CB8AC3E}">
        <p14:creationId xmlns:p14="http://schemas.microsoft.com/office/powerpoint/2010/main" val="15446251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66B5C1-C1BC-43E0-A804-49B6D263D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642" y="-1"/>
            <a:ext cx="9031357" cy="6858001"/>
          </a:xfrm>
          <a:prstGeom prst="rect">
            <a:avLst/>
          </a:prstGeom>
        </p:spPr>
      </p:pic>
      <p:sp>
        <p:nvSpPr>
          <p:cNvPr id="2" name="Title 1">
            <a:extLst>
              <a:ext uri="{FF2B5EF4-FFF2-40B4-BE49-F238E27FC236}">
                <a16:creationId xmlns:a16="http://schemas.microsoft.com/office/drawing/2014/main" id="{FF028A9F-2309-48F5-B8EE-7409CD45A206}"/>
              </a:ext>
            </a:extLst>
          </p:cNvPr>
          <p:cNvSpPr>
            <a:spLocks noGrp="1"/>
          </p:cNvSpPr>
          <p:nvPr>
            <p:ph type="title"/>
          </p:nvPr>
        </p:nvSpPr>
        <p:spPr>
          <a:xfrm>
            <a:off x="4114800" y="0"/>
            <a:ext cx="8077200" cy="6857999"/>
          </a:xfrm>
        </p:spPr>
        <p:txBody>
          <a:bodyPr>
            <a:noAutofit/>
          </a:bodyPr>
          <a:lstStyle/>
          <a:p>
            <a:r>
              <a:rPr lang="ka-GE" sz="3200" dirty="0">
                <a:solidFill>
                  <a:schemeClr val="bg1"/>
                </a:solidFill>
              </a:rPr>
              <a:t>ასევე ჩვენ თუ დრო დაგვრჩება შეიძლება გავაკეთოთ კიდევ ერთი ისეთი აპარატი რომელიც არავის აზრადაც არ მოუვიდოდა მაგრამ ჯერჯერობით ეს საიდუმლო იქნება.</a:t>
            </a:r>
            <a:endParaRPr lang="en-US" sz="3200" dirty="0">
              <a:solidFill>
                <a:schemeClr val="bg1"/>
              </a:solidFill>
            </a:endParaRPr>
          </a:p>
        </p:txBody>
      </p:sp>
      <p:pic>
        <p:nvPicPr>
          <p:cNvPr id="5" name="Content Placeholder 4">
            <a:extLst>
              <a:ext uri="{FF2B5EF4-FFF2-40B4-BE49-F238E27FC236}">
                <a16:creationId xmlns:a16="http://schemas.microsoft.com/office/drawing/2014/main" id="{F307221B-CF41-4693-ADAD-0027EF3BFE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10800000">
            <a:off x="220179" y="973476"/>
            <a:ext cx="2691984" cy="5556531"/>
          </a:xfrm>
        </p:spPr>
      </p:pic>
    </p:spTree>
    <p:extLst>
      <p:ext uri="{BB962C8B-B14F-4D97-AF65-F5344CB8AC3E}">
        <p14:creationId xmlns:p14="http://schemas.microsoft.com/office/powerpoint/2010/main" val="12629652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4F2C-AAD9-46CD-98AE-CF7C8E603C87}"/>
              </a:ext>
            </a:extLst>
          </p:cNvPr>
          <p:cNvSpPr>
            <a:spLocks noGrp="1"/>
          </p:cNvSpPr>
          <p:nvPr>
            <p:ph type="title"/>
          </p:nvPr>
        </p:nvSpPr>
        <p:spPr>
          <a:xfrm>
            <a:off x="2040835" y="663298"/>
            <a:ext cx="7814365" cy="1325563"/>
          </a:xfrm>
        </p:spPr>
        <p:txBody>
          <a:bodyPr>
            <a:noAutofit/>
          </a:bodyPr>
          <a:lstStyle/>
          <a:p>
            <a:r>
              <a:rPr lang="ka-GE" sz="7200" dirty="0"/>
              <a:t>       მადლობა ყურადღებისთვის</a:t>
            </a:r>
            <a:endParaRPr lang="en-US" sz="7200" dirty="0"/>
          </a:p>
        </p:txBody>
      </p:sp>
      <p:sp>
        <p:nvSpPr>
          <p:cNvPr id="3" name="Content Placeholder 2">
            <a:extLst>
              <a:ext uri="{FF2B5EF4-FFF2-40B4-BE49-F238E27FC236}">
                <a16:creationId xmlns:a16="http://schemas.microsoft.com/office/drawing/2014/main" id="{24EF50D1-0B72-447E-9609-933F5028671F}"/>
              </a:ext>
            </a:extLst>
          </p:cNvPr>
          <p:cNvSpPr>
            <a:spLocks noGrp="1"/>
          </p:cNvSpPr>
          <p:nvPr>
            <p:ph idx="1"/>
          </p:nvPr>
        </p:nvSpPr>
        <p:spPr>
          <a:xfrm>
            <a:off x="8640417" y="4219367"/>
            <a:ext cx="3551583" cy="2638633"/>
          </a:xfrm>
        </p:spPr>
        <p:txBody>
          <a:bodyPr/>
          <a:lstStyle/>
          <a:p>
            <a:r>
              <a:rPr lang="ka-GE" dirty="0"/>
              <a:t>ჯგუფის წევრები:</a:t>
            </a:r>
          </a:p>
          <a:p>
            <a:r>
              <a:rPr lang="ka-GE" dirty="0"/>
              <a:t>ილია ძინძიბაძე</a:t>
            </a:r>
          </a:p>
          <a:p>
            <a:r>
              <a:rPr lang="ka-GE" dirty="0"/>
              <a:t>გიორგი წიკლაური</a:t>
            </a:r>
          </a:p>
          <a:p>
            <a:r>
              <a:rPr lang="ka-GE" dirty="0"/>
              <a:t>ლუკა მსხალაძე</a:t>
            </a:r>
          </a:p>
          <a:p>
            <a:r>
              <a:rPr lang="ka-GE" dirty="0"/>
              <a:t>ილია კვიციანი</a:t>
            </a:r>
            <a:endParaRPr lang="en-US" dirty="0"/>
          </a:p>
        </p:txBody>
      </p:sp>
    </p:spTree>
    <p:extLst>
      <p:ext uri="{BB962C8B-B14F-4D97-AF65-F5344CB8AC3E}">
        <p14:creationId xmlns:p14="http://schemas.microsoft.com/office/powerpoint/2010/main" val="42756649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114</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Sylfaen</vt:lpstr>
      <vt:lpstr>Office Theme</vt:lpstr>
      <vt:lpstr>ჩვენ პროექტის თემად ავირჩიეთ სნექების აპარატი რადგან მის გასაკეთებლად ჩვენ შეგვიძლია ჩავრთოთ განვლილი მასალის დიდ ნაწილი</vt:lpstr>
      <vt:lpstr>ჩვენ ვაპირებთ დავწეროთ კოდი def ფუნქციის გამოყენებით სნექების აპარატისთვის და ასევე დავხატოთ იგი python-ის პროგრამაში</vt:lpstr>
      <vt:lpstr>ასევე პირველ სლაიდში როგორც ვთქვი ჩვენ უდა გამოვიყენოთ განვლილი მასალის უმეტესი ნაწილი.ჩვენ უნდა გავაკეთოთ დახვეწილი, რამდენიმე გვერდიანი, ორ ენოვანი და დიდი საიტი, რომელიც იქნება ესეთ აპარატებზე, კონტაქტებზე და ასე შემდეგ, სადაც html-ის მთლიან მასალას გამოვიყენებთ.</vt:lpstr>
      <vt:lpstr>ასევე ჩვენ თუ დრო დაგვრჩება შეიძლება გავაკეთოთ კიდევ ერთი ისეთი აპარატი რომელიც არავის აზრადაც არ მოუვიდოდა მაგრამ ჯერჯერობით ეს საიდუმლო იქნება.</vt:lpstr>
      <vt:lpstr>       მადლობა ყურადღებისთვის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როგორც იცით ერთერთი ყველაზე ახალი და კარგად გარჩეული თემა არის def ფუნქცია რომლის დახმარებითაც შეგვიძლია გავაკეთოთ სნექების აპარატი </dc:title>
  <dc:creator>ilia dzindzibadze</dc:creator>
  <cp:lastModifiedBy>ilia dzindzibadze</cp:lastModifiedBy>
  <cp:revision>6</cp:revision>
  <dcterms:created xsi:type="dcterms:W3CDTF">2024-07-25T11:34:24Z</dcterms:created>
  <dcterms:modified xsi:type="dcterms:W3CDTF">2024-07-25T12:19:06Z</dcterms:modified>
</cp:coreProperties>
</file>