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Αγγελικη Μαρια Κασαπη" userId="0773df3d-c845-49c1-9c3a-8f3d0e683e82" providerId="ADAL" clId="{0BFF25D0-B6BC-32C9-B432-E73E41622BF8}"/>
    <pc:docChg chg="custSel addSld modSld">
      <pc:chgData name="Αγγελικη Μαρια Κασαπη" userId="0773df3d-c845-49c1-9c3a-8f3d0e683e82" providerId="ADAL" clId="{0BFF25D0-B6BC-32C9-B432-E73E41622BF8}" dt="2025-08-12T10:20:35.119" v="279" actId="680"/>
      <pc:docMkLst>
        <pc:docMk/>
      </pc:docMkLst>
      <pc:sldChg chg="modSp new">
        <pc:chgData name="Αγγελικη Μαρια Κασαπη" userId="0773df3d-c845-49c1-9c3a-8f3d0e683e82" providerId="ADAL" clId="{0BFF25D0-B6BC-32C9-B432-E73E41622BF8}" dt="2025-08-12T09:51:53.358" v="91" actId="20577"/>
        <pc:sldMkLst>
          <pc:docMk/>
          <pc:sldMk cId="804191389" sldId="257"/>
        </pc:sldMkLst>
        <pc:spChg chg="mod">
          <ac:chgData name="Αγγελικη Μαρια Κασαπη" userId="0773df3d-c845-49c1-9c3a-8f3d0e683e82" providerId="ADAL" clId="{0BFF25D0-B6BC-32C9-B432-E73E41622BF8}" dt="2025-08-12T09:45:26.123" v="1" actId="20577"/>
          <ac:spMkLst>
            <pc:docMk/>
            <pc:sldMk cId="804191389" sldId="257"/>
            <ac:spMk id="2" creationId="{47AFD2C3-450F-DA8F-C4BD-1D0552B073A3}"/>
          </ac:spMkLst>
        </pc:spChg>
        <pc:spChg chg="mod">
          <ac:chgData name="Αγγελικη Μαρια Κασαπη" userId="0773df3d-c845-49c1-9c3a-8f3d0e683e82" providerId="ADAL" clId="{0BFF25D0-B6BC-32C9-B432-E73E41622BF8}" dt="2025-08-12T09:51:53.358" v="91" actId="20577"/>
          <ac:spMkLst>
            <pc:docMk/>
            <pc:sldMk cId="804191389" sldId="257"/>
            <ac:spMk id="3" creationId="{6FCB55D8-A101-D04D-EF45-F1C148D21519}"/>
          </ac:spMkLst>
        </pc:spChg>
      </pc:sldChg>
      <pc:sldChg chg="modSp new">
        <pc:chgData name="Αγγελικη Μαρια Κασαπη" userId="0773df3d-c845-49c1-9c3a-8f3d0e683e82" providerId="ADAL" clId="{0BFF25D0-B6BC-32C9-B432-E73E41622BF8}" dt="2025-08-12T09:58:33.098" v="184" actId="20577"/>
        <pc:sldMkLst>
          <pc:docMk/>
          <pc:sldMk cId="1865081885" sldId="258"/>
        </pc:sldMkLst>
        <pc:spChg chg="mod">
          <ac:chgData name="Αγγελικη Μαρια Κασαπη" userId="0773df3d-c845-49c1-9c3a-8f3d0e683e82" providerId="ADAL" clId="{0BFF25D0-B6BC-32C9-B432-E73E41622BF8}" dt="2025-08-12T09:52:19.865" v="93" actId="20577"/>
          <ac:spMkLst>
            <pc:docMk/>
            <pc:sldMk cId="1865081885" sldId="258"/>
            <ac:spMk id="2" creationId="{18A531E6-83EC-839F-FFF0-C694C2590D59}"/>
          </ac:spMkLst>
        </pc:spChg>
        <pc:spChg chg="mod">
          <ac:chgData name="Αγγελικη Μαρια Κασαπη" userId="0773df3d-c845-49c1-9c3a-8f3d0e683e82" providerId="ADAL" clId="{0BFF25D0-B6BC-32C9-B432-E73E41622BF8}" dt="2025-08-12T09:58:33.098" v="184" actId="20577"/>
          <ac:spMkLst>
            <pc:docMk/>
            <pc:sldMk cId="1865081885" sldId="258"/>
            <ac:spMk id="3" creationId="{D44B5B9D-F575-C25E-3DA3-93854290EC53}"/>
          </ac:spMkLst>
        </pc:spChg>
      </pc:sldChg>
      <pc:sldChg chg="modSp new">
        <pc:chgData name="Αγγελικη Μαρια Κασαπη" userId="0773df3d-c845-49c1-9c3a-8f3d0e683e82" providerId="ADAL" clId="{0BFF25D0-B6BC-32C9-B432-E73E41622BF8}" dt="2025-08-12T10:10:55.528" v="215" actId="27636"/>
        <pc:sldMkLst>
          <pc:docMk/>
          <pc:sldMk cId="2348534585" sldId="259"/>
        </pc:sldMkLst>
        <pc:spChg chg="mod">
          <ac:chgData name="Αγγελικη Μαρια Κασαπη" userId="0773df3d-c845-49c1-9c3a-8f3d0e683e82" providerId="ADAL" clId="{0BFF25D0-B6BC-32C9-B432-E73E41622BF8}" dt="2025-08-12T10:08:22.142" v="186" actId="20577"/>
          <ac:spMkLst>
            <pc:docMk/>
            <pc:sldMk cId="2348534585" sldId="259"/>
            <ac:spMk id="2" creationId="{D8429758-6ABF-C4A0-B1A2-268A5FCE3FFE}"/>
          </ac:spMkLst>
        </pc:spChg>
        <pc:spChg chg="mod">
          <ac:chgData name="Αγγελικη Μαρια Κασαπη" userId="0773df3d-c845-49c1-9c3a-8f3d0e683e82" providerId="ADAL" clId="{0BFF25D0-B6BC-32C9-B432-E73E41622BF8}" dt="2025-08-12T10:10:55.528" v="215" actId="27636"/>
          <ac:spMkLst>
            <pc:docMk/>
            <pc:sldMk cId="2348534585" sldId="259"/>
            <ac:spMk id="3" creationId="{B5845A18-4A09-E46D-9CD6-F4CAB9618A64}"/>
          </ac:spMkLst>
        </pc:spChg>
      </pc:sldChg>
      <pc:sldChg chg="modSp new">
        <pc:chgData name="Αγγελικη Μαρια Κασαπη" userId="0773df3d-c845-49c1-9c3a-8f3d0e683e82" providerId="ADAL" clId="{0BFF25D0-B6BC-32C9-B432-E73E41622BF8}" dt="2025-08-12T10:11:22.555" v="217" actId="20577"/>
        <pc:sldMkLst>
          <pc:docMk/>
          <pc:sldMk cId="3528903239" sldId="260"/>
        </pc:sldMkLst>
        <pc:spChg chg="mod">
          <ac:chgData name="Αγγελικη Μαρια Κασαπη" userId="0773df3d-c845-49c1-9c3a-8f3d0e683e82" providerId="ADAL" clId="{0BFF25D0-B6BC-32C9-B432-E73E41622BF8}" dt="2025-08-12T10:11:22.555" v="217" actId="20577"/>
          <ac:spMkLst>
            <pc:docMk/>
            <pc:sldMk cId="3528903239" sldId="260"/>
            <ac:spMk id="2" creationId="{FAE1F138-FDE6-AEE9-EE99-AE014B3E398A}"/>
          </ac:spMkLst>
        </pc:spChg>
      </pc:sldChg>
      <pc:sldChg chg="modSp new">
        <pc:chgData name="Αγγελικη Μαρια Κασαπη" userId="0773df3d-c845-49c1-9c3a-8f3d0e683e82" providerId="ADAL" clId="{0BFF25D0-B6BC-32C9-B432-E73E41622BF8}" dt="2025-08-12T10:12:27.947" v="222" actId="20577"/>
        <pc:sldMkLst>
          <pc:docMk/>
          <pc:sldMk cId="2763385011" sldId="261"/>
        </pc:sldMkLst>
        <pc:spChg chg="mod">
          <ac:chgData name="Αγγελικη Μαρια Κασαπη" userId="0773df3d-c845-49c1-9c3a-8f3d0e683e82" providerId="ADAL" clId="{0BFF25D0-B6BC-32C9-B432-E73E41622BF8}" dt="2025-08-12T10:12:27.947" v="222" actId="20577"/>
          <ac:spMkLst>
            <pc:docMk/>
            <pc:sldMk cId="2763385011" sldId="261"/>
            <ac:spMk id="2" creationId="{0EA6ABA1-B023-883E-3F0B-B9F44088CF30}"/>
          </ac:spMkLst>
        </pc:spChg>
      </pc:sldChg>
      <pc:sldChg chg="modSp new">
        <pc:chgData name="Αγγελικη Μαρια Κασαπη" userId="0773df3d-c845-49c1-9c3a-8f3d0e683e82" providerId="ADAL" clId="{0BFF25D0-B6BC-32C9-B432-E73E41622BF8}" dt="2025-08-12T10:20:33.914" v="278" actId="20577"/>
        <pc:sldMkLst>
          <pc:docMk/>
          <pc:sldMk cId="3992971401" sldId="262"/>
        </pc:sldMkLst>
        <pc:spChg chg="mod">
          <ac:chgData name="Αγγελικη Μαρια Κασαπη" userId="0773df3d-c845-49c1-9c3a-8f3d0e683e82" providerId="ADAL" clId="{0BFF25D0-B6BC-32C9-B432-E73E41622BF8}" dt="2025-08-12T10:12:56.651" v="226" actId="20577"/>
          <ac:spMkLst>
            <pc:docMk/>
            <pc:sldMk cId="3992971401" sldId="262"/>
            <ac:spMk id="2" creationId="{A68516E9-873C-651F-A1EE-54FAD83891F9}"/>
          </ac:spMkLst>
        </pc:spChg>
        <pc:spChg chg="mod">
          <ac:chgData name="Αγγελικη Μαρια Κασαπη" userId="0773df3d-c845-49c1-9c3a-8f3d0e683e82" providerId="ADAL" clId="{0BFF25D0-B6BC-32C9-B432-E73E41622BF8}" dt="2025-08-12T10:20:33.914" v="278" actId="20577"/>
          <ac:spMkLst>
            <pc:docMk/>
            <pc:sldMk cId="3992971401" sldId="262"/>
            <ac:spMk id="3" creationId="{D61C9018-6DE6-0C8F-2275-3E0632616E9A}"/>
          </ac:spMkLst>
        </pc:spChg>
      </pc:sldChg>
      <pc:sldChg chg="new">
        <pc:chgData name="Αγγελικη Μαρια Κασαπη" userId="0773df3d-c845-49c1-9c3a-8f3d0e683e82" providerId="ADAL" clId="{0BFF25D0-B6BC-32C9-B432-E73E41622BF8}" dt="2025-08-12T10:20:35.119" v="279" actId="680"/>
        <pc:sldMkLst>
          <pc:docMk/>
          <pc:sldMk cId="164074162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5FB3AD0-CEE1-A155-914E-553EC296EE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9D46E376-9E7D-EF63-3BDE-45F905C59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90ED8038-1C73-5B00-0EC8-D8833362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0A236207-C7A5-073C-39C4-8636D2AC0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E127054C-4888-0633-5FF8-4870B1932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4899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867D35E-B487-C9EE-CFDD-0756EA2C4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D4C25ED-B362-07EE-E2AD-2BDA04F7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5877796-215C-148D-DD80-5067D1F0F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53323EB6-BACD-E51E-904A-57149DBD5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5B2DF1FF-C528-95BD-F2C7-292AA9EA5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07845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Κατακόρυφος τίτλος 1">
            <a:extLst>
              <a:ext uri="{FF2B5EF4-FFF2-40B4-BE49-F238E27FC236}">
                <a16:creationId xmlns:a16="http://schemas.microsoft.com/office/drawing/2014/main" id="{A0F24ABC-C412-E7A1-ACE6-A9FE697AF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ατακόρυφου κειμένου 2">
            <a:extLst>
              <a:ext uri="{FF2B5EF4-FFF2-40B4-BE49-F238E27FC236}">
                <a16:creationId xmlns:a16="http://schemas.microsoft.com/office/drawing/2014/main" id="{902814A2-B7AA-57F0-CA3A-A46C65CFA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4FC31CD7-A8FE-8312-5379-A41B29CBA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AD5DB193-665F-780B-56C4-8E52D93EB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70327466-6436-98D5-0EDF-58CA8C63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59332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988F4CB-9971-286C-1B7D-E373469C1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F4C41380-8395-444E-4606-FC1E65965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C0B5B2D-306E-361D-CB05-850B34E3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DA0D60C7-8019-A38F-8A9C-9BE0DAFF0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F7D2114-A360-DE04-6E0F-1766B346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52262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3CB7CE33-0119-0A23-8AA6-1AE3A237B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2C57C0A2-948B-571C-742A-8EE85A123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3FC5F23D-2659-FCB2-7469-ED96E03E1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39C5DDB8-0A8E-BC5C-D53C-815353C33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6A147A2-4AF8-1947-1EE4-9968FBBCE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6929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9CCAC8F-D4C4-0E8B-7384-4F45889CC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07B9760-E244-D738-DDBD-AE40CD2D9B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99DFC2FE-BE55-C2E3-FC26-6F63F30D06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875F6168-30BC-C310-46D7-79443878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3F40A86A-16CF-B647-335A-3F571F2C3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B7F8D0F-B1C8-E53F-FA05-0D651CB3B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91121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88E1F6F-7B14-552D-4DA8-DD025EB6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7FB486B3-85C3-00B6-56A8-88C232A89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Θέση περιεχομένου 3">
            <a:extLst>
              <a:ext uri="{FF2B5EF4-FFF2-40B4-BE49-F238E27FC236}">
                <a16:creationId xmlns:a16="http://schemas.microsoft.com/office/drawing/2014/main" id="{7478B999-A1B5-B475-48AC-94C01E133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5" name="Θέση κειμένου 4">
            <a:extLst>
              <a:ext uri="{FF2B5EF4-FFF2-40B4-BE49-F238E27FC236}">
                <a16:creationId xmlns:a16="http://schemas.microsoft.com/office/drawing/2014/main" id="{FA608160-0D54-C690-E921-F250778944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Θέση περιεχομένου 5">
            <a:extLst>
              <a:ext uri="{FF2B5EF4-FFF2-40B4-BE49-F238E27FC236}">
                <a16:creationId xmlns:a16="http://schemas.microsoft.com/office/drawing/2014/main" id="{E06C0DC6-11D6-9290-EF13-CC13B35AF2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7" name="Θέση ημερομηνίας 6">
            <a:extLst>
              <a:ext uri="{FF2B5EF4-FFF2-40B4-BE49-F238E27FC236}">
                <a16:creationId xmlns:a16="http://schemas.microsoft.com/office/drawing/2014/main" id="{3A54B648-DB2C-B0A1-6252-4FB335C8B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8" name="Θέση υποσέλιδου 7">
            <a:extLst>
              <a:ext uri="{FF2B5EF4-FFF2-40B4-BE49-F238E27FC236}">
                <a16:creationId xmlns:a16="http://schemas.microsoft.com/office/drawing/2014/main" id="{313D89A8-9F8B-D93E-D525-9F9DBF960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Θέση αριθμού διαφάνειας 8">
            <a:extLst>
              <a:ext uri="{FF2B5EF4-FFF2-40B4-BE49-F238E27FC236}">
                <a16:creationId xmlns:a16="http://schemas.microsoft.com/office/drawing/2014/main" id="{3BD2A0DA-85E0-F90C-369A-66EF7C21B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15288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9D850E-6D16-081A-B594-1EBDBDF7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77A9A330-B78C-5C03-E3BC-B7B5931A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4C4A6172-D501-2450-7284-AB0B2CE4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3A97EDA2-2F30-8406-7440-9478BD282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49319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ημερομηνίας 1">
            <a:extLst>
              <a:ext uri="{FF2B5EF4-FFF2-40B4-BE49-F238E27FC236}">
                <a16:creationId xmlns:a16="http://schemas.microsoft.com/office/drawing/2014/main" id="{01568A96-4444-59F9-F328-2A1E0068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3" name="Θέση υποσέλιδου 2">
            <a:extLst>
              <a:ext uri="{FF2B5EF4-FFF2-40B4-BE49-F238E27FC236}">
                <a16:creationId xmlns:a16="http://schemas.microsoft.com/office/drawing/2014/main" id="{227BE570-D002-DE50-EADA-2F7E97DDB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Θέση αριθμού διαφάνειας 3">
            <a:extLst>
              <a:ext uri="{FF2B5EF4-FFF2-40B4-BE49-F238E27FC236}">
                <a16:creationId xmlns:a16="http://schemas.microsoft.com/office/drawing/2014/main" id="{DCF247B8-7099-4123-D32B-59A0991AC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94248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6D17062A-688F-54C1-C579-039CFBA2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0C84884-957B-AAB1-5605-567E8BCD6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FDD5135E-FA04-33DB-C2D1-B6654D785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C0E77C05-26B1-7632-E072-A4C2FB46E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9FE7E5FC-D838-E22B-CB75-7F3A4B9CA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E35A02BF-E45B-3D44-5706-30923F242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11153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0D2E4B5-C334-96F9-DB39-EDE1CE575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εικόνας 2">
            <a:extLst>
              <a:ext uri="{FF2B5EF4-FFF2-40B4-BE49-F238E27FC236}">
                <a16:creationId xmlns:a16="http://schemas.microsoft.com/office/drawing/2014/main" id="{16032679-1CC9-31D0-1612-41FF8FEFF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Θέση κειμένου 3">
            <a:extLst>
              <a:ext uri="{FF2B5EF4-FFF2-40B4-BE49-F238E27FC236}">
                <a16:creationId xmlns:a16="http://schemas.microsoft.com/office/drawing/2014/main" id="{D5E01B42-8AD5-E81E-6533-A0630AD73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Θέση ημερομηνίας 4">
            <a:extLst>
              <a:ext uri="{FF2B5EF4-FFF2-40B4-BE49-F238E27FC236}">
                <a16:creationId xmlns:a16="http://schemas.microsoft.com/office/drawing/2014/main" id="{B57CC940-F13A-F439-9D23-23F4B7E2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6" name="Θέση υποσέλιδου 5">
            <a:extLst>
              <a:ext uri="{FF2B5EF4-FFF2-40B4-BE49-F238E27FC236}">
                <a16:creationId xmlns:a16="http://schemas.microsoft.com/office/drawing/2014/main" id="{A8E8B725-3827-491F-A512-19CB21F9F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Θέση αριθμού διαφάνειας 6">
            <a:extLst>
              <a:ext uri="{FF2B5EF4-FFF2-40B4-BE49-F238E27FC236}">
                <a16:creationId xmlns:a16="http://schemas.microsoft.com/office/drawing/2014/main" id="{D1FCEAEE-66FD-8C7A-77DA-22D03E33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18564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τίτλου 1">
            <a:extLst>
              <a:ext uri="{FF2B5EF4-FFF2-40B4-BE49-F238E27FC236}">
                <a16:creationId xmlns:a16="http://schemas.microsoft.com/office/drawing/2014/main" id="{FBA0A1AC-FE11-9C4D-8B5E-289DE3DA8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l-GR"/>
              <a:t>Κάντε κλικ για να επεξεργαστείτε τον τίτλο υποδείγματος</a:t>
            </a:r>
          </a:p>
        </p:txBody>
      </p:sp>
      <p:sp>
        <p:nvSpPr>
          <p:cNvPr id="3" name="Θέση κειμένου 2">
            <a:extLst>
              <a:ext uri="{FF2B5EF4-FFF2-40B4-BE49-F238E27FC236}">
                <a16:creationId xmlns:a16="http://schemas.microsoft.com/office/drawing/2014/main" id="{3C30167F-E23B-D28D-238B-69E9DA255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</a:p>
        </p:txBody>
      </p:sp>
      <p:sp>
        <p:nvSpPr>
          <p:cNvPr id="4" name="Θέση ημερομηνίας 3">
            <a:extLst>
              <a:ext uri="{FF2B5EF4-FFF2-40B4-BE49-F238E27FC236}">
                <a16:creationId xmlns:a16="http://schemas.microsoft.com/office/drawing/2014/main" id="{11500EC5-7D5F-B13F-8286-9257A2052C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6A8592-3634-414B-8ED0-2D974779906C}" type="datetimeFigureOut">
              <a:rPr lang="el-GR" smtClean="0"/>
              <a:t>12/8/2025</a:t>
            </a:fld>
            <a:endParaRPr lang="el-GR"/>
          </a:p>
        </p:txBody>
      </p:sp>
      <p:sp>
        <p:nvSpPr>
          <p:cNvPr id="5" name="Θέση υποσέλιδου 4">
            <a:extLst>
              <a:ext uri="{FF2B5EF4-FFF2-40B4-BE49-F238E27FC236}">
                <a16:creationId xmlns:a16="http://schemas.microsoft.com/office/drawing/2014/main" id="{FA91A030-97D7-707E-0202-82DDDC9C4E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Θέση αριθμού διαφάνειας 5">
            <a:extLst>
              <a:ext uri="{FF2B5EF4-FFF2-40B4-BE49-F238E27FC236}">
                <a16:creationId xmlns:a16="http://schemas.microsoft.com/office/drawing/2014/main" id="{A3463431-DF1F-EE3A-04E7-49EA80B92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B91004-DE9B-984B-AC76-29B9025F1013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296573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78EB94B-6592-9D87-2AAB-F9FF904EE9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Υπότιτλος 2">
            <a:extLst>
              <a:ext uri="{FF2B5EF4-FFF2-40B4-BE49-F238E27FC236}">
                <a16:creationId xmlns:a16="http://schemas.microsoft.com/office/drawing/2014/main" id="{A6BCD284-859E-6700-EDDF-E5FBD61FB1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295823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7AFD2C3-450F-DA8F-C4BD-1D0552B0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6FCB55D8-A101-D04D-EF45-F1C148D2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8279" y="1690688"/>
            <a:ext cx="10155441" cy="38714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ACMG 2015 criteria</a:t>
            </a:r>
          </a:p>
          <a:p>
            <a:pPr marL="0" indent="0">
              <a:buNone/>
            </a:pPr>
            <a:r>
              <a:rPr lang="en-US" dirty="0" err="1"/>
              <a:t>Ποιο</a:t>
            </a:r>
            <a:r>
              <a:rPr lang="en-US" dirty="0"/>
              <a:t> </a:t>
            </a:r>
            <a:r>
              <a:rPr lang="en-US" dirty="0" err="1"/>
              <a:t>είν</a:t>
            </a:r>
            <a:r>
              <a:rPr lang="en-US" dirty="0"/>
              <a:t>αι το π</a:t>
            </a:r>
            <a:r>
              <a:rPr lang="en-US" dirty="0" err="1"/>
              <a:t>ρό</a:t>
            </a:r>
            <a:r>
              <a:rPr lang="en-US" dirty="0"/>
              <a:t>β</a:t>
            </a:r>
            <a:r>
              <a:rPr lang="en-US" dirty="0" err="1"/>
              <a:t>λημ</a:t>
            </a:r>
            <a:r>
              <a:rPr lang="en-US" dirty="0"/>
              <a:t>α;</a:t>
            </a:r>
          </a:p>
          <a:p>
            <a:pPr marL="0" indent="0">
              <a:buNone/>
            </a:pPr>
            <a:r>
              <a:rPr lang="en-US" dirty="0" err="1"/>
              <a:t>Γι</a:t>
            </a:r>
            <a:r>
              <a:rPr lang="en-US" dirty="0"/>
              <a:t>α</a:t>
            </a:r>
            <a:r>
              <a:rPr lang="en-US" dirty="0" err="1"/>
              <a:t>τί</a:t>
            </a:r>
            <a:r>
              <a:rPr lang="en-US" dirty="0"/>
              <a:t> </a:t>
            </a:r>
            <a:r>
              <a:rPr lang="en-US" dirty="0" err="1"/>
              <a:t>κάνουμε</a:t>
            </a:r>
            <a:r>
              <a:rPr lang="en-US" dirty="0"/>
              <a:t> classification?</a:t>
            </a:r>
          </a:p>
        </p:txBody>
      </p:sp>
    </p:spTree>
    <p:extLst>
      <p:ext uri="{BB962C8B-B14F-4D97-AF65-F5344CB8AC3E}">
        <p14:creationId xmlns:p14="http://schemas.microsoft.com/office/powerpoint/2010/main" val="80419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8A531E6-83EC-839F-FFF0-C694C2590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44B5B9D-F575-C25E-3DA3-93854290E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script</a:t>
            </a:r>
          </a:p>
          <a:p>
            <a:pPr marL="0" indent="0">
              <a:buNone/>
            </a:pPr>
            <a:r>
              <a:rPr lang="en-US" dirty="0"/>
              <a:t>Unzips/filters variant-</a:t>
            </a:r>
            <a:r>
              <a:rPr lang="en-US" dirty="0" err="1"/>
              <a:t>summary.txt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Preprocess the data</a:t>
            </a:r>
          </a:p>
          <a:p>
            <a:pPr marL="0" indent="0">
              <a:buNone/>
            </a:pPr>
            <a:r>
              <a:rPr lang="en-US" dirty="0"/>
              <a:t>Adds ACMG logic</a:t>
            </a:r>
          </a:p>
          <a:p>
            <a:pPr marL="0" indent="0">
              <a:buNone/>
            </a:pPr>
            <a:r>
              <a:rPr lang="en-US" dirty="0"/>
              <a:t>• PostgreSQL Database (</a:t>
            </a:r>
            <a:r>
              <a:rPr lang="en-US" dirty="0" err="1"/>
              <a:t>clinvar_db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Table: gene-variants</a:t>
            </a:r>
          </a:p>
          <a:p>
            <a:pPr marL="0" indent="0">
              <a:buNone/>
            </a:pPr>
            <a:r>
              <a:rPr lang="en-US" dirty="0"/>
              <a:t>• API – Fast API</a:t>
            </a:r>
          </a:p>
          <a:p>
            <a:pPr marL="0" indent="0">
              <a:buNone/>
            </a:pPr>
            <a:r>
              <a:rPr lang="en-US" dirty="0"/>
              <a:t>Reads </a:t>
            </a:r>
            <a:r>
              <a:rPr lang="en-US" dirty="0" err="1"/>
              <a:t>gene.variants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Serves JSON output</a:t>
            </a:r>
          </a:p>
          <a:p>
            <a:pPr marL="0" indent="0">
              <a:buNone/>
            </a:pP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86508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8429758-6ABF-C4A0-B1A2-268A5FCE3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libraries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5845A18-4A09-E46D-9CD6-F4CAB9618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Psycopg2</a:t>
            </a:r>
          </a:p>
          <a:p>
            <a:r>
              <a:rPr lang="en-US" dirty="0"/>
              <a:t>Pandas</a:t>
            </a:r>
          </a:p>
          <a:p>
            <a:r>
              <a:rPr lang="en-US" dirty="0" err="1"/>
              <a:t>url</a:t>
            </a:r>
            <a:r>
              <a:rPr lang="en-US" dirty="0"/>
              <a:t> lib</a:t>
            </a:r>
          </a:p>
          <a:p>
            <a:r>
              <a:rPr lang="en-US" dirty="0"/>
              <a:t>Re</a:t>
            </a:r>
          </a:p>
          <a:p>
            <a:r>
              <a:rPr lang="en-US" dirty="0" err="1"/>
              <a:t>Traceback</a:t>
            </a:r>
            <a:endParaRPr lang="en-US" dirty="0"/>
          </a:p>
          <a:p>
            <a:r>
              <a:rPr lang="en-US" dirty="0" err="1"/>
              <a:t>Os</a:t>
            </a:r>
            <a:endParaRPr lang="en-US" dirty="0"/>
          </a:p>
          <a:p>
            <a:r>
              <a:rPr lang="en-US" dirty="0"/>
              <a:t>Typing</a:t>
            </a:r>
          </a:p>
          <a:p>
            <a:r>
              <a:rPr lang="en-US" dirty="0" err="1"/>
              <a:t>Subprocess</a:t>
            </a:r>
            <a:endParaRPr lang="en-US" dirty="0"/>
          </a:p>
          <a:p>
            <a:r>
              <a:rPr lang="en-US" dirty="0"/>
              <a:t>collections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348534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FAE1F138-FDE6-AEE9-EE99-AE014B3E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22C79F25-2089-F105-521E-36D9DFB3D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52890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EA6ABA1-B023-883E-3F0B-B9F44088C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B8173782-E763-14F6-DC33-03573EAFD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63385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A68516E9-873C-651F-A1EE-54FAD8389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- π</a:t>
            </a:r>
            <a:r>
              <a:rPr lang="en-US" dirty="0" err="1"/>
              <a:t>ροεκτάσεις</a:t>
            </a:r>
            <a:endParaRPr lang="el-GR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D61C9018-6DE6-0C8F-2275-3E063261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Προέκτ</a:t>
            </a:r>
            <a:r>
              <a:rPr lang="en-US" dirty="0"/>
              <a:t>α</a:t>
            </a:r>
            <a:r>
              <a:rPr lang="en-US" dirty="0" err="1"/>
              <a:t>ση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π</a:t>
            </a:r>
            <a:r>
              <a:rPr lang="en-US" dirty="0" err="1"/>
              <a:t>ερισσότερ</a:t>
            </a:r>
            <a:r>
              <a:rPr lang="en-US" dirty="0"/>
              <a:t>α </a:t>
            </a:r>
            <a:r>
              <a:rPr lang="en-US" dirty="0" err="1"/>
              <a:t>γονίδι</a:t>
            </a:r>
            <a:r>
              <a:rPr lang="en-US" dirty="0"/>
              <a:t>α</a:t>
            </a:r>
          </a:p>
          <a:p>
            <a:r>
              <a:rPr lang="el-GR" dirty="0"/>
              <a:t>Σ</a:t>
            </a:r>
            <a:r>
              <a:rPr lang="en-US" dirty="0" err="1"/>
              <a:t>ύνδεση</a:t>
            </a:r>
            <a:r>
              <a:rPr lang="en-US" dirty="0"/>
              <a:t> </a:t>
            </a:r>
            <a:r>
              <a:rPr lang="en-US" dirty="0" err="1"/>
              <a:t>με</a:t>
            </a:r>
            <a:r>
              <a:rPr lang="en-US" dirty="0"/>
              <a:t> </a:t>
            </a:r>
            <a:r>
              <a:rPr lang="en-US" dirty="0" err="1"/>
              <a:t>άλλες</a:t>
            </a:r>
            <a:r>
              <a:rPr lang="en-US" dirty="0"/>
              <a:t> β</a:t>
            </a:r>
            <a:r>
              <a:rPr lang="en-US" dirty="0" err="1"/>
              <a:t>άσεις</a:t>
            </a:r>
            <a:r>
              <a:rPr lang="en-US" dirty="0"/>
              <a:t> </a:t>
            </a:r>
            <a:r>
              <a:rPr lang="en-US" dirty="0" err="1"/>
              <a:t>δεδομένων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επιπ</a:t>
            </a:r>
            <a:r>
              <a:rPr lang="en-US" dirty="0" err="1"/>
              <a:t>λέον</a:t>
            </a:r>
            <a:r>
              <a:rPr lang="en-US" dirty="0"/>
              <a:t> επιβεβα</a:t>
            </a:r>
            <a:r>
              <a:rPr lang="en-US" dirty="0" err="1"/>
              <a:t>ίωση</a:t>
            </a:r>
            <a:endParaRPr lang="en-US" dirty="0"/>
          </a:p>
          <a:p>
            <a:r>
              <a:rPr lang="el-GR" dirty="0"/>
              <a:t>Π</a:t>
            </a:r>
            <a:r>
              <a:rPr lang="en-US" dirty="0" err="1"/>
              <a:t>ροσθήκη</a:t>
            </a:r>
            <a:r>
              <a:rPr lang="en-US" dirty="0"/>
              <a:t> επιπ</a:t>
            </a:r>
            <a:r>
              <a:rPr lang="en-US" dirty="0" err="1"/>
              <a:t>λέον</a:t>
            </a:r>
            <a:r>
              <a:rPr lang="en-US" dirty="0"/>
              <a:t> π</a:t>
            </a:r>
            <a:r>
              <a:rPr lang="en-US" dirty="0" err="1"/>
              <a:t>ινάκων</a:t>
            </a:r>
            <a:r>
              <a:rPr lang="en-US" dirty="0"/>
              <a:t> </a:t>
            </a:r>
            <a:r>
              <a:rPr lang="en-US" dirty="0" err="1"/>
              <a:t>γι</a:t>
            </a:r>
            <a:r>
              <a:rPr lang="en-US" dirty="0"/>
              <a:t>α π</a:t>
            </a:r>
            <a:r>
              <a:rPr lang="en-US" dirty="0" err="1"/>
              <a:t>ροσθήκη</a:t>
            </a:r>
            <a:r>
              <a:rPr lang="en-US" dirty="0"/>
              <a:t> επιπ</a:t>
            </a:r>
            <a:r>
              <a:rPr lang="en-US" dirty="0" err="1"/>
              <a:t>λέον</a:t>
            </a:r>
            <a:r>
              <a:rPr lang="en-US" dirty="0"/>
              <a:t> </a:t>
            </a:r>
            <a:r>
              <a:rPr lang="en-US" dirty="0" err="1"/>
              <a:t>ερωτημάτων</a:t>
            </a:r>
            <a:endParaRPr lang="en-US" dirty="0"/>
          </a:p>
          <a:p>
            <a:r>
              <a:rPr lang="el-GR" dirty="0"/>
              <a:t>Π</a:t>
            </a:r>
            <a:r>
              <a:rPr lang="en-US" dirty="0" err="1"/>
              <a:t>ροσθήκη</a:t>
            </a:r>
            <a:r>
              <a:rPr lang="en-US" dirty="0"/>
              <a:t>  PM1 </a:t>
            </a:r>
            <a:r>
              <a:rPr lang="en-US" dirty="0" err="1"/>
              <a:t>κριτηρίου</a:t>
            </a:r>
            <a:endParaRPr lang="en-US" dirty="0"/>
          </a:p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992971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7D80AF85-52A7-70CF-BDB5-E422D2BD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8516D692-2DD6-6F1D-6232-A44CB6519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40741622"/>
      </p:ext>
    </p:extLst>
  </p:cSld>
  <p:clrMapOvr>
    <a:masterClrMapping/>
  </p:clrMapOvr>
</p:sld>
</file>

<file path=ppt/theme/theme1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Ευρεία οθόνη</PresentationFormat>
  <Slides>8</Slides>
  <Notes>0</Notes>
  <HiddenSlides>0</HiddenSlide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8</vt:i4>
      </vt:variant>
    </vt:vector>
  </HeadingPairs>
  <TitlesOfParts>
    <vt:vector size="9" baseType="lpstr">
      <vt:lpstr>Θέμα του Office</vt:lpstr>
      <vt:lpstr>Παρουσίαση του PowerPoint</vt:lpstr>
      <vt:lpstr>Introduction</vt:lpstr>
      <vt:lpstr>Workflow</vt:lpstr>
      <vt:lpstr>Python libraries</vt:lpstr>
      <vt:lpstr>Script</vt:lpstr>
      <vt:lpstr>Results </vt:lpstr>
      <vt:lpstr>Conclusions - προεκτάσεις</vt:lpstr>
      <vt:lpstr>Παρουσίαση του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Παρουσίαση του PowerPoint</dc:title>
  <dc:creator>Aggeliki Kasapi</dc:creator>
  <cp:lastModifiedBy>Aggeliki Kasapi</cp:lastModifiedBy>
  <cp:revision>1</cp:revision>
  <dcterms:created xsi:type="dcterms:W3CDTF">2025-08-12T09:42:05Z</dcterms:created>
  <dcterms:modified xsi:type="dcterms:W3CDTF">2025-08-12T10:20:45Z</dcterms:modified>
</cp:coreProperties>
</file>