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58" r:id="rId6"/>
    <p:sldId id="259" r:id="rId7"/>
    <p:sldId id="260" r:id="rId8"/>
    <p:sldId id="266" r:id="rId9"/>
    <p:sldId id="261" r:id="rId10"/>
    <p:sldId id="267" r:id="rId11"/>
    <p:sldId id="268" r:id="rId12"/>
    <p:sldId id="269" r:id="rId13"/>
    <p:sldId id="262" r:id="rId14"/>
    <p:sldId id="263" r:id="rId15"/>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Αγγελικη Μαρια Κασαπη" userId="0773df3d-c845-49c1-9c3a-8f3d0e683e82" providerId="ADAL" clId="{0BFF25D0-B6BC-32C9-B432-E73E41622BF8}"/>
    <pc:docChg chg="custSel addSld modSld">
      <pc:chgData name="Αγγελικη Μαρια Κασαπη" userId="0773df3d-c845-49c1-9c3a-8f3d0e683e82" providerId="ADAL" clId="{0BFF25D0-B6BC-32C9-B432-E73E41622BF8}" dt="2025-08-12T10:20:35.119" v="279" actId="680"/>
      <pc:docMkLst>
        <pc:docMk/>
      </pc:docMkLst>
      <pc:sldChg chg="modSp new">
        <pc:chgData name="Αγγελικη Μαρια Κασαπη" userId="0773df3d-c845-49c1-9c3a-8f3d0e683e82" providerId="ADAL" clId="{0BFF25D0-B6BC-32C9-B432-E73E41622BF8}" dt="2025-08-12T09:51:53.358" v="91" actId="20577"/>
        <pc:sldMkLst>
          <pc:docMk/>
          <pc:sldMk cId="804191389" sldId="257"/>
        </pc:sldMkLst>
        <pc:spChg chg="mod">
          <ac:chgData name="Αγγελικη Μαρια Κασαπη" userId="0773df3d-c845-49c1-9c3a-8f3d0e683e82" providerId="ADAL" clId="{0BFF25D0-B6BC-32C9-B432-E73E41622BF8}" dt="2025-08-12T09:45:26.123" v="1" actId="20577"/>
          <ac:spMkLst>
            <pc:docMk/>
            <pc:sldMk cId="804191389" sldId="257"/>
            <ac:spMk id="2" creationId="{47AFD2C3-450F-DA8F-C4BD-1D0552B073A3}"/>
          </ac:spMkLst>
        </pc:spChg>
        <pc:spChg chg="mod">
          <ac:chgData name="Αγγελικη Μαρια Κασαπη" userId="0773df3d-c845-49c1-9c3a-8f3d0e683e82" providerId="ADAL" clId="{0BFF25D0-B6BC-32C9-B432-E73E41622BF8}" dt="2025-08-12T09:51:53.358" v="91" actId="20577"/>
          <ac:spMkLst>
            <pc:docMk/>
            <pc:sldMk cId="804191389" sldId="257"/>
            <ac:spMk id="3" creationId="{6FCB55D8-A101-D04D-EF45-F1C148D21519}"/>
          </ac:spMkLst>
        </pc:spChg>
      </pc:sldChg>
      <pc:sldChg chg="modSp new">
        <pc:chgData name="Αγγελικη Μαρια Κασαπη" userId="0773df3d-c845-49c1-9c3a-8f3d0e683e82" providerId="ADAL" clId="{0BFF25D0-B6BC-32C9-B432-E73E41622BF8}" dt="2025-08-12T09:58:33.098" v="184" actId="20577"/>
        <pc:sldMkLst>
          <pc:docMk/>
          <pc:sldMk cId="1865081885" sldId="258"/>
        </pc:sldMkLst>
        <pc:spChg chg="mod">
          <ac:chgData name="Αγγελικη Μαρια Κασαπη" userId="0773df3d-c845-49c1-9c3a-8f3d0e683e82" providerId="ADAL" clId="{0BFF25D0-B6BC-32C9-B432-E73E41622BF8}" dt="2025-08-12T09:52:19.865" v="93" actId="20577"/>
          <ac:spMkLst>
            <pc:docMk/>
            <pc:sldMk cId="1865081885" sldId="258"/>
            <ac:spMk id="2" creationId="{18A531E6-83EC-839F-FFF0-C694C2590D59}"/>
          </ac:spMkLst>
        </pc:spChg>
        <pc:spChg chg="mod">
          <ac:chgData name="Αγγελικη Μαρια Κασαπη" userId="0773df3d-c845-49c1-9c3a-8f3d0e683e82" providerId="ADAL" clId="{0BFF25D0-B6BC-32C9-B432-E73E41622BF8}" dt="2025-08-12T09:58:33.098" v="184" actId="20577"/>
          <ac:spMkLst>
            <pc:docMk/>
            <pc:sldMk cId="1865081885" sldId="258"/>
            <ac:spMk id="3" creationId="{D44B5B9D-F575-C25E-3DA3-93854290EC53}"/>
          </ac:spMkLst>
        </pc:spChg>
      </pc:sldChg>
      <pc:sldChg chg="modSp new">
        <pc:chgData name="Αγγελικη Μαρια Κασαπη" userId="0773df3d-c845-49c1-9c3a-8f3d0e683e82" providerId="ADAL" clId="{0BFF25D0-B6BC-32C9-B432-E73E41622BF8}" dt="2025-08-12T10:10:55.528" v="215" actId="27636"/>
        <pc:sldMkLst>
          <pc:docMk/>
          <pc:sldMk cId="2348534585" sldId="259"/>
        </pc:sldMkLst>
        <pc:spChg chg="mod">
          <ac:chgData name="Αγγελικη Μαρια Κασαπη" userId="0773df3d-c845-49c1-9c3a-8f3d0e683e82" providerId="ADAL" clId="{0BFF25D0-B6BC-32C9-B432-E73E41622BF8}" dt="2025-08-12T10:08:22.142" v="186" actId="20577"/>
          <ac:spMkLst>
            <pc:docMk/>
            <pc:sldMk cId="2348534585" sldId="259"/>
            <ac:spMk id="2" creationId="{D8429758-6ABF-C4A0-B1A2-268A5FCE3FFE}"/>
          </ac:spMkLst>
        </pc:spChg>
        <pc:spChg chg="mod">
          <ac:chgData name="Αγγελικη Μαρια Κασαπη" userId="0773df3d-c845-49c1-9c3a-8f3d0e683e82" providerId="ADAL" clId="{0BFF25D0-B6BC-32C9-B432-E73E41622BF8}" dt="2025-08-12T10:10:55.528" v="215" actId="27636"/>
          <ac:spMkLst>
            <pc:docMk/>
            <pc:sldMk cId="2348534585" sldId="259"/>
            <ac:spMk id="3" creationId="{B5845A18-4A09-E46D-9CD6-F4CAB9618A64}"/>
          </ac:spMkLst>
        </pc:spChg>
      </pc:sldChg>
      <pc:sldChg chg="modSp new">
        <pc:chgData name="Αγγελικη Μαρια Κασαπη" userId="0773df3d-c845-49c1-9c3a-8f3d0e683e82" providerId="ADAL" clId="{0BFF25D0-B6BC-32C9-B432-E73E41622BF8}" dt="2025-08-12T10:11:22.555" v="217" actId="20577"/>
        <pc:sldMkLst>
          <pc:docMk/>
          <pc:sldMk cId="3528903239" sldId="260"/>
        </pc:sldMkLst>
        <pc:spChg chg="mod">
          <ac:chgData name="Αγγελικη Μαρια Κασαπη" userId="0773df3d-c845-49c1-9c3a-8f3d0e683e82" providerId="ADAL" clId="{0BFF25D0-B6BC-32C9-B432-E73E41622BF8}" dt="2025-08-12T10:11:22.555" v="217" actId="20577"/>
          <ac:spMkLst>
            <pc:docMk/>
            <pc:sldMk cId="3528903239" sldId="260"/>
            <ac:spMk id="2" creationId="{FAE1F138-FDE6-AEE9-EE99-AE014B3E398A}"/>
          </ac:spMkLst>
        </pc:spChg>
      </pc:sldChg>
      <pc:sldChg chg="modSp new">
        <pc:chgData name="Αγγελικη Μαρια Κασαπη" userId="0773df3d-c845-49c1-9c3a-8f3d0e683e82" providerId="ADAL" clId="{0BFF25D0-B6BC-32C9-B432-E73E41622BF8}" dt="2025-08-12T10:12:27.947" v="222" actId="20577"/>
        <pc:sldMkLst>
          <pc:docMk/>
          <pc:sldMk cId="2763385011" sldId="261"/>
        </pc:sldMkLst>
        <pc:spChg chg="mod">
          <ac:chgData name="Αγγελικη Μαρια Κασαπη" userId="0773df3d-c845-49c1-9c3a-8f3d0e683e82" providerId="ADAL" clId="{0BFF25D0-B6BC-32C9-B432-E73E41622BF8}" dt="2025-08-12T10:12:27.947" v="222" actId="20577"/>
          <ac:spMkLst>
            <pc:docMk/>
            <pc:sldMk cId="2763385011" sldId="261"/>
            <ac:spMk id="2" creationId="{0EA6ABA1-B023-883E-3F0B-B9F44088CF30}"/>
          </ac:spMkLst>
        </pc:spChg>
      </pc:sldChg>
      <pc:sldChg chg="modSp new">
        <pc:chgData name="Αγγελικη Μαρια Κασαπη" userId="0773df3d-c845-49c1-9c3a-8f3d0e683e82" providerId="ADAL" clId="{0BFF25D0-B6BC-32C9-B432-E73E41622BF8}" dt="2025-08-12T10:20:33.914" v="278" actId="20577"/>
        <pc:sldMkLst>
          <pc:docMk/>
          <pc:sldMk cId="3992971401" sldId="262"/>
        </pc:sldMkLst>
        <pc:spChg chg="mod">
          <ac:chgData name="Αγγελικη Μαρια Κασαπη" userId="0773df3d-c845-49c1-9c3a-8f3d0e683e82" providerId="ADAL" clId="{0BFF25D0-B6BC-32C9-B432-E73E41622BF8}" dt="2025-08-12T10:12:56.651" v="226" actId="20577"/>
          <ac:spMkLst>
            <pc:docMk/>
            <pc:sldMk cId="3992971401" sldId="262"/>
            <ac:spMk id="2" creationId="{A68516E9-873C-651F-A1EE-54FAD83891F9}"/>
          </ac:spMkLst>
        </pc:spChg>
        <pc:spChg chg="mod">
          <ac:chgData name="Αγγελικη Μαρια Κασαπη" userId="0773df3d-c845-49c1-9c3a-8f3d0e683e82" providerId="ADAL" clId="{0BFF25D0-B6BC-32C9-B432-E73E41622BF8}" dt="2025-08-12T10:20:33.914" v="278" actId="20577"/>
          <ac:spMkLst>
            <pc:docMk/>
            <pc:sldMk cId="3992971401" sldId="262"/>
            <ac:spMk id="3" creationId="{D61C9018-6DE6-0C8F-2275-3E0632616E9A}"/>
          </ac:spMkLst>
        </pc:spChg>
      </pc:sldChg>
      <pc:sldChg chg="new">
        <pc:chgData name="Αγγελικη Μαρια Κασαπη" userId="0773df3d-c845-49c1-9c3a-8f3d0e683e82" providerId="ADAL" clId="{0BFF25D0-B6BC-32C9-B432-E73E41622BF8}" dt="2025-08-12T10:20:35.119" v="279" actId="680"/>
        <pc:sldMkLst>
          <pc:docMk/>
          <pc:sldMk cId="1640741622" sldId="26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422B6D-111E-4E27-9636-433C99344472}"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19EC0262-60CC-4844-B535-8A8EA905D515}">
      <dgm:prSet/>
      <dgm:spPr/>
      <dgm:t>
        <a:bodyPr/>
        <a:lstStyle/>
        <a:p>
          <a:r>
            <a:rPr lang="en-US"/>
            <a:t>Psycopg2</a:t>
          </a:r>
        </a:p>
      </dgm:t>
    </dgm:pt>
    <dgm:pt modelId="{A41627CE-EA3E-42C1-90DD-E4FA49CD7771}" type="parTrans" cxnId="{27A116FA-7A81-4919-BA29-3C01D7EC079E}">
      <dgm:prSet/>
      <dgm:spPr/>
      <dgm:t>
        <a:bodyPr/>
        <a:lstStyle/>
        <a:p>
          <a:endParaRPr lang="en-US"/>
        </a:p>
      </dgm:t>
    </dgm:pt>
    <dgm:pt modelId="{702A1C50-06F9-450A-9F07-7A7BC3C6B104}" type="sibTrans" cxnId="{27A116FA-7A81-4919-BA29-3C01D7EC079E}">
      <dgm:prSet/>
      <dgm:spPr/>
      <dgm:t>
        <a:bodyPr/>
        <a:lstStyle/>
        <a:p>
          <a:endParaRPr lang="en-US"/>
        </a:p>
      </dgm:t>
    </dgm:pt>
    <dgm:pt modelId="{42C40ADC-57AB-4AA9-93AD-C035968EBA72}">
      <dgm:prSet/>
      <dgm:spPr/>
      <dgm:t>
        <a:bodyPr/>
        <a:lstStyle/>
        <a:p>
          <a:r>
            <a:rPr lang="en-US"/>
            <a:t>Pandas</a:t>
          </a:r>
        </a:p>
      </dgm:t>
    </dgm:pt>
    <dgm:pt modelId="{A202122F-380C-40AC-ABBC-2536E370CDB1}" type="parTrans" cxnId="{F9AE9D05-4EC9-4E20-8EB0-9890E572C641}">
      <dgm:prSet/>
      <dgm:spPr/>
      <dgm:t>
        <a:bodyPr/>
        <a:lstStyle/>
        <a:p>
          <a:endParaRPr lang="en-US"/>
        </a:p>
      </dgm:t>
    </dgm:pt>
    <dgm:pt modelId="{17B9473E-C09C-4B11-B3DD-164EA8A9F5AC}" type="sibTrans" cxnId="{F9AE9D05-4EC9-4E20-8EB0-9890E572C641}">
      <dgm:prSet/>
      <dgm:spPr/>
      <dgm:t>
        <a:bodyPr/>
        <a:lstStyle/>
        <a:p>
          <a:endParaRPr lang="en-US"/>
        </a:p>
      </dgm:t>
    </dgm:pt>
    <dgm:pt modelId="{48E13AD3-1EC6-456D-BCD2-8557C31D4D7A}">
      <dgm:prSet/>
      <dgm:spPr/>
      <dgm:t>
        <a:bodyPr/>
        <a:lstStyle/>
        <a:p>
          <a:r>
            <a:rPr lang="en-US"/>
            <a:t>url lib</a:t>
          </a:r>
        </a:p>
      </dgm:t>
    </dgm:pt>
    <dgm:pt modelId="{1B10BBEB-61AC-4559-9A13-1FDD7F15B8E5}" type="parTrans" cxnId="{A14E9198-1F99-4FE5-8FED-1A26B71ACFCF}">
      <dgm:prSet/>
      <dgm:spPr/>
      <dgm:t>
        <a:bodyPr/>
        <a:lstStyle/>
        <a:p>
          <a:endParaRPr lang="en-US"/>
        </a:p>
      </dgm:t>
    </dgm:pt>
    <dgm:pt modelId="{A41C9048-E692-4B05-A86F-197831957E8F}" type="sibTrans" cxnId="{A14E9198-1F99-4FE5-8FED-1A26B71ACFCF}">
      <dgm:prSet/>
      <dgm:spPr/>
      <dgm:t>
        <a:bodyPr/>
        <a:lstStyle/>
        <a:p>
          <a:endParaRPr lang="en-US"/>
        </a:p>
      </dgm:t>
    </dgm:pt>
    <dgm:pt modelId="{20A11340-EA12-4B0E-ABFD-BC4348CA043B}">
      <dgm:prSet/>
      <dgm:spPr/>
      <dgm:t>
        <a:bodyPr/>
        <a:lstStyle/>
        <a:p>
          <a:r>
            <a:rPr lang="en-US"/>
            <a:t>Re</a:t>
          </a:r>
        </a:p>
      </dgm:t>
    </dgm:pt>
    <dgm:pt modelId="{A504064D-158C-465A-9FCA-BDBE4B34DA6A}" type="parTrans" cxnId="{7AA66E81-B79D-4817-89F8-932DEC93DC80}">
      <dgm:prSet/>
      <dgm:spPr/>
      <dgm:t>
        <a:bodyPr/>
        <a:lstStyle/>
        <a:p>
          <a:endParaRPr lang="en-US"/>
        </a:p>
      </dgm:t>
    </dgm:pt>
    <dgm:pt modelId="{6BCEC98B-96B8-4E7B-8F8E-388426624835}" type="sibTrans" cxnId="{7AA66E81-B79D-4817-89F8-932DEC93DC80}">
      <dgm:prSet/>
      <dgm:spPr/>
      <dgm:t>
        <a:bodyPr/>
        <a:lstStyle/>
        <a:p>
          <a:endParaRPr lang="en-US"/>
        </a:p>
      </dgm:t>
    </dgm:pt>
    <dgm:pt modelId="{11239ED7-AC47-4412-8D0B-A74F63AE672E}">
      <dgm:prSet/>
      <dgm:spPr/>
      <dgm:t>
        <a:bodyPr/>
        <a:lstStyle/>
        <a:p>
          <a:r>
            <a:rPr lang="en-US"/>
            <a:t>Traceback</a:t>
          </a:r>
        </a:p>
      </dgm:t>
    </dgm:pt>
    <dgm:pt modelId="{6F496BE4-8CF0-45C2-A66A-E6CE8FF23E99}" type="parTrans" cxnId="{A5D61CDB-B313-42C7-93FF-5D2C827F1DA4}">
      <dgm:prSet/>
      <dgm:spPr/>
      <dgm:t>
        <a:bodyPr/>
        <a:lstStyle/>
        <a:p>
          <a:endParaRPr lang="en-US"/>
        </a:p>
      </dgm:t>
    </dgm:pt>
    <dgm:pt modelId="{7AB9FC7D-FF13-4D79-8D23-A6A99C5547BC}" type="sibTrans" cxnId="{A5D61CDB-B313-42C7-93FF-5D2C827F1DA4}">
      <dgm:prSet/>
      <dgm:spPr/>
      <dgm:t>
        <a:bodyPr/>
        <a:lstStyle/>
        <a:p>
          <a:endParaRPr lang="en-US"/>
        </a:p>
      </dgm:t>
    </dgm:pt>
    <dgm:pt modelId="{922BBA69-EA9F-422C-96F7-54DDC6643F8E}">
      <dgm:prSet/>
      <dgm:spPr/>
      <dgm:t>
        <a:bodyPr/>
        <a:lstStyle/>
        <a:p>
          <a:r>
            <a:rPr lang="en-US"/>
            <a:t>Os</a:t>
          </a:r>
        </a:p>
      </dgm:t>
    </dgm:pt>
    <dgm:pt modelId="{5B2EE520-47F5-4949-90D7-CFCAD838EEC6}" type="parTrans" cxnId="{A972EF0C-EDF2-4B3F-B814-4BA282BBA203}">
      <dgm:prSet/>
      <dgm:spPr/>
      <dgm:t>
        <a:bodyPr/>
        <a:lstStyle/>
        <a:p>
          <a:endParaRPr lang="en-US"/>
        </a:p>
      </dgm:t>
    </dgm:pt>
    <dgm:pt modelId="{80CC4D26-619B-47DD-910F-9E9A3EB47AEA}" type="sibTrans" cxnId="{A972EF0C-EDF2-4B3F-B814-4BA282BBA203}">
      <dgm:prSet/>
      <dgm:spPr/>
      <dgm:t>
        <a:bodyPr/>
        <a:lstStyle/>
        <a:p>
          <a:endParaRPr lang="en-US"/>
        </a:p>
      </dgm:t>
    </dgm:pt>
    <dgm:pt modelId="{2BA610DC-8518-495D-B6AA-5E41E1EC15BB}">
      <dgm:prSet/>
      <dgm:spPr/>
      <dgm:t>
        <a:bodyPr/>
        <a:lstStyle/>
        <a:p>
          <a:r>
            <a:rPr lang="en-US"/>
            <a:t>Typing</a:t>
          </a:r>
        </a:p>
      </dgm:t>
    </dgm:pt>
    <dgm:pt modelId="{A39D7272-1ABC-4863-BF7A-3A447F753600}" type="parTrans" cxnId="{59030FCB-A9EF-4444-B3A6-F8CE0A530FC7}">
      <dgm:prSet/>
      <dgm:spPr/>
      <dgm:t>
        <a:bodyPr/>
        <a:lstStyle/>
        <a:p>
          <a:endParaRPr lang="en-US"/>
        </a:p>
      </dgm:t>
    </dgm:pt>
    <dgm:pt modelId="{8294B104-9283-4F57-AAF5-CB2417205BF4}" type="sibTrans" cxnId="{59030FCB-A9EF-4444-B3A6-F8CE0A530FC7}">
      <dgm:prSet/>
      <dgm:spPr/>
      <dgm:t>
        <a:bodyPr/>
        <a:lstStyle/>
        <a:p>
          <a:endParaRPr lang="en-US"/>
        </a:p>
      </dgm:t>
    </dgm:pt>
    <dgm:pt modelId="{FAF7E5A7-25F8-4B60-A41C-C1C486B90B6E}">
      <dgm:prSet/>
      <dgm:spPr/>
      <dgm:t>
        <a:bodyPr/>
        <a:lstStyle/>
        <a:p>
          <a:r>
            <a:rPr lang="en-US"/>
            <a:t>Subprocess</a:t>
          </a:r>
        </a:p>
      </dgm:t>
    </dgm:pt>
    <dgm:pt modelId="{8909EA76-4C2F-42B8-A177-727ABB2514BD}" type="parTrans" cxnId="{C71B40B9-1CEF-4012-954A-D74DC4AD3863}">
      <dgm:prSet/>
      <dgm:spPr/>
      <dgm:t>
        <a:bodyPr/>
        <a:lstStyle/>
        <a:p>
          <a:endParaRPr lang="en-US"/>
        </a:p>
      </dgm:t>
    </dgm:pt>
    <dgm:pt modelId="{9A4A14C9-742E-4D78-B72B-0762F5C1BA3E}" type="sibTrans" cxnId="{C71B40B9-1CEF-4012-954A-D74DC4AD3863}">
      <dgm:prSet/>
      <dgm:spPr/>
      <dgm:t>
        <a:bodyPr/>
        <a:lstStyle/>
        <a:p>
          <a:endParaRPr lang="en-US"/>
        </a:p>
      </dgm:t>
    </dgm:pt>
    <dgm:pt modelId="{39ECC02D-500A-4B34-9EAB-DDF7DEBD3880}">
      <dgm:prSet/>
      <dgm:spPr/>
      <dgm:t>
        <a:bodyPr/>
        <a:lstStyle/>
        <a:p>
          <a:r>
            <a:rPr lang="en-US"/>
            <a:t>collections</a:t>
          </a:r>
        </a:p>
      </dgm:t>
    </dgm:pt>
    <dgm:pt modelId="{BAA9D908-B367-4CCC-931B-E1F5E8FAF899}" type="parTrans" cxnId="{1228B1AF-B524-4436-82ED-EDC549545CE4}">
      <dgm:prSet/>
      <dgm:spPr/>
      <dgm:t>
        <a:bodyPr/>
        <a:lstStyle/>
        <a:p>
          <a:endParaRPr lang="en-US"/>
        </a:p>
      </dgm:t>
    </dgm:pt>
    <dgm:pt modelId="{AA03C223-D31F-4A40-B50C-C2FB93ACC4C2}" type="sibTrans" cxnId="{1228B1AF-B524-4436-82ED-EDC549545CE4}">
      <dgm:prSet/>
      <dgm:spPr/>
      <dgm:t>
        <a:bodyPr/>
        <a:lstStyle/>
        <a:p>
          <a:endParaRPr lang="en-US"/>
        </a:p>
      </dgm:t>
    </dgm:pt>
    <dgm:pt modelId="{D42D8FBB-4B8A-437B-A4B2-7985E6D724CC}" type="pres">
      <dgm:prSet presAssocID="{9D422B6D-111E-4E27-9636-433C99344472}" presName="diagram" presStyleCnt="0">
        <dgm:presLayoutVars>
          <dgm:dir/>
          <dgm:resizeHandles val="exact"/>
        </dgm:presLayoutVars>
      </dgm:prSet>
      <dgm:spPr/>
    </dgm:pt>
    <dgm:pt modelId="{F018219E-778B-4DE2-8746-AC6B6033C602}" type="pres">
      <dgm:prSet presAssocID="{19EC0262-60CC-4844-B535-8A8EA905D515}" presName="node" presStyleLbl="node1" presStyleIdx="0" presStyleCnt="9">
        <dgm:presLayoutVars>
          <dgm:bulletEnabled val="1"/>
        </dgm:presLayoutVars>
      </dgm:prSet>
      <dgm:spPr/>
    </dgm:pt>
    <dgm:pt modelId="{7D06655B-44C2-4183-9A4E-472C40203DB3}" type="pres">
      <dgm:prSet presAssocID="{702A1C50-06F9-450A-9F07-7A7BC3C6B104}" presName="sibTrans" presStyleCnt="0"/>
      <dgm:spPr/>
    </dgm:pt>
    <dgm:pt modelId="{49E91701-CAC4-454E-9038-125F7B3AB7E0}" type="pres">
      <dgm:prSet presAssocID="{42C40ADC-57AB-4AA9-93AD-C035968EBA72}" presName="node" presStyleLbl="node1" presStyleIdx="1" presStyleCnt="9">
        <dgm:presLayoutVars>
          <dgm:bulletEnabled val="1"/>
        </dgm:presLayoutVars>
      </dgm:prSet>
      <dgm:spPr/>
    </dgm:pt>
    <dgm:pt modelId="{9E6018B7-1812-48D3-8AEC-10AECDD7B4C2}" type="pres">
      <dgm:prSet presAssocID="{17B9473E-C09C-4B11-B3DD-164EA8A9F5AC}" presName="sibTrans" presStyleCnt="0"/>
      <dgm:spPr/>
    </dgm:pt>
    <dgm:pt modelId="{7D6CD5FC-4441-477A-AC64-8A27774F5F73}" type="pres">
      <dgm:prSet presAssocID="{48E13AD3-1EC6-456D-BCD2-8557C31D4D7A}" presName="node" presStyleLbl="node1" presStyleIdx="2" presStyleCnt="9">
        <dgm:presLayoutVars>
          <dgm:bulletEnabled val="1"/>
        </dgm:presLayoutVars>
      </dgm:prSet>
      <dgm:spPr/>
    </dgm:pt>
    <dgm:pt modelId="{B52AB6A9-3C31-4D90-8F56-D7C90D66C99D}" type="pres">
      <dgm:prSet presAssocID="{A41C9048-E692-4B05-A86F-197831957E8F}" presName="sibTrans" presStyleCnt="0"/>
      <dgm:spPr/>
    </dgm:pt>
    <dgm:pt modelId="{1B4713F4-58FE-4175-B282-20E9D3AAE977}" type="pres">
      <dgm:prSet presAssocID="{20A11340-EA12-4B0E-ABFD-BC4348CA043B}" presName="node" presStyleLbl="node1" presStyleIdx="3" presStyleCnt="9">
        <dgm:presLayoutVars>
          <dgm:bulletEnabled val="1"/>
        </dgm:presLayoutVars>
      </dgm:prSet>
      <dgm:spPr/>
    </dgm:pt>
    <dgm:pt modelId="{19AA9BBA-5705-4F48-932C-1136595948AC}" type="pres">
      <dgm:prSet presAssocID="{6BCEC98B-96B8-4E7B-8F8E-388426624835}" presName="sibTrans" presStyleCnt="0"/>
      <dgm:spPr/>
    </dgm:pt>
    <dgm:pt modelId="{01854BAD-1E05-4DF9-811B-969306A88E4B}" type="pres">
      <dgm:prSet presAssocID="{11239ED7-AC47-4412-8D0B-A74F63AE672E}" presName="node" presStyleLbl="node1" presStyleIdx="4" presStyleCnt="9">
        <dgm:presLayoutVars>
          <dgm:bulletEnabled val="1"/>
        </dgm:presLayoutVars>
      </dgm:prSet>
      <dgm:spPr/>
    </dgm:pt>
    <dgm:pt modelId="{E2F72B8B-3618-4170-AD08-CE7E6E8CB23D}" type="pres">
      <dgm:prSet presAssocID="{7AB9FC7D-FF13-4D79-8D23-A6A99C5547BC}" presName="sibTrans" presStyleCnt="0"/>
      <dgm:spPr/>
    </dgm:pt>
    <dgm:pt modelId="{E3921A31-223D-45E1-8073-D235EAEDBEDE}" type="pres">
      <dgm:prSet presAssocID="{922BBA69-EA9F-422C-96F7-54DDC6643F8E}" presName="node" presStyleLbl="node1" presStyleIdx="5" presStyleCnt="9">
        <dgm:presLayoutVars>
          <dgm:bulletEnabled val="1"/>
        </dgm:presLayoutVars>
      </dgm:prSet>
      <dgm:spPr/>
    </dgm:pt>
    <dgm:pt modelId="{5255D614-E943-422D-B473-16452A23062C}" type="pres">
      <dgm:prSet presAssocID="{80CC4D26-619B-47DD-910F-9E9A3EB47AEA}" presName="sibTrans" presStyleCnt="0"/>
      <dgm:spPr/>
    </dgm:pt>
    <dgm:pt modelId="{F835F08B-43E1-4F25-9166-6CBBED69FF7A}" type="pres">
      <dgm:prSet presAssocID="{2BA610DC-8518-495D-B6AA-5E41E1EC15BB}" presName="node" presStyleLbl="node1" presStyleIdx="6" presStyleCnt="9">
        <dgm:presLayoutVars>
          <dgm:bulletEnabled val="1"/>
        </dgm:presLayoutVars>
      </dgm:prSet>
      <dgm:spPr/>
    </dgm:pt>
    <dgm:pt modelId="{FDDE0926-8614-48C8-92AD-9C009A8C5FE0}" type="pres">
      <dgm:prSet presAssocID="{8294B104-9283-4F57-AAF5-CB2417205BF4}" presName="sibTrans" presStyleCnt="0"/>
      <dgm:spPr/>
    </dgm:pt>
    <dgm:pt modelId="{9DAB8E31-0106-45A9-AD2D-15D2DA9825EB}" type="pres">
      <dgm:prSet presAssocID="{FAF7E5A7-25F8-4B60-A41C-C1C486B90B6E}" presName="node" presStyleLbl="node1" presStyleIdx="7" presStyleCnt="9">
        <dgm:presLayoutVars>
          <dgm:bulletEnabled val="1"/>
        </dgm:presLayoutVars>
      </dgm:prSet>
      <dgm:spPr/>
    </dgm:pt>
    <dgm:pt modelId="{6C86DE4C-A3EB-4B55-ADF4-01AC45FAAF64}" type="pres">
      <dgm:prSet presAssocID="{9A4A14C9-742E-4D78-B72B-0762F5C1BA3E}" presName="sibTrans" presStyleCnt="0"/>
      <dgm:spPr/>
    </dgm:pt>
    <dgm:pt modelId="{706DAF57-CBCD-4CE9-AD2A-28F7582062F5}" type="pres">
      <dgm:prSet presAssocID="{39ECC02D-500A-4B34-9EAB-DDF7DEBD3880}" presName="node" presStyleLbl="node1" presStyleIdx="8" presStyleCnt="9">
        <dgm:presLayoutVars>
          <dgm:bulletEnabled val="1"/>
        </dgm:presLayoutVars>
      </dgm:prSet>
      <dgm:spPr/>
    </dgm:pt>
  </dgm:ptLst>
  <dgm:cxnLst>
    <dgm:cxn modelId="{F9AE9D05-4EC9-4E20-8EB0-9890E572C641}" srcId="{9D422B6D-111E-4E27-9636-433C99344472}" destId="{42C40ADC-57AB-4AA9-93AD-C035968EBA72}" srcOrd="1" destOrd="0" parTransId="{A202122F-380C-40AC-ABBC-2536E370CDB1}" sibTransId="{17B9473E-C09C-4B11-B3DD-164EA8A9F5AC}"/>
    <dgm:cxn modelId="{A92CBD0C-A6B6-47AD-B655-041F557740D5}" type="presOf" srcId="{48E13AD3-1EC6-456D-BCD2-8557C31D4D7A}" destId="{7D6CD5FC-4441-477A-AC64-8A27774F5F73}" srcOrd="0" destOrd="0" presId="urn:microsoft.com/office/officeart/2005/8/layout/default"/>
    <dgm:cxn modelId="{A972EF0C-EDF2-4B3F-B814-4BA282BBA203}" srcId="{9D422B6D-111E-4E27-9636-433C99344472}" destId="{922BBA69-EA9F-422C-96F7-54DDC6643F8E}" srcOrd="5" destOrd="0" parTransId="{5B2EE520-47F5-4949-90D7-CFCAD838EEC6}" sibTransId="{80CC4D26-619B-47DD-910F-9E9A3EB47AEA}"/>
    <dgm:cxn modelId="{3611B538-69D8-4D3E-A552-A279AC5A4A6A}" type="presOf" srcId="{11239ED7-AC47-4412-8D0B-A74F63AE672E}" destId="{01854BAD-1E05-4DF9-811B-969306A88E4B}" srcOrd="0" destOrd="0" presId="urn:microsoft.com/office/officeart/2005/8/layout/default"/>
    <dgm:cxn modelId="{B92C3B3C-D502-4949-9DFF-152E32F67C51}" type="presOf" srcId="{9D422B6D-111E-4E27-9636-433C99344472}" destId="{D42D8FBB-4B8A-437B-A4B2-7985E6D724CC}" srcOrd="0" destOrd="0" presId="urn:microsoft.com/office/officeart/2005/8/layout/default"/>
    <dgm:cxn modelId="{14FD0763-30E2-435A-B492-CD4F08C72BC3}" type="presOf" srcId="{2BA610DC-8518-495D-B6AA-5E41E1EC15BB}" destId="{F835F08B-43E1-4F25-9166-6CBBED69FF7A}" srcOrd="0" destOrd="0" presId="urn:microsoft.com/office/officeart/2005/8/layout/default"/>
    <dgm:cxn modelId="{4E13EE6C-B57A-4CE2-A886-B7B24B9FE014}" type="presOf" srcId="{FAF7E5A7-25F8-4B60-A41C-C1C486B90B6E}" destId="{9DAB8E31-0106-45A9-AD2D-15D2DA9825EB}" srcOrd="0" destOrd="0" presId="urn:microsoft.com/office/officeart/2005/8/layout/default"/>
    <dgm:cxn modelId="{A9BE9575-37F2-4D1A-B123-8F504268293C}" type="presOf" srcId="{19EC0262-60CC-4844-B535-8A8EA905D515}" destId="{F018219E-778B-4DE2-8746-AC6B6033C602}" srcOrd="0" destOrd="0" presId="urn:microsoft.com/office/officeart/2005/8/layout/default"/>
    <dgm:cxn modelId="{7AA66E81-B79D-4817-89F8-932DEC93DC80}" srcId="{9D422B6D-111E-4E27-9636-433C99344472}" destId="{20A11340-EA12-4B0E-ABFD-BC4348CA043B}" srcOrd="3" destOrd="0" parTransId="{A504064D-158C-465A-9FCA-BDBE4B34DA6A}" sibTransId="{6BCEC98B-96B8-4E7B-8F8E-388426624835}"/>
    <dgm:cxn modelId="{79B24F89-2C94-4982-9765-5395145616E1}" type="presOf" srcId="{39ECC02D-500A-4B34-9EAB-DDF7DEBD3880}" destId="{706DAF57-CBCD-4CE9-AD2A-28F7582062F5}" srcOrd="0" destOrd="0" presId="urn:microsoft.com/office/officeart/2005/8/layout/default"/>
    <dgm:cxn modelId="{A14E9198-1F99-4FE5-8FED-1A26B71ACFCF}" srcId="{9D422B6D-111E-4E27-9636-433C99344472}" destId="{48E13AD3-1EC6-456D-BCD2-8557C31D4D7A}" srcOrd="2" destOrd="0" parTransId="{1B10BBEB-61AC-4559-9A13-1FDD7F15B8E5}" sibTransId="{A41C9048-E692-4B05-A86F-197831957E8F}"/>
    <dgm:cxn modelId="{1228B1AF-B524-4436-82ED-EDC549545CE4}" srcId="{9D422B6D-111E-4E27-9636-433C99344472}" destId="{39ECC02D-500A-4B34-9EAB-DDF7DEBD3880}" srcOrd="8" destOrd="0" parTransId="{BAA9D908-B367-4CCC-931B-E1F5E8FAF899}" sibTransId="{AA03C223-D31F-4A40-B50C-C2FB93ACC4C2}"/>
    <dgm:cxn modelId="{C71B40B9-1CEF-4012-954A-D74DC4AD3863}" srcId="{9D422B6D-111E-4E27-9636-433C99344472}" destId="{FAF7E5A7-25F8-4B60-A41C-C1C486B90B6E}" srcOrd="7" destOrd="0" parTransId="{8909EA76-4C2F-42B8-A177-727ABB2514BD}" sibTransId="{9A4A14C9-742E-4D78-B72B-0762F5C1BA3E}"/>
    <dgm:cxn modelId="{6F1964B9-C377-40EE-A08E-896AAA189344}" type="presOf" srcId="{922BBA69-EA9F-422C-96F7-54DDC6643F8E}" destId="{E3921A31-223D-45E1-8073-D235EAEDBEDE}" srcOrd="0" destOrd="0" presId="urn:microsoft.com/office/officeart/2005/8/layout/default"/>
    <dgm:cxn modelId="{59030FCB-A9EF-4444-B3A6-F8CE0A530FC7}" srcId="{9D422B6D-111E-4E27-9636-433C99344472}" destId="{2BA610DC-8518-495D-B6AA-5E41E1EC15BB}" srcOrd="6" destOrd="0" parTransId="{A39D7272-1ABC-4863-BF7A-3A447F753600}" sibTransId="{8294B104-9283-4F57-AAF5-CB2417205BF4}"/>
    <dgm:cxn modelId="{F35EAAD9-4D0C-4124-93AA-F2A28A80AE6A}" type="presOf" srcId="{42C40ADC-57AB-4AA9-93AD-C035968EBA72}" destId="{49E91701-CAC4-454E-9038-125F7B3AB7E0}" srcOrd="0" destOrd="0" presId="urn:microsoft.com/office/officeart/2005/8/layout/default"/>
    <dgm:cxn modelId="{A5D61CDB-B313-42C7-93FF-5D2C827F1DA4}" srcId="{9D422B6D-111E-4E27-9636-433C99344472}" destId="{11239ED7-AC47-4412-8D0B-A74F63AE672E}" srcOrd="4" destOrd="0" parTransId="{6F496BE4-8CF0-45C2-A66A-E6CE8FF23E99}" sibTransId="{7AB9FC7D-FF13-4D79-8D23-A6A99C5547BC}"/>
    <dgm:cxn modelId="{C940BFDF-D7E9-4834-A991-15031002A7BD}" type="presOf" srcId="{20A11340-EA12-4B0E-ABFD-BC4348CA043B}" destId="{1B4713F4-58FE-4175-B282-20E9D3AAE977}" srcOrd="0" destOrd="0" presId="urn:microsoft.com/office/officeart/2005/8/layout/default"/>
    <dgm:cxn modelId="{27A116FA-7A81-4919-BA29-3C01D7EC079E}" srcId="{9D422B6D-111E-4E27-9636-433C99344472}" destId="{19EC0262-60CC-4844-B535-8A8EA905D515}" srcOrd="0" destOrd="0" parTransId="{A41627CE-EA3E-42C1-90DD-E4FA49CD7771}" sibTransId="{702A1C50-06F9-450A-9F07-7A7BC3C6B104}"/>
    <dgm:cxn modelId="{9AD53608-5369-4831-949B-87B8BD30E244}" type="presParOf" srcId="{D42D8FBB-4B8A-437B-A4B2-7985E6D724CC}" destId="{F018219E-778B-4DE2-8746-AC6B6033C602}" srcOrd="0" destOrd="0" presId="urn:microsoft.com/office/officeart/2005/8/layout/default"/>
    <dgm:cxn modelId="{59B67636-B7B0-4CE6-BFE1-0413FD851A45}" type="presParOf" srcId="{D42D8FBB-4B8A-437B-A4B2-7985E6D724CC}" destId="{7D06655B-44C2-4183-9A4E-472C40203DB3}" srcOrd="1" destOrd="0" presId="urn:microsoft.com/office/officeart/2005/8/layout/default"/>
    <dgm:cxn modelId="{F02F3B35-3CD4-4F1D-883A-CB482468F005}" type="presParOf" srcId="{D42D8FBB-4B8A-437B-A4B2-7985E6D724CC}" destId="{49E91701-CAC4-454E-9038-125F7B3AB7E0}" srcOrd="2" destOrd="0" presId="urn:microsoft.com/office/officeart/2005/8/layout/default"/>
    <dgm:cxn modelId="{FAB8E1C0-76D5-4119-8769-C18F19BB6063}" type="presParOf" srcId="{D42D8FBB-4B8A-437B-A4B2-7985E6D724CC}" destId="{9E6018B7-1812-48D3-8AEC-10AECDD7B4C2}" srcOrd="3" destOrd="0" presId="urn:microsoft.com/office/officeart/2005/8/layout/default"/>
    <dgm:cxn modelId="{C0EDA70F-340A-4B3B-8E17-4530F45B4092}" type="presParOf" srcId="{D42D8FBB-4B8A-437B-A4B2-7985E6D724CC}" destId="{7D6CD5FC-4441-477A-AC64-8A27774F5F73}" srcOrd="4" destOrd="0" presId="urn:microsoft.com/office/officeart/2005/8/layout/default"/>
    <dgm:cxn modelId="{38AADA67-9CB2-443B-9C88-E190B1660BE5}" type="presParOf" srcId="{D42D8FBB-4B8A-437B-A4B2-7985E6D724CC}" destId="{B52AB6A9-3C31-4D90-8F56-D7C90D66C99D}" srcOrd="5" destOrd="0" presId="urn:microsoft.com/office/officeart/2005/8/layout/default"/>
    <dgm:cxn modelId="{2DC3C879-EF6B-46EA-AD4D-CA53A1570CE9}" type="presParOf" srcId="{D42D8FBB-4B8A-437B-A4B2-7985E6D724CC}" destId="{1B4713F4-58FE-4175-B282-20E9D3AAE977}" srcOrd="6" destOrd="0" presId="urn:microsoft.com/office/officeart/2005/8/layout/default"/>
    <dgm:cxn modelId="{CC93CC65-81FB-4746-82B2-C79D62FAD41B}" type="presParOf" srcId="{D42D8FBB-4B8A-437B-A4B2-7985E6D724CC}" destId="{19AA9BBA-5705-4F48-932C-1136595948AC}" srcOrd="7" destOrd="0" presId="urn:microsoft.com/office/officeart/2005/8/layout/default"/>
    <dgm:cxn modelId="{4589253F-3638-4F3E-9164-B949BC22F3F7}" type="presParOf" srcId="{D42D8FBB-4B8A-437B-A4B2-7985E6D724CC}" destId="{01854BAD-1E05-4DF9-811B-969306A88E4B}" srcOrd="8" destOrd="0" presId="urn:microsoft.com/office/officeart/2005/8/layout/default"/>
    <dgm:cxn modelId="{0B29C60B-9E86-4E8C-AE46-60A0BB866960}" type="presParOf" srcId="{D42D8FBB-4B8A-437B-A4B2-7985E6D724CC}" destId="{E2F72B8B-3618-4170-AD08-CE7E6E8CB23D}" srcOrd="9" destOrd="0" presId="urn:microsoft.com/office/officeart/2005/8/layout/default"/>
    <dgm:cxn modelId="{82419D99-5CEF-4CB3-97D0-D71BC2217CB9}" type="presParOf" srcId="{D42D8FBB-4B8A-437B-A4B2-7985E6D724CC}" destId="{E3921A31-223D-45E1-8073-D235EAEDBEDE}" srcOrd="10" destOrd="0" presId="urn:microsoft.com/office/officeart/2005/8/layout/default"/>
    <dgm:cxn modelId="{7E77F8D7-512C-45F2-B432-366711B67EC6}" type="presParOf" srcId="{D42D8FBB-4B8A-437B-A4B2-7985E6D724CC}" destId="{5255D614-E943-422D-B473-16452A23062C}" srcOrd="11" destOrd="0" presId="urn:microsoft.com/office/officeart/2005/8/layout/default"/>
    <dgm:cxn modelId="{9C0EA8CF-0252-4C98-8F31-84864F55C51E}" type="presParOf" srcId="{D42D8FBB-4B8A-437B-A4B2-7985E6D724CC}" destId="{F835F08B-43E1-4F25-9166-6CBBED69FF7A}" srcOrd="12" destOrd="0" presId="urn:microsoft.com/office/officeart/2005/8/layout/default"/>
    <dgm:cxn modelId="{937AC7F5-2ED4-4E7D-AA46-AF5275AE2686}" type="presParOf" srcId="{D42D8FBB-4B8A-437B-A4B2-7985E6D724CC}" destId="{FDDE0926-8614-48C8-92AD-9C009A8C5FE0}" srcOrd="13" destOrd="0" presId="urn:microsoft.com/office/officeart/2005/8/layout/default"/>
    <dgm:cxn modelId="{84ED1C49-1BF0-492C-BD22-CA3E97D22B03}" type="presParOf" srcId="{D42D8FBB-4B8A-437B-A4B2-7985E6D724CC}" destId="{9DAB8E31-0106-45A9-AD2D-15D2DA9825EB}" srcOrd="14" destOrd="0" presId="urn:microsoft.com/office/officeart/2005/8/layout/default"/>
    <dgm:cxn modelId="{D9F6558E-CAF6-4164-87B3-45B22F2E75B0}" type="presParOf" srcId="{D42D8FBB-4B8A-437B-A4B2-7985E6D724CC}" destId="{6C86DE4C-A3EB-4B55-ADF4-01AC45FAAF64}" srcOrd="15" destOrd="0" presId="urn:microsoft.com/office/officeart/2005/8/layout/default"/>
    <dgm:cxn modelId="{8C5021AC-91E2-4D61-B827-CD2E16BFC6FD}" type="presParOf" srcId="{D42D8FBB-4B8A-437B-A4B2-7985E6D724CC}" destId="{706DAF57-CBCD-4CE9-AD2A-28F7582062F5}"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18219E-778B-4DE2-8746-AC6B6033C602}">
      <dsp:nvSpPr>
        <dsp:cNvPr id="0" name=""/>
        <dsp:cNvSpPr/>
      </dsp:nvSpPr>
      <dsp:spPr>
        <a:xfrm>
          <a:off x="582645" y="1178"/>
          <a:ext cx="2174490" cy="130469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Psycopg2</a:t>
          </a:r>
        </a:p>
      </dsp:txBody>
      <dsp:txXfrm>
        <a:off x="582645" y="1178"/>
        <a:ext cx="2174490" cy="1304694"/>
      </dsp:txXfrm>
    </dsp:sp>
    <dsp:sp modelId="{49E91701-CAC4-454E-9038-125F7B3AB7E0}">
      <dsp:nvSpPr>
        <dsp:cNvPr id="0" name=""/>
        <dsp:cNvSpPr/>
      </dsp:nvSpPr>
      <dsp:spPr>
        <a:xfrm>
          <a:off x="2974584" y="1178"/>
          <a:ext cx="2174490" cy="130469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Pandas</a:t>
          </a:r>
        </a:p>
      </dsp:txBody>
      <dsp:txXfrm>
        <a:off x="2974584" y="1178"/>
        <a:ext cx="2174490" cy="1304694"/>
      </dsp:txXfrm>
    </dsp:sp>
    <dsp:sp modelId="{7D6CD5FC-4441-477A-AC64-8A27774F5F73}">
      <dsp:nvSpPr>
        <dsp:cNvPr id="0" name=""/>
        <dsp:cNvSpPr/>
      </dsp:nvSpPr>
      <dsp:spPr>
        <a:xfrm>
          <a:off x="5366524" y="1178"/>
          <a:ext cx="2174490" cy="130469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url lib</a:t>
          </a:r>
        </a:p>
      </dsp:txBody>
      <dsp:txXfrm>
        <a:off x="5366524" y="1178"/>
        <a:ext cx="2174490" cy="1304694"/>
      </dsp:txXfrm>
    </dsp:sp>
    <dsp:sp modelId="{1B4713F4-58FE-4175-B282-20E9D3AAE977}">
      <dsp:nvSpPr>
        <dsp:cNvPr id="0" name=""/>
        <dsp:cNvSpPr/>
      </dsp:nvSpPr>
      <dsp:spPr>
        <a:xfrm>
          <a:off x="7758464" y="1178"/>
          <a:ext cx="2174490" cy="130469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Re</a:t>
          </a:r>
        </a:p>
      </dsp:txBody>
      <dsp:txXfrm>
        <a:off x="7758464" y="1178"/>
        <a:ext cx="2174490" cy="1304694"/>
      </dsp:txXfrm>
    </dsp:sp>
    <dsp:sp modelId="{01854BAD-1E05-4DF9-811B-969306A88E4B}">
      <dsp:nvSpPr>
        <dsp:cNvPr id="0" name=""/>
        <dsp:cNvSpPr/>
      </dsp:nvSpPr>
      <dsp:spPr>
        <a:xfrm>
          <a:off x="582645" y="1523321"/>
          <a:ext cx="2174490" cy="1304694"/>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Traceback</a:t>
          </a:r>
        </a:p>
      </dsp:txBody>
      <dsp:txXfrm>
        <a:off x="582645" y="1523321"/>
        <a:ext cx="2174490" cy="1304694"/>
      </dsp:txXfrm>
    </dsp:sp>
    <dsp:sp modelId="{E3921A31-223D-45E1-8073-D235EAEDBEDE}">
      <dsp:nvSpPr>
        <dsp:cNvPr id="0" name=""/>
        <dsp:cNvSpPr/>
      </dsp:nvSpPr>
      <dsp:spPr>
        <a:xfrm>
          <a:off x="2974584" y="1523321"/>
          <a:ext cx="2174490" cy="130469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Os</a:t>
          </a:r>
        </a:p>
      </dsp:txBody>
      <dsp:txXfrm>
        <a:off x="2974584" y="1523321"/>
        <a:ext cx="2174490" cy="1304694"/>
      </dsp:txXfrm>
    </dsp:sp>
    <dsp:sp modelId="{F835F08B-43E1-4F25-9166-6CBBED69FF7A}">
      <dsp:nvSpPr>
        <dsp:cNvPr id="0" name=""/>
        <dsp:cNvSpPr/>
      </dsp:nvSpPr>
      <dsp:spPr>
        <a:xfrm>
          <a:off x="5366524" y="1523321"/>
          <a:ext cx="2174490" cy="130469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Typing</a:t>
          </a:r>
        </a:p>
      </dsp:txBody>
      <dsp:txXfrm>
        <a:off x="5366524" y="1523321"/>
        <a:ext cx="2174490" cy="1304694"/>
      </dsp:txXfrm>
    </dsp:sp>
    <dsp:sp modelId="{9DAB8E31-0106-45A9-AD2D-15D2DA9825EB}">
      <dsp:nvSpPr>
        <dsp:cNvPr id="0" name=""/>
        <dsp:cNvSpPr/>
      </dsp:nvSpPr>
      <dsp:spPr>
        <a:xfrm>
          <a:off x="7758464" y="1523321"/>
          <a:ext cx="2174490" cy="130469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Subprocess</a:t>
          </a:r>
        </a:p>
      </dsp:txBody>
      <dsp:txXfrm>
        <a:off x="7758464" y="1523321"/>
        <a:ext cx="2174490" cy="1304694"/>
      </dsp:txXfrm>
    </dsp:sp>
    <dsp:sp modelId="{706DAF57-CBCD-4CE9-AD2A-28F7582062F5}">
      <dsp:nvSpPr>
        <dsp:cNvPr id="0" name=""/>
        <dsp:cNvSpPr/>
      </dsp:nvSpPr>
      <dsp:spPr>
        <a:xfrm>
          <a:off x="4170554" y="3045465"/>
          <a:ext cx="2174490" cy="130469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collections</a:t>
          </a:r>
        </a:p>
      </dsp:txBody>
      <dsp:txXfrm>
        <a:off x="4170554" y="3045465"/>
        <a:ext cx="2174490" cy="130469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5FB3AD0-CEE1-A155-914E-553EC296EEAE}"/>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9D46E376-9E7D-EF63-3BDE-45F905C59F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p>
        </p:txBody>
      </p:sp>
      <p:sp>
        <p:nvSpPr>
          <p:cNvPr id="4" name="Θέση ημερομηνίας 3">
            <a:extLst>
              <a:ext uri="{FF2B5EF4-FFF2-40B4-BE49-F238E27FC236}">
                <a16:creationId xmlns:a16="http://schemas.microsoft.com/office/drawing/2014/main" id="{90ED8038-1C73-5B00-0EC8-D88333624CB1}"/>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5" name="Θέση υποσέλιδου 4">
            <a:extLst>
              <a:ext uri="{FF2B5EF4-FFF2-40B4-BE49-F238E27FC236}">
                <a16:creationId xmlns:a16="http://schemas.microsoft.com/office/drawing/2014/main" id="{0A236207-C7A5-073C-39C4-8636D2AC0586}"/>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E127054C-4888-0633-5FF8-4870B1932A81}"/>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2248992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867D35E-B487-C9EE-CFDD-0756EA2C460D}"/>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9D4C25ED-B362-07EE-E2AD-2BDA04F7DDBB}"/>
              </a:ext>
            </a:extLst>
          </p:cNvPr>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45877796-215C-148D-DD80-5067D1F0F3BA}"/>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5" name="Θέση υποσέλιδου 4">
            <a:extLst>
              <a:ext uri="{FF2B5EF4-FFF2-40B4-BE49-F238E27FC236}">
                <a16:creationId xmlns:a16="http://schemas.microsoft.com/office/drawing/2014/main" id="{53323EB6-BACD-E51E-904A-57149DBD5723}"/>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5B2DF1FF-C528-95BD-F2C7-292AA9EA5B8C}"/>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120784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A0F24ABC-C412-E7A1-ACE6-A9FE697AF1E6}"/>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902814A2-B7AA-57F0-CA3A-A46C65CFA565}"/>
              </a:ext>
            </a:extLst>
          </p:cNvPr>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4FC31CD7-A8FE-8312-5379-A41B29CBAA7C}"/>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5" name="Θέση υποσέλιδου 4">
            <a:extLst>
              <a:ext uri="{FF2B5EF4-FFF2-40B4-BE49-F238E27FC236}">
                <a16:creationId xmlns:a16="http://schemas.microsoft.com/office/drawing/2014/main" id="{AD5DB193-665F-780B-56C4-8E52D93EBB23}"/>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70327466-6436-98D5-0EDF-58CA8C637F96}"/>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1159332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988F4CB-9971-286C-1B7D-E373469C11C5}"/>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F4C41380-8395-444E-4606-FC1E65965E14}"/>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3C0B5B2D-306E-361D-CB05-850B34E34F10}"/>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5" name="Θέση υποσέλιδου 4">
            <a:extLst>
              <a:ext uri="{FF2B5EF4-FFF2-40B4-BE49-F238E27FC236}">
                <a16:creationId xmlns:a16="http://schemas.microsoft.com/office/drawing/2014/main" id="{DA0D60C7-8019-A38F-8A9C-9BE0DAFF0D8B}"/>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AF7D2114-A360-DE04-6E0F-1766B34606CC}"/>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3252262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CB7CE33-0119-0A23-8AA6-1AE3A237BC1B}"/>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2C57C0A2-948B-571C-742A-8EE85A1234E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3FC5F23D-2659-FCB2-7469-ED96E03E1719}"/>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5" name="Θέση υποσέλιδου 4">
            <a:extLst>
              <a:ext uri="{FF2B5EF4-FFF2-40B4-BE49-F238E27FC236}">
                <a16:creationId xmlns:a16="http://schemas.microsoft.com/office/drawing/2014/main" id="{39C5DDB8-0A8E-BC5C-D53C-815353C3329B}"/>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A6A147A2-4AF8-1947-1EE4-9968FBBCE9FC}"/>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3969294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9CCAC8F-D4C4-0E8B-7384-4F45889CCF92}"/>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07B9760-E244-D738-DDBD-AE40CD2D9B0C}"/>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99DFC2FE-BE55-C2E3-FC26-6F63F30D06F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875F6168-30BC-C310-46D7-79443878392D}"/>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6" name="Θέση υποσέλιδου 5">
            <a:extLst>
              <a:ext uri="{FF2B5EF4-FFF2-40B4-BE49-F238E27FC236}">
                <a16:creationId xmlns:a16="http://schemas.microsoft.com/office/drawing/2014/main" id="{3F40A86A-16CF-B647-335A-3F571F2C30A0}"/>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EB7F8D0F-B1C8-E53F-FA05-0D651CB3BD42}"/>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109112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88E1F6F-7B14-552D-4DA8-DD025EB62948}"/>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7FB486B3-85C3-00B6-56A8-88C232A89F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7478B999-A1B5-B475-48AC-94C01E1335DA}"/>
              </a:ext>
            </a:extLst>
          </p:cNvPr>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κειμένου 4">
            <a:extLst>
              <a:ext uri="{FF2B5EF4-FFF2-40B4-BE49-F238E27FC236}">
                <a16:creationId xmlns:a16="http://schemas.microsoft.com/office/drawing/2014/main" id="{FA608160-0D54-C690-E921-F250778944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E06C0DC6-11D6-9290-EF13-CC13B35AF278}"/>
              </a:ext>
            </a:extLst>
          </p:cNvPr>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3A54B648-DB2C-B0A1-6252-4FB335C8B78F}"/>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8" name="Θέση υποσέλιδου 7">
            <a:extLst>
              <a:ext uri="{FF2B5EF4-FFF2-40B4-BE49-F238E27FC236}">
                <a16:creationId xmlns:a16="http://schemas.microsoft.com/office/drawing/2014/main" id="{313D89A8-9F8B-D93E-D525-9F9DBF960047}"/>
              </a:ext>
            </a:extLst>
          </p:cNvPr>
          <p:cNvSpPr>
            <a:spLocks noGrp="1"/>
          </p:cNvSpPr>
          <p:nvPr>
            <p:ph type="ftr" sz="quarter" idx="11"/>
          </p:nvPr>
        </p:nvSpPr>
        <p:spPr/>
        <p:txBody>
          <a:bodyPr/>
          <a:lstStyle/>
          <a:p>
            <a:endParaRPr lang="el-GR"/>
          </a:p>
        </p:txBody>
      </p:sp>
      <p:sp>
        <p:nvSpPr>
          <p:cNvPr id="9" name="Θέση αριθμού διαφάνειας 8">
            <a:extLst>
              <a:ext uri="{FF2B5EF4-FFF2-40B4-BE49-F238E27FC236}">
                <a16:creationId xmlns:a16="http://schemas.microsoft.com/office/drawing/2014/main" id="{3BD2A0DA-85E0-F90C-369A-66EF7C21B16B}"/>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4152889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69D850E-6D16-081A-B594-1EBDBDF75E7A}"/>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77A9A330-B78C-5C03-E3BC-B7B5931ACF09}"/>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4" name="Θέση υποσέλιδου 3">
            <a:extLst>
              <a:ext uri="{FF2B5EF4-FFF2-40B4-BE49-F238E27FC236}">
                <a16:creationId xmlns:a16="http://schemas.microsoft.com/office/drawing/2014/main" id="{4C4A6172-D501-2450-7284-AB0B2CE46A2E}"/>
              </a:ext>
            </a:extLst>
          </p:cNvPr>
          <p:cNvSpPr>
            <a:spLocks noGrp="1"/>
          </p:cNvSpPr>
          <p:nvPr>
            <p:ph type="ftr" sz="quarter" idx="11"/>
          </p:nvPr>
        </p:nvSpPr>
        <p:spPr/>
        <p:txBody>
          <a:bodyPr/>
          <a:lstStyle/>
          <a:p>
            <a:endParaRPr lang="el-GR"/>
          </a:p>
        </p:txBody>
      </p:sp>
      <p:sp>
        <p:nvSpPr>
          <p:cNvPr id="5" name="Θέση αριθμού διαφάνειας 4">
            <a:extLst>
              <a:ext uri="{FF2B5EF4-FFF2-40B4-BE49-F238E27FC236}">
                <a16:creationId xmlns:a16="http://schemas.microsoft.com/office/drawing/2014/main" id="{3A97EDA2-2F30-8406-7440-9478BD282CCA}"/>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1249319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01568A96-4444-59F9-F328-2A1E0068C556}"/>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3" name="Θέση υποσέλιδου 2">
            <a:extLst>
              <a:ext uri="{FF2B5EF4-FFF2-40B4-BE49-F238E27FC236}">
                <a16:creationId xmlns:a16="http://schemas.microsoft.com/office/drawing/2014/main" id="{227BE570-D002-DE50-EADA-2F7E97DDBDF6}"/>
              </a:ext>
            </a:extLst>
          </p:cNvPr>
          <p:cNvSpPr>
            <a:spLocks noGrp="1"/>
          </p:cNvSpPr>
          <p:nvPr>
            <p:ph type="ftr" sz="quarter" idx="11"/>
          </p:nvPr>
        </p:nvSpPr>
        <p:spPr/>
        <p:txBody>
          <a:bodyPr/>
          <a:lstStyle/>
          <a:p>
            <a:endParaRPr lang="el-GR"/>
          </a:p>
        </p:txBody>
      </p:sp>
      <p:sp>
        <p:nvSpPr>
          <p:cNvPr id="4" name="Θέση αριθμού διαφάνειας 3">
            <a:extLst>
              <a:ext uri="{FF2B5EF4-FFF2-40B4-BE49-F238E27FC236}">
                <a16:creationId xmlns:a16="http://schemas.microsoft.com/office/drawing/2014/main" id="{DCF247B8-7099-4123-D32B-59A0991AC649}"/>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3394248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D17062A-688F-54C1-C579-039CFBA221F1}"/>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80C84884-957B-AAB1-5605-567E8BCD68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κειμένου 3">
            <a:extLst>
              <a:ext uri="{FF2B5EF4-FFF2-40B4-BE49-F238E27FC236}">
                <a16:creationId xmlns:a16="http://schemas.microsoft.com/office/drawing/2014/main" id="{FDD5135E-FA04-33DB-C2D1-B6654D785D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C0E77C05-26B1-7632-E072-A4C2FB46E18A}"/>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6" name="Θέση υποσέλιδου 5">
            <a:extLst>
              <a:ext uri="{FF2B5EF4-FFF2-40B4-BE49-F238E27FC236}">
                <a16:creationId xmlns:a16="http://schemas.microsoft.com/office/drawing/2014/main" id="{9FE7E5FC-D838-E22B-CB75-7F3A4B9CA2C0}"/>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E35A02BF-E45B-3D44-5706-30923F242C96}"/>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211153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0D2E4B5-C334-96F9-DB39-EDE1CE575929}"/>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16032679-1CC9-31D0-1612-41FF8FEFF7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D5E01B42-8AD5-E81E-6533-A0630AD73A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B57CC940-F13A-F439-9D23-23F4B7E25460}"/>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6" name="Θέση υποσέλιδου 5">
            <a:extLst>
              <a:ext uri="{FF2B5EF4-FFF2-40B4-BE49-F238E27FC236}">
                <a16:creationId xmlns:a16="http://schemas.microsoft.com/office/drawing/2014/main" id="{A8E8B725-3827-491F-A512-19CB21F9F41B}"/>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D1FCEAEE-66FD-8C7A-77DA-22D03E339A75}"/>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518564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FBA0A1AC-FE11-9C4D-8B5E-289DE3DA8E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3C30167F-E23B-D28D-238B-69E9DA2553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11500EC5-7D5F-B13F-8286-9257A2052C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96A8592-3634-414B-8ED0-2D974779906C}" type="datetimeFigureOut">
              <a:rPr lang="el-GR" smtClean="0"/>
              <a:t>13/8/2025</a:t>
            </a:fld>
            <a:endParaRPr lang="el-GR"/>
          </a:p>
        </p:txBody>
      </p:sp>
      <p:sp>
        <p:nvSpPr>
          <p:cNvPr id="5" name="Θέση υποσέλιδου 4">
            <a:extLst>
              <a:ext uri="{FF2B5EF4-FFF2-40B4-BE49-F238E27FC236}">
                <a16:creationId xmlns:a16="http://schemas.microsoft.com/office/drawing/2014/main" id="{FA91A030-97D7-707E-0202-82DDDC9C4E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l-GR"/>
          </a:p>
        </p:txBody>
      </p:sp>
      <p:sp>
        <p:nvSpPr>
          <p:cNvPr id="6" name="Θέση αριθμού διαφάνειας 5">
            <a:extLst>
              <a:ext uri="{FF2B5EF4-FFF2-40B4-BE49-F238E27FC236}">
                <a16:creationId xmlns:a16="http://schemas.microsoft.com/office/drawing/2014/main" id="{A3463431-DF1F-EE3A-04E7-49EA80B92E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AB91004-DE9B-984B-AC76-29B9025F1013}" type="slidenum">
              <a:rPr lang="el-GR" smtClean="0"/>
              <a:t>‹#›</a:t>
            </a:fld>
            <a:endParaRPr lang="el-GR"/>
          </a:p>
        </p:txBody>
      </p:sp>
    </p:spTree>
    <p:extLst>
      <p:ext uri="{BB962C8B-B14F-4D97-AF65-F5344CB8AC3E}">
        <p14:creationId xmlns:p14="http://schemas.microsoft.com/office/powerpoint/2010/main" val="3296573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78EB94B-6592-9D87-2AAB-F9FF904EE9A3}"/>
              </a:ext>
            </a:extLst>
          </p:cNvPr>
          <p:cNvSpPr>
            <a:spLocks noGrp="1"/>
          </p:cNvSpPr>
          <p:nvPr>
            <p:ph type="ctrTitle"/>
          </p:nvPr>
        </p:nvSpPr>
        <p:spPr/>
        <p:txBody>
          <a:bodyPr/>
          <a:lstStyle/>
          <a:p>
            <a:endParaRPr lang="el-GR"/>
          </a:p>
        </p:txBody>
      </p:sp>
      <p:sp>
        <p:nvSpPr>
          <p:cNvPr id="3" name="Υπότιτλος 2">
            <a:extLst>
              <a:ext uri="{FF2B5EF4-FFF2-40B4-BE49-F238E27FC236}">
                <a16:creationId xmlns:a16="http://schemas.microsoft.com/office/drawing/2014/main" id="{A6BCD284-859E-6700-EDDF-E5FBD61FB172}"/>
              </a:ext>
            </a:extLst>
          </p:cNvPr>
          <p:cNvSpPr>
            <a:spLocks noGrp="1"/>
          </p:cNvSpPr>
          <p:nvPr>
            <p:ph type="subTitle" idx="1"/>
          </p:nvPr>
        </p:nvSpPr>
        <p:spPr/>
        <p:txBody>
          <a:bodyPr/>
          <a:lstStyle/>
          <a:p>
            <a:endParaRPr lang="el-GR"/>
          </a:p>
        </p:txBody>
      </p:sp>
    </p:spTree>
    <p:extLst>
      <p:ext uri="{BB962C8B-B14F-4D97-AF65-F5344CB8AC3E}">
        <p14:creationId xmlns:p14="http://schemas.microsoft.com/office/powerpoint/2010/main" val="3029582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462B583-CA0E-49B9-9D1F-F038FE45247D}"/>
              </a:ext>
            </a:extLst>
          </p:cNvPr>
          <p:cNvSpPr>
            <a:spLocks noGrp="1"/>
          </p:cNvSpPr>
          <p:nvPr>
            <p:ph type="title"/>
          </p:nvPr>
        </p:nvSpPr>
        <p:spPr/>
        <p:txBody>
          <a:bodyPr/>
          <a:lstStyle/>
          <a:p>
            <a:endParaRPr lang="el-GR"/>
          </a:p>
        </p:txBody>
      </p:sp>
      <p:sp>
        <p:nvSpPr>
          <p:cNvPr id="3" name="Θέση περιεχομένου 2">
            <a:extLst>
              <a:ext uri="{FF2B5EF4-FFF2-40B4-BE49-F238E27FC236}">
                <a16:creationId xmlns:a16="http://schemas.microsoft.com/office/drawing/2014/main" id="{4BAE42B4-59AE-42DB-B942-3651177D3032}"/>
              </a:ext>
            </a:extLst>
          </p:cNvPr>
          <p:cNvSpPr>
            <a:spLocks noGrp="1"/>
          </p:cNvSpPr>
          <p:nvPr>
            <p:ph idx="1"/>
          </p:nvPr>
        </p:nvSpPr>
        <p:spPr/>
        <p:txBody>
          <a:bodyPr/>
          <a:lstStyle/>
          <a:p>
            <a:endParaRPr lang="el-GR"/>
          </a:p>
        </p:txBody>
      </p:sp>
      <p:pic>
        <p:nvPicPr>
          <p:cNvPr id="4" name="Εικόνα 3">
            <a:extLst>
              <a:ext uri="{FF2B5EF4-FFF2-40B4-BE49-F238E27FC236}">
                <a16:creationId xmlns:a16="http://schemas.microsoft.com/office/drawing/2014/main" id="{A07D688B-E8FA-4EE9-BCAC-4416616C73F7}"/>
              </a:ext>
            </a:extLst>
          </p:cNvPr>
          <p:cNvPicPr>
            <a:picLocks noChangeAspect="1"/>
          </p:cNvPicPr>
          <p:nvPr/>
        </p:nvPicPr>
        <p:blipFill>
          <a:blip r:embed="rId2"/>
          <a:stretch>
            <a:fillRect/>
          </a:stretch>
        </p:blipFill>
        <p:spPr>
          <a:xfrm>
            <a:off x="0" y="0"/>
            <a:ext cx="12192000" cy="6858000"/>
          </a:xfrm>
          <a:prstGeom prst="rect">
            <a:avLst/>
          </a:prstGeom>
        </p:spPr>
      </p:pic>
      <p:pic>
        <p:nvPicPr>
          <p:cNvPr id="5" name="Εικόνα 4">
            <a:extLst>
              <a:ext uri="{FF2B5EF4-FFF2-40B4-BE49-F238E27FC236}">
                <a16:creationId xmlns:a16="http://schemas.microsoft.com/office/drawing/2014/main" id="{CC984C0F-DCC4-4445-92CF-13EF5CED3DDD}"/>
              </a:ext>
            </a:extLst>
          </p:cNvPr>
          <p:cNvPicPr>
            <a:picLocks noChangeAspect="1"/>
          </p:cNvPicPr>
          <p:nvPr/>
        </p:nvPicPr>
        <p:blipFill>
          <a:blip r:embed="rId3"/>
          <a:stretch>
            <a:fillRect/>
          </a:stretch>
        </p:blipFill>
        <p:spPr>
          <a:xfrm>
            <a:off x="7176749" y="2055813"/>
            <a:ext cx="3821943" cy="2017136"/>
          </a:xfrm>
          <a:prstGeom prst="rect">
            <a:avLst/>
          </a:prstGeom>
        </p:spPr>
      </p:pic>
    </p:spTree>
    <p:extLst>
      <p:ext uri="{BB962C8B-B14F-4D97-AF65-F5344CB8AC3E}">
        <p14:creationId xmlns:p14="http://schemas.microsoft.com/office/powerpoint/2010/main" val="3951411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62C9371-5DEC-4BB8-893C-FDF5C784E79B}"/>
              </a:ext>
            </a:extLst>
          </p:cNvPr>
          <p:cNvSpPr>
            <a:spLocks noGrp="1"/>
          </p:cNvSpPr>
          <p:nvPr>
            <p:ph type="title"/>
          </p:nvPr>
        </p:nvSpPr>
        <p:spPr/>
        <p:txBody>
          <a:bodyPr/>
          <a:lstStyle/>
          <a:p>
            <a:endParaRPr lang="el-GR"/>
          </a:p>
        </p:txBody>
      </p:sp>
      <p:sp>
        <p:nvSpPr>
          <p:cNvPr id="3" name="Θέση περιεχομένου 2">
            <a:extLst>
              <a:ext uri="{FF2B5EF4-FFF2-40B4-BE49-F238E27FC236}">
                <a16:creationId xmlns:a16="http://schemas.microsoft.com/office/drawing/2014/main" id="{A8EDF3E6-F37F-419E-ACA4-8F5E12E52106}"/>
              </a:ext>
            </a:extLst>
          </p:cNvPr>
          <p:cNvSpPr>
            <a:spLocks noGrp="1"/>
          </p:cNvSpPr>
          <p:nvPr>
            <p:ph idx="1"/>
          </p:nvPr>
        </p:nvSpPr>
        <p:spPr/>
        <p:txBody>
          <a:bodyPr/>
          <a:lstStyle/>
          <a:p>
            <a:endParaRPr lang="el-GR"/>
          </a:p>
        </p:txBody>
      </p:sp>
      <p:pic>
        <p:nvPicPr>
          <p:cNvPr id="4" name="Εικόνα 3">
            <a:extLst>
              <a:ext uri="{FF2B5EF4-FFF2-40B4-BE49-F238E27FC236}">
                <a16:creationId xmlns:a16="http://schemas.microsoft.com/office/drawing/2014/main" id="{D59D7CFB-A6D1-4931-A3F4-CDCF3BCDE92A}"/>
              </a:ext>
            </a:extLst>
          </p:cNvPr>
          <p:cNvPicPr>
            <a:picLocks noChangeAspect="1"/>
          </p:cNvPicPr>
          <p:nvPr/>
        </p:nvPicPr>
        <p:blipFill>
          <a:blip r:embed="rId2"/>
          <a:stretch>
            <a:fillRect/>
          </a:stretch>
        </p:blipFill>
        <p:spPr>
          <a:xfrm>
            <a:off x="0" y="15874"/>
            <a:ext cx="12192000" cy="6842125"/>
          </a:xfrm>
          <a:prstGeom prst="rect">
            <a:avLst/>
          </a:prstGeom>
        </p:spPr>
      </p:pic>
      <p:pic>
        <p:nvPicPr>
          <p:cNvPr id="5" name="Εικόνα 4">
            <a:extLst>
              <a:ext uri="{FF2B5EF4-FFF2-40B4-BE49-F238E27FC236}">
                <a16:creationId xmlns:a16="http://schemas.microsoft.com/office/drawing/2014/main" id="{21000A43-E37A-43E5-8C1A-FC3299864A03}"/>
              </a:ext>
            </a:extLst>
          </p:cNvPr>
          <p:cNvPicPr>
            <a:picLocks noChangeAspect="1"/>
          </p:cNvPicPr>
          <p:nvPr/>
        </p:nvPicPr>
        <p:blipFill>
          <a:blip r:embed="rId3"/>
          <a:stretch>
            <a:fillRect/>
          </a:stretch>
        </p:blipFill>
        <p:spPr>
          <a:xfrm>
            <a:off x="7370770" y="1410815"/>
            <a:ext cx="3150588" cy="2366055"/>
          </a:xfrm>
          <a:prstGeom prst="rect">
            <a:avLst/>
          </a:prstGeom>
        </p:spPr>
      </p:pic>
    </p:spTree>
    <p:extLst>
      <p:ext uri="{BB962C8B-B14F-4D97-AF65-F5344CB8AC3E}">
        <p14:creationId xmlns:p14="http://schemas.microsoft.com/office/powerpoint/2010/main" val="907317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BB3C40C-FD76-4756-97A1-5191CDB771B4}"/>
              </a:ext>
            </a:extLst>
          </p:cNvPr>
          <p:cNvSpPr>
            <a:spLocks noGrp="1"/>
          </p:cNvSpPr>
          <p:nvPr>
            <p:ph type="title"/>
          </p:nvPr>
        </p:nvSpPr>
        <p:spPr/>
        <p:txBody>
          <a:bodyPr/>
          <a:lstStyle/>
          <a:p>
            <a:endParaRPr lang="el-GR"/>
          </a:p>
        </p:txBody>
      </p:sp>
      <p:sp>
        <p:nvSpPr>
          <p:cNvPr id="3" name="Θέση περιεχομένου 2">
            <a:extLst>
              <a:ext uri="{FF2B5EF4-FFF2-40B4-BE49-F238E27FC236}">
                <a16:creationId xmlns:a16="http://schemas.microsoft.com/office/drawing/2014/main" id="{891D9EAA-00DD-4F09-B7D2-1D7526CE0BD1}"/>
              </a:ext>
            </a:extLst>
          </p:cNvPr>
          <p:cNvSpPr>
            <a:spLocks noGrp="1"/>
          </p:cNvSpPr>
          <p:nvPr>
            <p:ph idx="1"/>
          </p:nvPr>
        </p:nvSpPr>
        <p:spPr/>
        <p:txBody>
          <a:bodyPr/>
          <a:lstStyle/>
          <a:p>
            <a:endParaRPr lang="el-GR"/>
          </a:p>
        </p:txBody>
      </p:sp>
      <p:pic>
        <p:nvPicPr>
          <p:cNvPr id="4" name="Εικόνα 3">
            <a:extLst>
              <a:ext uri="{FF2B5EF4-FFF2-40B4-BE49-F238E27FC236}">
                <a16:creationId xmlns:a16="http://schemas.microsoft.com/office/drawing/2014/main" id="{20D8B8AE-2B39-4F45-B045-58C4D6699EB6}"/>
              </a:ext>
            </a:extLst>
          </p:cNvPr>
          <p:cNvPicPr>
            <a:picLocks noChangeAspect="1"/>
          </p:cNvPicPr>
          <p:nvPr/>
        </p:nvPicPr>
        <p:blipFill>
          <a:blip r:embed="rId2"/>
          <a:stretch>
            <a:fillRect/>
          </a:stretch>
        </p:blipFill>
        <p:spPr>
          <a:xfrm>
            <a:off x="0" y="0"/>
            <a:ext cx="12192000" cy="6858000"/>
          </a:xfrm>
          <a:prstGeom prst="rect">
            <a:avLst/>
          </a:prstGeom>
        </p:spPr>
      </p:pic>
      <p:pic>
        <p:nvPicPr>
          <p:cNvPr id="5" name="Εικόνα 4">
            <a:extLst>
              <a:ext uri="{FF2B5EF4-FFF2-40B4-BE49-F238E27FC236}">
                <a16:creationId xmlns:a16="http://schemas.microsoft.com/office/drawing/2014/main" id="{D4FC1A04-74B1-40EA-A7B9-512C0C4A809E}"/>
              </a:ext>
            </a:extLst>
          </p:cNvPr>
          <p:cNvPicPr>
            <a:picLocks noChangeAspect="1"/>
          </p:cNvPicPr>
          <p:nvPr/>
        </p:nvPicPr>
        <p:blipFill>
          <a:blip r:embed="rId3"/>
          <a:stretch>
            <a:fillRect/>
          </a:stretch>
        </p:blipFill>
        <p:spPr>
          <a:xfrm>
            <a:off x="5158154" y="0"/>
            <a:ext cx="7033846" cy="6858000"/>
          </a:xfrm>
          <a:prstGeom prst="rect">
            <a:avLst/>
          </a:prstGeom>
        </p:spPr>
      </p:pic>
    </p:spTree>
    <p:extLst>
      <p:ext uri="{BB962C8B-B14F-4D97-AF65-F5344CB8AC3E}">
        <p14:creationId xmlns:p14="http://schemas.microsoft.com/office/powerpoint/2010/main" val="293326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A68516E9-873C-651F-A1EE-54FAD83891F9}"/>
              </a:ext>
            </a:extLst>
          </p:cNvPr>
          <p:cNvSpPr>
            <a:spLocks noGrp="1"/>
          </p:cNvSpPr>
          <p:nvPr>
            <p:ph type="title"/>
          </p:nvPr>
        </p:nvSpPr>
        <p:spPr>
          <a:xfrm>
            <a:off x="838200" y="365125"/>
            <a:ext cx="10515600" cy="1325563"/>
          </a:xfrm>
        </p:spPr>
        <p:txBody>
          <a:bodyPr>
            <a:normAutofit/>
          </a:bodyPr>
          <a:lstStyle/>
          <a:p>
            <a:r>
              <a:rPr lang="en-US" sz="5400"/>
              <a:t>Conclusions - προεκτάσεις</a:t>
            </a:r>
            <a:endParaRPr lang="el-GR"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D61C9018-6DE6-0C8F-2275-3E0632616E9A}"/>
              </a:ext>
            </a:extLst>
          </p:cNvPr>
          <p:cNvSpPr>
            <a:spLocks noGrp="1"/>
          </p:cNvSpPr>
          <p:nvPr>
            <p:ph idx="1"/>
          </p:nvPr>
        </p:nvSpPr>
        <p:spPr>
          <a:xfrm>
            <a:off x="838200" y="1929384"/>
            <a:ext cx="10515600" cy="4251960"/>
          </a:xfrm>
        </p:spPr>
        <p:txBody>
          <a:bodyPr>
            <a:normAutofit/>
          </a:bodyPr>
          <a:lstStyle/>
          <a:p>
            <a:r>
              <a:rPr lang="en-US" sz="2200" dirty="0" err="1"/>
              <a:t>Προέκτ</a:t>
            </a:r>
            <a:r>
              <a:rPr lang="en-US" sz="2200" dirty="0"/>
              <a:t>αση για περισσότερα γονίδια</a:t>
            </a:r>
          </a:p>
          <a:p>
            <a:r>
              <a:rPr lang="el-GR" sz="2200" dirty="0"/>
              <a:t>Σ</a:t>
            </a:r>
            <a:r>
              <a:rPr lang="en-US" sz="2200" dirty="0" err="1"/>
              <a:t>ύνδεση</a:t>
            </a:r>
            <a:r>
              <a:rPr lang="en-US" sz="2200" dirty="0"/>
              <a:t> </a:t>
            </a:r>
            <a:r>
              <a:rPr lang="en-US" sz="2200" dirty="0" err="1"/>
              <a:t>με</a:t>
            </a:r>
            <a:r>
              <a:rPr lang="en-US" sz="2200" dirty="0"/>
              <a:t> </a:t>
            </a:r>
            <a:r>
              <a:rPr lang="en-US" sz="2200" dirty="0" err="1"/>
              <a:t>άλλες</a:t>
            </a:r>
            <a:r>
              <a:rPr lang="en-US" sz="2200" dirty="0"/>
              <a:t> β</a:t>
            </a:r>
            <a:r>
              <a:rPr lang="en-US" sz="2200" dirty="0" err="1"/>
              <a:t>άσεις</a:t>
            </a:r>
            <a:r>
              <a:rPr lang="en-US" sz="2200" dirty="0"/>
              <a:t> </a:t>
            </a:r>
            <a:r>
              <a:rPr lang="en-US" sz="2200" dirty="0" err="1"/>
              <a:t>δεδομένων</a:t>
            </a:r>
            <a:r>
              <a:rPr lang="en-US" sz="2200" dirty="0"/>
              <a:t> </a:t>
            </a:r>
            <a:r>
              <a:rPr lang="en-US" sz="2200" dirty="0" err="1"/>
              <a:t>γι</a:t>
            </a:r>
            <a:r>
              <a:rPr lang="en-US" sz="2200" dirty="0"/>
              <a:t>α επιπλέον επιβεβαίωση</a:t>
            </a:r>
          </a:p>
          <a:p>
            <a:r>
              <a:rPr lang="el-GR" sz="2200" dirty="0"/>
              <a:t>Π</a:t>
            </a:r>
            <a:r>
              <a:rPr lang="en-US" sz="2200" dirty="0" err="1"/>
              <a:t>ροσθήκη</a:t>
            </a:r>
            <a:r>
              <a:rPr lang="en-US" sz="2200" dirty="0"/>
              <a:t> επιπ</a:t>
            </a:r>
            <a:r>
              <a:rPr lang="en-US" sz="2200" dirty="0" err="1"/>
              <a:t>λέον</a:t>
            </a:r>
            <a:r>
              <a:rPr lang="en-US" sz="2200" dirty="0"/>
              <a:t> π</a:t>
            </a:r>
            <a:r>
              <a:rPr lang="en-US" sz="2200" dirty="0" err="1"/>
              <a:t>ινάκων</a:t>
            </a:r>
            <a:r>
              <a:rPr lang="en-US" sz="2200" dirty="0"/>
              <a:t> </a:t>
            </a:r>
            <a:r>
              <a:rPr lang="en-US" sz="2200" dirty="0" err="1"/>
              <a:t>γι</a:t>
            </a:r>
            <a:r>
              <a:rPr lang="en-US" sz="2200" dirty="0"/>
              <a:t>α προσθήκη επιπλέον ερωτημάτων</a:t>
            </a:r>
          </a:p>
          <a:p>
            <a:r>
              <a:rPr lang="el-GR" sz="2200" dirty="0"/>
              <a:t>Π</a:t>
            </a:r>
            <a:r>
              <a:rPr lang="en-US" sz="2200" dirty="0" err="1"/>
              <a:t>ροσθήκη</a:t>
            </a:r>
            <a:r>
              <a:rPr lang="en-US" sz="2200" dirty="0"/>
              <a:t> PM1 </a:t>
            </a:r>
            <a:r>
              <a:rPr lang="en-US" sz="2200" dirty="0" err="1"/>
              <a:t>κριτηρίου</a:t>
            </a:r>
            <a:endParaRPr lang="en-US" sz="2200" dirty="0"/>
          </a:p>
          <a:p>
            <a:endParaRPr lang="el-GR" sz="2200" dirty="0"/>
          </a:p>
        </p:txBody>
      </p:sp>
    </p:spTree>
    <p:extLst>
      <p:ext uri="{BB962C8B-B14F-4D97-AF65-F5344CB8AC3E}">
        <p14:creationId xmlns:p14="http://schemas.microsoft.com/office/powerpoint/2010/main" val="3992971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D80AF85-52A7-70CF-BDB5-E422D2BDAFDE}"/>
              </a:ext>
            </a:extLst>
          </p:cNvPr>
          <p:cNvSpPr>
            <a:spLocks noGrp="1"/>
          </p:cNvSpPr>
          <p:nvPr>
            <p:ph type="title"/>
          </p:nvPr>
        </p:nvSpPr>
        <p:spPr/>
        <p:txBody>
          <a:bodyPr/>
          <a:lstStyle/>
          <a:p>
            <a:endParaRPr lang="el-GR"/>
          </a:p>
        </p:txBody>
      </p:sp>
      <p:sp>
        <p:nvSpPr>
          <p:cNvPr id="3" name="Θέση περιεχομένου 2">
            <a:extLst>
              <a:ext uri="{FF2B5EF4-FFF2-40B4-BE49-F238E27FC236}">
                <a16:creationId xmlns:a16="http://schemas.microsoft.com/office/drawing/2014/main" id="{8516D692-2DD6-6F1D-6232-A44CB65190DA}"/>
              </a:ext>
            </a:extLst>
          </p:cNvPr>
          <p:cNvSpPr>
            <a:spLocks noGrp="1"/>
          </p:cNvSpPr>
          <p:nvPr>
            <p:ph idx="1"/>
          </p:nvPr>
        </p:nvSpPr>
        <p:spPr/>
        <p:txBody>
          <a:bodyPr/>
          <a:lstStyle/>
          <a:p>
            <a:endParaRPr lang="el-GR"/>
          </a:p>
        </p:txBody>
      </p:sp>
    </p:spTree>
    <p:extLst>
      <p:ext uri="{BB962C8B-B14F-4D97-AF65-F5344CB8AC3E}">
        <p14:creationId xmlns:p14="http://schemas.microsoft.com/office/powerpoint/2010/main" val="1640741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7AFD2C3-450F-DA8F-C4BD-1D0552B073A3}"/>
              </a:ext>
            </a:extLst>
          </p:cNvPr>
          <p:cNvSpPr>
            <a:spLocks noGrp="1"/>
          </p:cNvSpPr>
          <p:nvPr>
            <p:ph type="title"/>
          </p:nvPr>
        </p:nvSpPr>
        <p:spPr/>
        <p:txBody>
          <a:bodyPr/>
          <a:lstStyle/>
          <a:p>
            <a:r>
              <a:rPr lang="en-US" dirty="0"/>
              <a:t>Introduction</a:t>
            </a:r>
            <a:endParaRPr lang="el-GR" dirty="0"/>
          </a:p>
        </p:txBody>
      </p:sp>
      <p:sp>
        <p:nvSpPr>
          <p:cNvPr id="3" name="Θέση περιεχομένου 2">
            <a:extLst>
              <a:ext uri="{FF2B5EF4-FFF2-40B4-BE49-F238E27FC236}">
                <a16:creationId xmlns:a16="http://schemas.microsoft.com/office/drawing/2014/main" id="{6FCB55D8-A101-D04D-EF45-F1C148D21519}"/>
              </a:ext>
            </a:extLst>
          </p:cNvPr>
          <p:cNvSpPr>
            <a:spLocks noGrp="1"/>
          </p:cNvSpPr>
          <p:nvPr>
            <p:ph idx="1"/>
          </p:nvPr>
        </p:nvSpPr>
        <p:spPr>
          <a:xfrm>
            <a:off x="1018279" y="1690688"/>
            <a:ext cx="10155441" cy="3871425"/>
          </a:xfrm>
        </p:spPr>
        <p:txBody>
          <a:bodyPr>
            <a:normAutofit fontScale="77500" lnSpcReduction="20000"/>
          </a:bodyPr>
          <a:lstStyle/>
          <a:p>
            <a:pPr marL="0" indent="0">
              <a:buNone/>
            </a:pPr>
            <a:r>
              <a:rPr lang="en-US" dirty="0"/>
              <a:t>The </a:t>
            </a:r>
            <a:r>
              <a:rPr lang="en-US" b="1" dirty="0"/>
              <a:t>ACMG 2015 </a:t>
            </a:r>
            <a:r>
              <a:rPr lang="en-US" dirty="0"/>
              <a:t>criteria refer to the standards and guidelines established by the American College of Medical Genetics and Genomics (ACMG) and the Association for Molecular Pathology (AMP) in 2015 for the interpretation of sequence variants.</a:t>
            </a:r>
          </a:p>
          <a:p>
            <a:pPr marL="0" indent="0">
              <a:buNone/>
            </a:pPr>
            <a:r>
              <a:rPr lang="en-US" dirty="0"/>
              <a:t>These guidelines provide a structured framework to classify genetic variants based on evidence into 5 tiers: </a:t>
            </a:r>
          </a:p>
          <a:p>
            <a:pPr marL="514350" indent="-514350">
              <a:buFont typeface="+mj-lt"/>
              <a:buAutoNum type="arabicPeriod"/>
            </a:pPr>
            <a:r>
              <a:rPr lang="en-US" dirty="0"/>
              <a:t>Pathogenic, </a:t>
            </a:r>
          </a:p>
          <a:p>
            <a:pPr marL="514350" indent="-514350">
              <a:buFont typeface="+mj-lt"/>
              <a:buAutoNum type="arabicPeriod"/>
            </a:pPr>
            <a:r>
              <a:rPr lang="en-US" dirty="0"/>
              <a:t>Likely pathogenic, </a:t>
            </a:r>
          </a:p>
          <a:p>
            <a:pPr marL="514350" indent="-514350">
              <a:buFont typeface="+mj-lt"/>
              <a:buAutoNum type="arabicPeriod"/>
            </a:pPr>
            <a:r>
              <a:rPr lang="en-US" dirty="0"/>
              <a:t>Uncertain significance, </a:t>
            </a:r>
          </a:p>
          <a:p>
            <a:pPr marL="514350" indent="-514350">
              <a:buFont typeface="+mj-lt"/>
              <a:buAutoNum type="arabicPeriod"/>
            </a:pPr>
            <a:r>
              <a:rPr lang="en-US" dirty="0"/>
              <a:t>Likely benign and </a:t>
            </a:r>
          </a:p>
          <a:p>
            <a:pPr marL="514350" indent="-514350">
              <a:buFont typeface="+mj-lt"/>
              <a:buAutoNum type="arabicPeriod"/>
            </a:pPr>
            <a:r>
              <a:rPr lang="en-US" dirty="0"/>
              <a:t>Benign</a:t>
            </a:r>
          </a:p>
          <a:p>
            <a:pPr marL="0" indent="0">
              <a:buNone/>
            </a:pPr>
            <a:r>
              <a:rPr lang="en-US" dirty="0"/>
              <a:t>16 pathogenic criteria and 12 benign criteria (28 criteria in total)</a:t>
            </a:r>
          </a:p>
        </p:txBody>
      </p:sp>
      <p:sp>
        <p:nvSpPr>
          <p:cNvPr id="4" name="TextBox 3">
            <a:extLst>
              <a:ext uri="{FF2B5EF4-FFF2-40B4-BE49-F238E27FC236}">
                <a16:creationId xmlns:a16="http://schemas.microsoft.com/office/drawing/2014/main" id="{A0C38745-35A3-4CFA-89D3-B3182A0A30E9}"/>
              </a:ext>
            </a:extLst>
          </p:cNvPr>
          <p:cNvSpPr txBox="1"/>
          <p:nvPr/>
        </p:nvSpPr>
        <p:spPr>
          <a:xfrm>
            <a:off x="465481" y="6082748"/>
            <a:ext cx="11261036" cy="600164"/>
          </a:xfrm>
          <a:prstGeom prst="rect">
            <a:avLst/>
          </a:prstGeom>
          <a:noFill/>
        </p:spPr>
        <p:txBody>
          <a:bodyPr wrap="square" rtlCol="0">
            <a:spAutoFit/>
          </a:bodyPr>
          <a:lstStyle/>
          <a:p>
            <a:r>
              <a:rPr lang="en-US" sz="1100" dirty="0"/>
              <a:t>Richards, S., Aziz, N., Bale, S., Bick, D., Das, S., </a:t>
            </a:r>
            <a:r>
              <a:rPr lang="en-US" sz="1100" dirty="0" err="1"/>
              <a:t>Gastier</a:t>
            </a:r>
            <a:r>
              <a:rPr lang="en-US" sz="1100" dirty="0"/>
              <a:t>-Foster, J., Grody, W. W., Hegde, M., Lyon, E., Spector, E., </a:t>
            </a:r>
            <a:r>
              <a:rPr lang="en-US" sz="1100" dirty="0" err="1"/>
              <a:t>Voelkerding</a:t>
            </a:r>
            <a:r>
              <a:rPr lang="en-US" sz="1100" dirty="0"/>
              <a:t>, K., Rehm, H. L., &amp; ACMG Laboratory Quality Assurance Committee (2015). Standards and guidelines for the interpretation of sequence variants: a joint consensus recommendation of the American College of Medical Genetics and Genomics and the Association for Molecular Pathology. </a:t>
            </a:r>
            <a:r>
              <a:rPr lang="en-US" sz="1100" i="1" dirty="0"/>
              <a:t>Genetics in medicine : official journal of the American College of Medical Genetics</a:t>
            </a:r>
            <a:r>
              <a:rPr lang="en-US" sz="1100" dirty="0"/>
              <a:t>, </a:t>
            </a:r>
            <a:r>
              <a:rPr lang="en-US" sz="1100" i="1" dirty="0"/>
              <a:t>17</a:t>
            </a:r>
            <a:r>
              <a:rPr lang="en-US" sz="1100" dirty="0"/>
              <a:t>(5), 405–424. https://doi.org/10.1038/gim.2015.30</a:t>
            </a:r>
            <a:endParaRPr lang="el-GR" sz="1100" dirty="0"/>
          </a:p>
        </p:txBody>
      </p:sp>
    </p:spTree>
    <p:extLst>
      <p:ext uri="{BB962C8B-B14F-4D97-AF65-F5344CB8AC3E}">
        <p14:creationId xmlns:p14="http://schemas.microsoft.com/office/powerpoint/2010/main" val="804191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AA69930-D79B-43DA-BF6B-12AE9D6693D0}"/>
              </a:ext>
            </a:extLst>
          </p:cNvPr>
          <p:cNvSpPr>
            <a:spLocks noGrp="1"/>
          </p:cNvSpPr>
          <p:nvPr>
            <p:ph type="title"/>
          </p:nvPr>
        </p:nvSpPr>
        <p:spPr/>
        <p:txBody>
          <a:bodyPr/>
          <a:lstStyle/>
          <a:p>
            <a:r>
              <a:rPr lang="en-US" dirty="0"/>
              <a:t>ACMG 2015 criteria used</a:t>
            </a:r>
            <a:endParaRPr lang="el-GR" dirty="0"/>
          </a:p>
        </p:txBody>
      </p:sp>
      <p:sp>
        <p:nvSpPr>
          <p:cNvPr id="3" name="Θέση περιεχομένου 2">
            <a:extLst>
              <a:ext uri="{FF2B5EF4-FFF2-40B4-BE49-F238E27FC236}">
                <a16:creationId xmlns:a16="http://schemas.microsoft.com/office/drawing/2014/main" id="{FD8D42E0-A65D-4314-ADA5-3F8B2C0F7894}"/>
              </a:ext>
            </a:extLst>
          </p:cNvPr>
          <p:cNvSpPr>
            <a:spLocks noGrp="1"/>
          </p:cNvSpPr>
          <p:nvPr>
            <p:ph idx="1"/>
          </p:nvPr>
        </p:nvSpPr>
        <p:spPr/>
        <p:txBody>
          <a:bodyPr>
            <a:normAutofit fontScale="92500" lnSpcReduction="20000"/>
          </a:bodyPr>
          <a:lstStyle/>
          <a:p>
            <a:pPr marL="0" indent="0">
              <a:buNone/>
            </a:pPr>
            <a:r>
              <a:rPr lang="en-US" b="1" dirty="0"/>
              <a:t>PS1: </a:t>
            </a:r>
            <a:r>
              <a:rPr lang="en-US" dirty="0"/>
              <a:t>Same amino acid change as a previously established pathogenic variant regardless of nucleotide change</a:t>
            </a:r>
          </a:p>
          <a:p>
            <a:pPr marL="0" indent="0">
              <a:buNone/>
            </a:pPr>
            <a:endParaRPr lang="en-US" dirty="0"/>
          </a:p>
          <a:p>
            <a:pPr marL="0" indent="0">
              <a:buNone/>
            </a:pPr>
            <a:r>
              <a:rPr lang="en-US" b="1" dirty="0"/>
              <a:t>PM5: </a:t>
            </a:r>
            <a:r>
              <a:rPr lang="en-US" dirty="0"/>
              <a:t>Novel missense change at an amino acid residue where a different missense change determined to be pathogenic has been seen before</a:t>
            </a:r>
          </a:p>
          <a:p>
            <a:pPr marL="0" indent="0">
              <a:buNone/>
            </a:pPr>
            <a:endParaRPr lang="en-US" b="1" dirty="0"/>
          </a:p>
          <a:p>
            <a:pPr marL="0" indent="0">
              <a:buNone/>
            </a:pPr>
            <a:r>
              <a:rPr lang="en-US" b="1" dirty="0"/>
              <a:t>PP5: </a:t>
            </a:r>
            <a:r>
              <a:rPr lang="en-US" dirty="0"/>
              <a:t>Reputable source recently reports variant as pathogenic, but the evidence is not available to the laboratory to perform an independent evaluation</a:t>
            </a:r>
          </a:p>
          <a:p>
            <a:pPr marL="0" indent="0">
              <a:buNone/>
            </a:pPr>
            <a:endParaRPr lang="en-US" b="1" dirty="0"/>
          </a:p>
          <a:p>
            <a:pPr marL="0" indent="0">
              <a:buNone/>
            </a:pPr>
            <a:r>
              <a:rPr lang="en-US" b="1" dirty="0"/>
              <a:t>BP6: </a:t>
            </a:r>
            <a:r>
              <a:rPr lang="en-US" dirty="0"/>
              <a:t>Reputable source recently reports variant as benign, but the evidence is not available to the laboratory to perform an independent evaluation </a:t>
            </a:r>
            <a:endParaRPr lang="en-US" b="1" dirty="0"/>
          </a:p>
          <a:p>
            <a:endParaRPr lang="el-GR" dirty="0"/>
          </a:p>
        </p:txBody>
      </p:sp>
      <p:sp>
        <p:nvSpPr>
          <p:cNvPr id="4" name="TextBox 3">
            <a:extLst>
              <a:ext uri="{FF2B5EF4-FFF2-40B4-BE49-F238E27FC236}">
                <a16:creationId xmlns:a16="http://schemas.microsoft.com/office/drawing/2014/main" id="{E22B3411-5870-4379-BBFE-EFBEF6A5D57E}"/>
              </a:ext>
            </a:extLst>
          </p:cNvPr>
          <p:cNvSpPr txBox="1"/>
          <p:nvPr/>
        </p:nvSpPr>
        <p:spPr>
          <a:xfrm>
            <a:off x="465481" y="6082748"/>
            <a:ext cx="11261036" cy="600164"/>
          </a:xfrm>
          <a:prstGeom prst="rect">
            <a:avLst/>
          </a:prstGeom>
          <a:noFill/>
        </p:spPr>
        <p:txBody>
          <a:bodyPr wrap="square" rtlCol="0">
            <a:spAutoFit/>
          </a:bodyPr>
          <a:lstStyle/>
          <a:p>
            <a:r>
              <a:rPr lang="en-US" sz="1100" dirty="0"/>
              <a:t>Richards, S., Aziz, N., Bale, S., Bick, D., Das, S., </a:t>
            </a:r>
            <a:r>
              <a:rPr lang="en-US" sz="1100" dirty="0" err="1"/>
              <a:t>Gastier</a:t>
            </a:r>
            <a:r>
              <a:rPr lang="en-US" sz="1100" dirty="0"/>
              <a:t>-Foster, J., Grody, W. W., Hegde, M., Lyon, E., Spector, E., </a:t>
            </a:r>
            <a:r>
              <a:rPr lang="en-US" sz="1100" dirty="0" err="1"/>
              <a:t>Voelkerding</a:t>
            </a:r>
            <a:r>
              <a:rPr lang="en-US" sz="1100" dirty="0"/>
              <a:t>, K., Rehm, H. L., &amp; ACMG Laboratory Quality Assurance Committee (2015). Standards and guidelines for the interpretation of sequence variants: a joint consensus recommendation of the American College of Medical Genetics and Genomics and the Association for Molecular Pathology. </a:t>
            </a:r>
            <a:r>
              <a:rPr lang="en-US" sz="1100" i="1" dirty="0"/>
              <a:t>Genetics in medicine : official journal of the American College of Medical Genetics</a:t>
            </a:r>
            <a:r>
              <a:rPr lang="en-US" sz="1100" dirty="0"/>
              <a:t>, </a:t>
            </a:r>
            <a:r>
              <a:rPr lang="en-US" sz="1100" i="1" dirty="0"/>
              <a:t>17</a:t>
            </a:r>
            <a:r>
              <a:rPr lang="en-US" sz="1100" dirty="0"/>
              <a:t>(5), 405–424. https://doi.org/10.1038/gim.2015.30</a:t>
            </a:r>
            <a:endParaRPr lang="el-GR" sz="1100" dirty="0"/>
          </a:p>
        </p:txBody>
      </p:sp>
    </p:spTree>
    <p:extLst>
      <p:ext uri="{BB962C8B-B14F-4D97-AF65-F5344CB8AC3E}">
        <p14:creationId xmlns:p14="http://schemas.microsoft.com/office/powerpoint/2010/main" val="3995837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20FF709E-19B0-46D4-BDD7-2082CF0CBBA9}"/>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Purpose</a:t>
            </a:r>
            <a:endParaRPr lang="el-GR"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Θέση περιεχομένου 2">
            <a:extLst>
              <a:ext uri="{FF2B5EF4-FFF2-40B4-BE49-F238E27FC236}">
                <a16:creationId xmlns:a16="http://schemas.microsoft.com/office/drawing/2014/main" id="{C4CF523F-B070-4E4B-B428-06D2792A1209}"/>
              </a:ext>
            </a:extLst>
          </p:cNvPr>
          <p:cNvSpPr>
            <a:spLocks noGrp="1"/>
          </p:cNvSpPr>
          <p:nvPr>
            <p:ph idx="1"/>
          </p:nvPr>
        </p:nvSpPr>
        <p:spPr>
          <a:xfrm>
            <a:off x="4364666" y="29116"/>
            <a:ext cx="6906491" cy="5585619"/>
          </a:xfrm>
        </p:spPr>
        <p:txBody>
          <a:bodyPr anchor="ctr">
            <a:normAutofit/>
          </a:bodyPr>
          <a:lstStyle/>
          <a:p>
            <a:pPr marL="0" indent="0">
              <a:buNone/>
            </a:pPr>
            <a:r>
              <a:rPr lang="en-US" sz="2000" dirty="0"/>
              <a:t>The script:</a:t>
            </a:r>
          </a:p>
          <a:p>
            <a:pPr marL="514350" indent="-514350">
              <a:buAutoNum type="arabicPeriod"/>
            </a:pPr>
            <a:r>
              <a:rPr lang="en-US" sz="2000" dirty="0"/>
              <a:t>Downloads the </a:t>
            </a:r>
            <a:r>
              <a:rPr lang="en-US" sz="2000" dirty="0" err="1"/>
              <a:t>ClinVar</a:t>
            </a:r>
            <a:r>
              <a:rPr lang="en-US" sz="2000" dirty="0"/>
              <a:t> </a:t>
            </a:r>
            <a:r>
              <a:rPr lang="en-US" sz="2000" i="1" dirty="0"/>
              <a:t>variant_summary.txt </a:t>
            </a:r>
            <a:r>
              <a:rPr lang="en-US" sz="2000" dirty="0"/>
              <a:t>file from NCBI</a:t>
            </a:r>
          </a:p>
          <a:p>
            <a:pPr marL="514350" indent="-514350">
              <a:buAutoNum type="arabicPeriod"/>
            </a:pPr>
            <a:r>
              <a:rPr lang="en-US" sz="2000" dirty="0"/>
              <a:t>Filters it for TP53 variants (GRCh38)</a:t>
            </a:r>
          </a:p>
          <a:p>
            <a:pPr marL="514350" indent="-514350">
              <a:buAutoNum type="arabicPeriod"/>
            </a:pPr>
            <a:r>
              <a:rPr lang="en-US" sz="2000" dirty="0"/>
              <a:t>Process it to extract relevant genomic/protein change information</a:t>
            </a:r>
          </a:p>
          <a:p>
            <a:pPr marL="514350" indent="-514350">
              <a:buAutoNum type="arabicPeriod"/>
            </a:pPr>
            <a:r>
              <a:rPr lang="en-US" sz="2000" dirty="0"/>
              <a:t>Applies ACMG classification support rules (PS1, PM5, PP5 and BP6)</a:t>
            </a:r>
          </a:p>
          <a:p>
            <a:pPr marL="514350" indent="-514350">
              <a:buAutoNum type="arabicPeriod"/>
            </a:pPr>
            <a:r>
              <a:rPr lang="en-US" sz="2000" dirty="0"/>
              <a:t>Stores the results into a PostgreSQL database (</a:t>
            </a:r>
            <a:r>
              <a:rPr lang="en-US" sz="2000" dirty="0" err="1"/>
              <a:t>clinvar_db</a:t>
            </a:r>
            <a:r>
              <a:rPr lang="en-US" sz="2000" dirty="0"/>
              <a:t>)</a:t>
            </a:r>
          </a:p>
          <a:p>
            <a:pPr marL="514350" indent="-514350">
              <a:buFont typeface="+mj-lt"/>
              <a:buAutoNum type="arabicPeriod"/>
            </a:pPr>
            <a:endParaRPr lang="en-US" dirty="0"/>
          </a:p>
          <a:p>
            <a:endParaRPr lang="el-GR" dirty="0"/>
          </a:p>
        </p:txBody>
      </p:sp>
      <p:sp>
        <p:nvSpPr>
          <p:cNvPr id="4" name="TextBox 3">
            <a:extLst>
              <a:ext uri="{FF2B5EF4-FFF2-40B4-BE49-F238E27FC236}">
                <a16:creationId xmlns:a16="http://schemas.microsoft.com/office/drawing/2014/main" id="{B5A92A14-A3AD-4E4A-8F5E-4DC46AE98332}"/>
              </a:ext>
            </a:extLst>
          </p:cNvPr>
          <p:cNvSpPr txBox="1"/>
          <p:nvPr/>
        </p:nvSpPr>
        <p:spPr>
          <a:xfrm>
            <a:off x="4396777" y="4014278"/>
            <a:ext cx="7071774" cy="2246769"/>
          </a:xfrm>
          <a:prstGeom prst="rect">
            <a:avLst/>
          </a:prstGeom>
          <a:noFill/>
        </p:spPr>
        <p:txBody>
          <a:bodyPr wrap="square" rtlCol="0">
            <a:spAutoFit/>
          </a:bodyPr>
          <a:lstStyle/>
          <a:p>
            <a:r>
              <a:rPr lang="en-US" sz="2800" dirty="0"/>
              <a:t>This script automatically retrieves TP53 </a:t>
            </a:r>
            <a:r>
              <a:rPr lang="en-US" sz="2800" dirty="0" err="1"/>
              <a:t>ClinVar</a:t>
            </a:r>
            <a:r>
              <a:rPr lang="en-US" sz="2800" dirty="0"/>
              <a:t> data, processes and classifies variants with ACMG support criteria and loads the results into a structured PostgreSQL database for downstream analysis.</a:t>
            </a:r>
            <a:endParaRPr lang="el-GR" sz="2800" dirty="0"/>
          </a:p>
        </p:txBody>
      </p:sp>
    </p:spTree>
    <p:extLst>
      <p:ext uri="{BB962C8B-B14F-4D97-AF65-F5344CB8AC3E}">
        <p14:creationId xmlns:p14="http://schemas.microsoft.com/office/powerpoint/2010/main" val="2122724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18A531E6-83EC-839F-FFF0-C694C2590D59}"/>
              </a:ext>
            </a:extLst>
          </p:cNvPr>
          <p:cNvSpPr>
            <a:spLocks noGrp="1"/>
          </p:cNvSpPr>
          <p:nvPr>
            <p:ph type="title"/>
          </p:nvPr>
        </p:nvSpPr>
        <p:spPr>
          <a:xfrm>
            <a:off x="630936" y="640080"/>
            <a:ext cx="4818888" cy="1481328"/>
          </a:xfrm>
        </p:spPr>
        <p:txBody>
          <a:bodyPr anchor="b">
            <a:normAutofit/>
          </a:bodyPr>
          <a:lstStyle/>
          <a:p>
            <a:r>
              <a:rPr lang="en-US" sz="5400"/>
              <a:t>Workflow</a:t>
            </a:r>
            <a:endParaRPr lang="el-GR" sz="5400"/>
          </a:p>
        </p:txBody>
      </p:sp>
      <p:sp>
        <p:nvSpPr>
          <p:cNvPr id="17"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D44B5B9D-F575-C25E-3DA3-93854290EC53}"/>
              </a:ext>
            </a:extLst>
          </p:cNvPr>
          <p:cNvSpPr>
            <a:spLocks noGrp="1"/>
          </p:cNvSpPr>
          <p:nvPr>
            <p:ph idx="1"/>
          </p:nvPr>
        </p:nvSpPr>
        <p:spPr>
          <a:xfrm>
            <a:off x="630936" y="2660904"/>
            <a:ext cx="4818888" cy="3547872"/>
          </a:xfrm>
        </p:spPr>
        <p:txBody>
          <a:bodyPr anchor="t">
            <a:normAutofit/>
          </a:bodyPr>
          <a:lstStyle/>
          <a:p>
            <a:pPr marL="0" indent="0">
              <a:buNone/>
            </a:pPr>
            <a:endParaRPr lang="en-US" sz="2200"/>
          </a:p>
          <a:p>
            <a:pPr marL="0" indent="0">
              <a:buNone/>
            </a:pPr>
            <a:endParaRPr lang="el-GR" sz="2200"/>
          </a:p>
        </p:txBody>
      </p:sp>
      <p:pic>
        <p:nvPicPr>
          <p:cNvPr id="5" name="Εικόνα 4">
            <a:extLst>
              <a:ext uri="{FF2B5EF4-FFF2-40B4-BE49-F238E27FC236}">
                <a16:creationId xmlns:a16="http://schemas.microsoft.com/office/drawing/2014/main" id="{E712CD9C-073F-404B-B0C0-FAF0F27FA88F}"/>
              </a:ext>
            </a:extLst>
          </p:cNvPr>
          <p:cNvPicPr>
            <a:picLocks noChangeAspect="1"/>
          </p:cNvPicPr>
          <p:nvPr/>
        </p:nvPicPr>
        <p:blipFill rotWithShape="1">
          <a:blip r:embed="rId2">
            <a:extLst>
              <a:ext uri="{28A0092B-C50C-407E-A947-70E740481C1C}">
                <a14:useLocalDpi xmlns:a14="http://schemas.microsoft.com/office/drawing/2010/main" val="0"/>
              </a:ext>
            </a:extLst>
          </a:blip>
          <a:srcRect b="8261"/>
          <a:stretch/>
        </p:blipFill>
        <p:spPr>
          <a:xfrm>
            <a:off x="6966928" y="640080"/>
            <a:ext cx="3723208" cy="5577840"/>
          </a:xfrm>
          <a:prstGeom prst="rect">
            <a:avLst/>
          </a:prstGeom>
        </p:spPr>
      </p:pic>
      <p:sp>
        <p:nvSpPr>
          <p:cNvPr id="6" name="TextBox 5">
            <a:extLst>
              <a:ext uri="{FF2B5EF4-FFF2-40B4-BE49-F238E27FC236}">
                <a16:creationId xmlns:a16="http://schemas.microsoft.com/office/drawing/2014/main" id="{12EF097D-9B80-4B47-800A-5EAFEA4B1C64}"/>
              </a:ext>
            </a:extLst>
          </p:cNvPr>
          <p:cNvSpPr txBox="1"/>
          <p:nvPr/>
        </p:nvSpPr>
        <p:spPr>
          <a:xfrm>
            <a:off x="735496" y="2971800"/>
            <a:ext cx="3866321" cy="2862322"/>
          </a:xfrm>
          <a:prstGeom prst="rect">
            <a:avLst/>
          </a:prstGeom>
          <a:noFill/>
        </p:spPr>
        <p:txBody>
          <a:bodyPr wrap="square" rtlCol="0">
            <a:spAutoFit/>
          </a:bodyPr>
          <a:lstStyle/>
          <a:p>
            <a:r>
              <a:rPr lang="en-US" dirty="0"/>
              <a:t>Step-by-step database workflow:</a:t>
            </a:r>
          </a:p>
          <a:p>
            <a:pPr marL="342900" indent="-342900">
              <a:buAutoNum type="arabicPeriod"/>
            </a:pPr>
            <a:r>
              <a:rPr lang="en-US" dirty="0"/>
              <a:t>Database Setup</a:t>
            </a:r>
          </a:p>
          <a:p>
            <a:pPr marL="342900" indent="-342900">
              <a:buAutoNum type="arabicPeriod"/>
            </a:pPr>
            <a:r>
              <a:rPr lang="en-US" dirty="0"/>
              <a:t>Data Download &amp; Filtering</a:t>
            </a:r>
          </a:p>
          <a:p>
            <a:pPr marL="342900" indent="-342900">
              <a:buAutoNum type="arabicPeriod"/>
            </a:pPr>
            <a:r>
              <a:rPr lang="en-US" dirty="0"/>
              <a:t>Data Cleaning &amp; Parsing</a:t>
            </a:r>
          </a:p>
          <a:p>
            <a:pPr marL="342900" indent="-342900">
              <a:buAutoNum type="arabicPeriod"/>
            </a:pPr>
            <a:r>
              <a:rPr lang="en-US" dirty="0"/>
              <a:t>Clinical Significance Simplification</a:t>
            </a:r>
          </a:p>
          <a:p>
            <a:pPr marL="342900" indent="-342900">
              <a:buAutoNum type="arabicPeriod"/>
            </a:pPr>
            <a:r>
              <a:rPr lang="en-US" dirty="0"/>
              <a:t>Variant Consequences</a:t>
            </a:r>
          </a:p>
          <a:p>
            <a:pPr marL="342900" indent="-342900">
              <a:buAutoNum type="arabicPeriod"/>
            </a:pPr>
            <a:r>
              <a:rPr lang="en-US" dirty="0"/>
              <a:t>ACMG Support Criteria</a:t>
            </a:r>
          </a:p>
          <a:p>
            <a:pPr marL="342900" indent="-342900">
              <a:buAutoNum type="arabicPeriod"/>
            </a:pPr>
            <a:r>
              <a:rPr lang="en-US" dirty="0"/>
              <a:t>Filtering for Reliable Variants</a:t>
            </a:r>
          </a:p>
          <a:p>
            <a:pPr marL="342900" indent="-342900">
              <a:buAutoNum type="arabicPeriod"/>
            </a:pPr>
            <a:r>
              <a:rPr lang="en-US" dirty="0"/>
              <a:t>Database Insertion</a:t>
            </a:r>
          </a:p>
          <a:p>
            <a:pPr marL="342900" indent="-342900">
              <a:buAutoNum type="arabicPeriod"/>
            </a:pPr>
            <a:r>
              <a:rPr lang="en-US" dirty="0"/>
              <a:t>Clean up</a:t>
            </a:r>
            <a:endParaRPr lang="el-GR" dirty="0"/>
          </a:p>
        </p:txBody>
      </p:sp>
      <p:sp>
        <p:nvSpPr>
          <p:cNvPr id="7" name="Rectangle 1">
            <a:extLst>
              <a:ext uri="{FF2B5EF4-FFF2-40B4-BE49-F238E27FC236}">
                <a16:creationId xmlns:a16="http://schemas.microsoft.com/office/drawing/2014/main" id="{C8ABB8B8-FA36-49A6-9090-C6866D4A89F5}"/>
              </a:ext>
            </a:extLst>
          </p:cNvPr>
          <p:cNvSpPr>
            <a:spLocks noChangeArrowheads="1"/>
          </p:cNvSpPr>
          <p:nvPr/>
        </p:nvSpPr>
        <p:spPr bwMode="auto">
          <a:xfrm>
            <a:off x="0" y="-94569"/>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l-GR" altLang="el-G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l-GR" altLang="el-G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5081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E5BC792-C980-BE53-D147-CACA00946750}"/>
              </a:ext>
            </a:extLst>
          </p:cNvPr>
          <p:cNvPicPr>
            <a:picLocks noChangeAspect="1"/>
          </p:cNvPicPr>
          <p:nvPr/>
        </p:nvPicPr>
        <p:blipFill>
          <a:blip r:embed="rId2">
            <a:duotone>
              <a:schemeClr val="bg2">
                <a:shade val="45000"/>
                <a:satMod val="135000"/>
              </a:schemeClr>
              <a:prstClr val="white"/>
            </a:duotone>
          </a:blip>
          <a:srcRect t="15730"/>
          <a:stretch>
            <a:fill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D8429758-6ABF-C4A0-B1A2-268A5FCE3FFE}"/>
              </a:ext>
            </a:extLst>
          </p:cNvPr>
          <p:cNvSpPr>
            <a:spLocks noGrp="1"/>
          </p:cNvSpPr>
          <p:nvPr>
            <p:ph type="title"/>
          </p:nvPr>
        </p:nvSpPr>
        <p:spPr>
          <a:xfrm>
            <a:off x="838200" y="365125"/>
            <a:ext cx="10515600" cy="1325563"/>
          </a:xfrm>
        </p:spPr>
        <p:txBody>
          <a:bodyPr>
            <a:normAutofit/>
          </a:bodyPr>
          <a:lstStyle/>
          <a:p>
            <a:r>
              <a:rPr lang="en-US" dirty="0"/>
              <a:t>Python libraries</a:t>
            </a:r>
            <a:endParaRPr lang="el-GR" dirty="0"/>
          </a:p>
        </p:txBody>
      </p:sp>
      <p:graphicFrame>
        <p:nvGraphicFramePr>
          <p:cNvPr id="5" name="Θέση περιεχομένου 2">
            <a:extLst>
              <a:ext uri="{FF2B5EF4-FFF2-40B4-BE49-F238E27FC236}">
                <a16:creationId xmlns:a16="http://schemas.microsoft.com/office/drawing/2014/main" id="{71D55880-0296-51BB-3336-159A51A90E54}"/>
              </a:ext>
            </a:extLst>
          </p:cNvPr>
          <p:cNvGraphicFramePr>
            <a:graphicFrameLocks noGrp="1"/>
          </p:cNvGraphicFramePr>
          <p:nvPr>
            <p:ph idx="1"/>
            <p:extLst>
              <p:ext uri="{D42A27DB-BD31-4B8C-83A1-F6EECF244321}">
                <p14:modId xmlns:p14="http://schemas.microsoft.com/office/powerpoint/2010/main" val="18702629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8534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AE1F138-FDE6-AEE9-EE99-AE014B3E398A}"/>
              </a:ext>
            </a:extLst>
          </p:cNvPr>
          <p:cNvSpPr>
            <a:spLocks noGrp="1"/>
          </p:cNvSpPr>
          <p:nvPr>
            <p:ph type="title"/>
          </p:nvPr>
        </p:nvSpPr>
        <p:spPr/>
        <p:txBody>
          <a:bodyPr/>
          <a:lstStyle/>
          <a:p>
            <a:r>
              <a:rPr lang="en-US" dirty="0"/>
              <a:t>API Purpose</a:t>
            </a:r>
            <a:endParaRPr lang="el-GR" dirty="0"/>
          </a:p>
        </p:txBody>
      </p:sp>
      <p:sp>
        <p:nvSpPr>
          <p:cNvPr id="3" name="Θέση περιεχομένου 2">
            <a:extLst>
              <a:ext uri="{FF2B5EF4-FFF2-40B4-BE49-F238E27FC236}">
                <a16:creationId xmlns:a16="http://schemas.microsoft.com/office/drawing/2014/main" id="{22C79F25-2089-F105-521E-36D9DFB3D9F4}"/>
              </a:ext>
            </a:extLst>
          </p:cNvPr>
          <p:cNvSpPr>
            <a:spLocks noGrp="1"/>
          </p:cNvSpPr>
          <p:nvPr>
            <p:ph idx="1"/>
          </p:nvPr>
        </p:nvSpPr>
        <p:spPr/>
        <p:txBody>
          <a:bodyPr/>
          <a:lstStyle/>
          <a:p>
            <a:pPr marL="0" indent="0">
              <a:buNone/>
            </a:pPr>
            <a:r>
              <a:rPr lang="en-US" dirty="0"/>
              <a:t>This </a:t>
            </a:r>
            <a:r>
              <a:rPr lang="en-US" dirty="0" err="1"/>
              <a:t>FastAPI</a:t>
            </a:r>
            <a:r>
              <a:rPr lang="en-US" dirty="0"/>
              <a:t> app provides an API interface to query and analyze </a:t>
            </a:r>
            <a:r>
              <a:rPr lang="en-US" dirty="0" err="1"/>
              <a:t>ClinVar</a:t>
            </a:r>
            <a:r>
              <a:rPr lang="en-US" dirty="0"/>
              <a:t> variant data stored in your PostgreSQL </a:t>
            </a:r>
            <a:r>
              <a:rPr lang="en-US" dirty="0" err="1"/>
              <a:t>gene_variants</a:t>
            </a:r>
            <a:r>
              <a:rPr lang="en-US" dirty="0"/>
              <a:t> table.</a:t>
            </a:r>
          </a:p>
          <a:p>
            <a:pPr marL="0" indent="0">
              <a:buNone/>
            </a:pPr>
            <a:r>
              <a:rPr lang="en-US" dirty="0"/>
              <a:t>It allows users to:</a:t>
            </a:r>
          </a:p>
          <a:p>
            <a:r>
              <a:rPr lang="en-US" dirty="0"/>
              <a:t>Check API health</a:t>
            </a:r>
          </a:p>
          <a:p>
            <a:r>
              <a:rPr lang="en-US" dirty="0"/>
              <a:t>Retrieve specific variant details by gene and HGVS notation</a:t>
            </a:r>
          </a:p>
          <a:p>
            <a:r>
              <a:rPr lang="en-US" dirty="0"/>
              <a:t>Perform ACMG rule classification (PS1, PM5, PP5, BP6) on database variants</a:t>
            </a:r>
          </a:p>
          <a:p>
            <a:r>
              <a:rPr lang="en-US" dirty="0"/>
              <a:t>Search for variants by protein position or consequence type</a:t>
            </a:r>
          </a:p>
          <a:p>
            <a:r>
              <a:rPr lang="en-US" dirty="0"/>
              <a:t>Aggregate and summarize variant classifications</a:t>
            </a:r>
            <a:endParaRPr lang="el-GR" dirty="0"/>
          </a:p>
        </p:txBody>
      </p:sp>
    </p:spTree>
    <p:extLst>
      <p:ext uri="{BB962C8B-B14F-4D97-AF65-F5344CB8AC3E}">
        <p14:creationId xmlns:p14="http://schemas.microsoft.com/office/powerpoint/2010/main" val="3528903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281E049-0AAA-4349-8CDB-8F6C5CAC7E22}"/>
              </a:ext>
            </a:extLst>
          </p:cNvPr>
          <p:cNvSpPr>
            <a:spLocks noGrp="1"/>
          </p:cNvSpPr>
          <p:nvPr>
            <p:ph type="title"/>
          </p:nvPr>
        </p:nvSpPr>
        <p:spPr/>
        <p:txBody>
          <a:bodyPr/>
          <a:lstStyle/>
          <a:p>
            <a:r>
              <a:rPr lang="en-US" dirty="0"/>
              <a:t>API Queries</a:t>
            </a:r>
            <a:endParaRPr lang="el-GR" dirty="0"/>
          </a:p>
        </p:txBody>
      </p:sp>
      <p:sp>
        <p:nvSpPr>
          <p:cNvPr id="4" name="Θέση περιεχομένου 3">
            <a:extLst>
              <a:ext uri="{FF2B5EF4-FFF2-40B4-BE49-F238E27FC236}">
                <a16:creationId xmlns:a16="http://schemas.microsoft.com/office/drawing/2014/main" id="{979F7B5F-E27F-4BA7-B806-123327D2138C}"/>
              </a:ext>
            </a:extLst>
          </p:cNvPr>
          <p:cNvSpPr txBox="1">
            <a:spLocks noGrp="1"/>
          </p:cNvSpPr>
          <p:nvPr>
            <p:ph idx="1"/>
          </p:nvPr>
        </p:nvSpPr>
        <p:spPr>
          <a:xfrm>
            <a:off x="838200" y="1825625"/>
            <a:ext cx="10515600" cy="3060325"/>
          </a:xfrm>
          <a:prstGeom prst="rect">
            <a:avLst/>
          </a:prstGeom>
          <a:noFill/>
        </p:spPr>
        <p:txBody>
          <a:bodyPr wrap="square" rtlCol="0">
            <a:spAutoFit/>
          </a:bodyPr>
          <a:lstStyle/>
          <a:p>
            <a:pPr marL="0" indent="0">
              <a:buNone/>
            </a:pPr>
            <a:r>
              <a:rPr lang="en-US" dirty="0"/>
              <a:t>1. Health check</a:t>
            </a:r>
          </a:p>
          <a:p>
            <a:pPr marL="0" indent="0">
              <a:buNone/>
            </a:pPr>
            <a:r>
              <a:rPr lang="en-US" dirty="0"/>
              <a:t>2. Variant Lookup by Gene + HGVS</a:t>
            </a:r>
          </a:p>
          <a:p>
            <a:pPr marL="0" indent="0">
              <a:buNone/>
            </a:pPr>
            <a:r>
              <a:rPr lang="en-US" dirty="0"/>
              <a:t>3. Apply ACMG Rules to All Variants</a:t>
            </a:r>
          </a:p>
          <a:p>
            <a:pPr marL="0" indent="0">
              <a:buNone/>
            </a:pPr>
            <a:r>
              <a:rPr lang="en-US" dirty="0"/>
              <a:t>4. Search Variants by Protein Position</a:t>
            </a:r>
          </a:p>
          <a:p>
            <a:pPr marL="0" indent="0">
              <a:buNone/>
            </a:pPr>
            <a:r>
              <a:rPr lang="en-US" dirty="0"/>
              <a:t>5. Search Variants by Molecular Consequence</a:t>
            </a:r>
          </a:p>
          <a:p>
            <a:pPr marL="0" indent="0">
              <a:buNone/>
            </a:pPr>
            <a:r>
              <a:rPr lang="en-US" dirty="0"/>
              <a:t>6. Summarizes Classification Counts</a:t>
            </a:r>
            <a:endParaRPr lang="el-GR" dirty="0"/>
          </a:p>
        </p:txBody>
      </p:sp>
    </p:spTree>
    <p:extLst>
      <p:ext uri="{BB962C8B-B14F-4D97-AF65-F5344CB8AC3E}">
        <p14:creationId xmlns:p14="http://schemas.microsoft.com/office/powerpoint/2010/main" val="3422704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EA6ABA1-B023-883E-3F0B-B9F44088CF30}"/>
              </a:ext>
            </a:extLst>
          </p:cNvPr>
          <p:cNvSpPr>
            <a:spLocks noGrp="1"/>
          </p:cNvSpPr>
          <p:nvPr>
            <p:ph type="title"/>
          </p:nvPr>
        </p:nvSpPr>
        <p:spPr/>
        <p:txBody>
          <a:bodyPr/>
          <a:lstStyle/>
          <a:p>
            <a:r>
              <a:rPr lang="en-US" dirty="0"/>
              <a:t>Results </a:t>
            </a:r>
            <a:endParaRPr lang="el-GR" dirty="0"/>
          </a:p>
        </p:txBody>
      </p:sp>
      <p:sp>
        <p:nvSpPr>
          <p:cNvPr id="3" name="Θέση περιεχομένου 2">
            <a:extLst>
              <a:ext uri="{FF2B5EF4-FFF2-40B4-BE49-F238E27FC236}">
                <a16:creationId xmlns:a16="http://schemas.microsoft.com/office/drawing/2014/main" id="{B8173782-E763-14F6-DC33-03573EAFD0C6}"/>
              </a:ext>
            </a:extLst>
          </p:cNvPr>
          <p:cNvSpPr>
            <a:spLocks noGrp="1"/>
          </p:cNvSpPr>
          <p:nvPr>
            <p:ph idx="1"/>
          </p:nvPr>
        </p:nvSpPr>
        <p:spPr/>
        <p:txBody>
          <a:bodyPr/>
          <a:lstStyle/>
          <a:p>
            <a:endParaRPr lang="el-GR"/>
          </a:p>
        </p:txBody>
      </p:sp>
      <p:sp>
        <p:nvSpPr>
          <p:cNvPr id="4" name="Ορθογώνιο 3">
            <a:extLst>
              <a:ext uri="{FF2B5EF4-FFF2-40B4-BE49-F238E27FC236}">
                <a16:creationId xmlns:a16="http://schemas.microsoft.com/office/drawing/2014/main" id="{069AD3AF-96F5-4D20-BD7A-CD2AE4308040}"/>
              </a:ext>
            </a:extLst>
          </p:cNvPr>
          <p:cNvSpPr/>
          <p:nvPr/>
        </p:nvSpPr>
        <p:spPr>
          <a:xfrm>
            <a:off x="3048000" y="2967335"/>
            <a:ext cx="6096000" cy="369332"/>
          </a:xfrm>
          <a:prstGeom prst="rect">
            <a:avLst/>
          </a:prstGeom>
        </p:spPr>
        <p:txBody>
          <a:bodyPr>
            <a:spAutoFit/>
          </a:bodyPr>
          <a:lstStyle/>
          <a:p>
            <a:endParaRPr lang="el-GR" dirty="0"/>
          </a:p>
        </p:txBody>
      </p:sp>
      <p:pic>
        <p:nvPicPr>
          <p:cNvPr id="5" name="Εικόνα 4">
            <a:extLst>
              <a:ext uri="{FF2B5EF4-FFF2-40B4-BE49-F238E27FC236}">
                <a16:creationId xmlns:a16="http://schemas.microsoft.com/office/drawing/2014/main" id="{43D86B76-5F94-4EF3-990B-3F767B7C2610}"/>
              </a:ext>
            </a:extLst>
          </p:cNvPr>
          <p:cNvPicPr>
            <a:picLocks noChangeAspect="1"/>
          </p:cNvPicPr>
          <p:nvPr/>
        </p:nvPicPr>
        <p:blipFill>
          <a:blip r:embed="rId2"/>
          <a:stretch>
            <a:fillRect/>
          </a:stretch>
        </p:blipFill>
        <p:spPr>
          <a:xfrm>
            <a:off x="0" y="0"/>
            <a:ext cx="12192000" cy="6858000"/>
          </a:xfrm>
          <a:prstGeom prst="rect">
            <a:avLst/>
          </a:prstGeom>
        </p:spPr>
      </p:pic>
      <p:pic>
        <p:nvPicPr>
          <p:cNvPr id="6" name="Εικόνα 5">
            <a:extLst>
              <a:ext uri="{FF2B5EF4-FFF2-40B4-BE49-F238E27FC236}">
                <a16:creationId xmlns:a16="http://schemas.microsoft.com/office/drawing/2014/main" id="{BE52A760-12E9-48DF-BBA0-AACC97E7895B}"/>
              </a:ext>
            </a:extLst>
          </p:cNvPr>
          <p:cNvPicPr>
            <a:picLocks noChangeAspect="1"/>
          </p:cNvPicPr>
          <p:nvPr/>
        </p:nvPicPr>
        <p:blipFill>
          <a:blip r:embed="rId3"/>
          <a:stretch>
            <a:fillRect/>
          </a:stretch>
        </p:blipFill>
        <p:spPr>
          <a:xfrm>
            <a:off x="712115" y="5461192"/>
            <a:ext cx="11479885" cy="641434"/>
          </a:xfrm>
          <a:prstGeom prst="rect">
            <a:avLst/>
          </a:prstGeom>
        </p:spPr>
      </p:pic>
      <p:pic>
        <p:nvPicPr>
          <p:cNvPr id="7" name="Εικόνα 6">
            <a:extLst>
              <a:ext uri="{FF2B5EF4-FFF2-40B4-BE49-F238E27FC236}">
                <a16:creationId xmlns:a16="http://schemas.microsoft.com/office/drawing/2014/main" id="{AF3711EC-DBA5-484A-8CE0-887A1C017959}"/>
              </a:ext>
            </a:extLst>
          </p:cNvPr>
          <p:cNvPicPr>
            <a:picLocks noChangeAspect="1"/>
          </p:cNvPicPr>
          <p:nvPr/>
        </p:nvPicPr>
        <p:blipFill>
          <a:blip r:embed="rId4"/>
          <a:stretch>
            <a:fillRect/>
          </a:stretch>
        </p:blipFill>
        <p:spPr>
          <a:xfrm>
            <a:off x="2888785" y="6171917"/>
            <a:ext cx="2528182" cy="575977"/>
          </a:xfrm>
          <a:prstGeom prst="rect">
            <a:avLst/>
          </a:prstGeom>
        </p:spPr>
      </p:pic>
    </p:spTree>
    <p:extLst>
      <p:ext uri="{BB962C8B-B14F-4D97-AF65-F5344CB8AC3E}">
        <p14:creationId xmlns:p14="http://schemas.microsoft.com/office/powerpoint/2010/main" val="2763385011"/>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1001</TotalTime>
  <Words>630</Words>
  <Application>Microsoft Office PowerPoint</Application>
  <PresentationFormat>Ευρεία οθόνη</PresentationFormat>
  <Paragraphs>69</Paragraphs>
  <Slides>14</Slides>
  <Notes>0</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14</vt:i4>
      </vt:variant>
    </vt:vector>
  </HeadingPairs>
  <TitlesOfParts>
    <vt:vector size="18" baseType="lpstr">
      <vt:lpstr>Aptos</vt:lpstr>
      <vt:lpstr>Aptos Display</vt:lpstr>
      <vt:lpstr>Arial</vt:lpstr>
      <vt:lpstr>Θέμα του Office</vt:lpstr>
      <vt:lpstr>Παρουσίαση του PowerPoint</vt:lpstr>
      <vt:lpstr>Introduction</vt:lpstr>
      <vt:lpstr>ACMG 2015 criteria used</vt:lpstr>
      <vt:lpstr>Purpose</vt:lpstr>
      <vt:lpstr>Workflow</vt:lpstr>
      <vt:lpstr>Python libraries</vt:lpstr>
      <vt:lpstr>API Purpose</vt:lpstr>
      <vt:lpstr>API Queries</vt:lpstr>
      <vt:lpstr>Results </vt:lpstr>
      <vt:lpstr>Παρουσίαση του PowerPoint</vt:lpstr>
      <vt:lpstr>Παρουσίαση του PowerPoint</vt:lpstr>
      <vt:lpstr>Παρουσίαση του PowerPoint</vt:lpstr>
      <vt:lpstr>Conclusions - προεκτάσεις</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Αγγελικη Μαρια Κασαπη</dc:creator>
  <cp:lastModifiedBy>Αγγελικη Μαρια Κασαπη</cp:lastModifiedBy>
  <cp:revision>6</cp:revision>
  <dcterms:created xsi:type="dcterms:W3CDTF">2025-08-13T15:23:11Z</dcterms:created>
  <dcterms:modified xsi:type="dcterms:W3CDTF">2025-08-14T08:04:18Z</dcterms:modified>
</cp:coreProperties>
</file>