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58" r:id="rId6"/>
    <p:sldId id="270" r:id="rId7"/>
    <p:sldId id="259" r:id="rId8"/>
    <p:sldId id="260" r:id="rId9"/>
    <p:sldId id="266" r:id="rId10"/>
    <p:sldId id="273" r:id="rId11"/>
    <p:sldId id="274" r:id="rId12"/>
    <p:sldId id="272" r:id="rId13"/>
    <p:sldId id="261" r:id="rId14"/>
    <p:sldId id="267" r:id="rId15"/>
    <p:sldId id="268" r:id="rId16"/>
    <p:sldId id="269" r:id="rId17"/>
    <p:sldId id="262" r:id="rId18"/>
    <p:sldId id="263" r:id="rId19"/>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0" autoAdjust="0"/>
    <p:restoredTop sz="94660"/>
  </p:normalViewPr>
  <p:slideViewPr>
    <p:cSldViewPr snapToGrid="0">
      <p:cViewPr varScale="1">
        <p:scale>
          <a:sx n="77" d="100"/>
          <a:sy n="77" d="100"/>
        </p:scale>
        <p:origin x="7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Αγγελικη Μαρια Κασαπη" userId="0773df3d-c845-49c1-9c3a-8f3d0e683e82" providerId="ADAL" clId="{0BFF25D0-B6BC-32C9-B432-E73E41622BF8}"/>
    <pc:docChg chg="custSel addSld modSld">
      <pc:chgData name="Αγγελικη Μαρια Κασαπη" userId="0773df3d-c845-49c1-9c3a-8f3d0e683e82" providerId="ADAL" clId="{0BFF25D0-B6BC-32C9-B432-E73E41622BF8}" dt="2025-08-12T10:20:35.119" v="279" actId="680"/>
      <pc:docMkLst>
        <pc:docMk/>
      </pc:docMkLst>
      <pc:sldChg chg="modSp new">
        <pc:chgData name="Αγγελικη Μαρια Κασαπη" userId="0773df3d-c845-49c1-9c3a-8f3d0e683e82" providerId="ADAL" clId="{0BFF25D0-B6BC-32C9-B432-E73E41622BF8}" dt="2025-08-12T09:51:53.358" v="91" actId="20577"/>
        <pc:sldMkLst>
          <pc:docMk/>
          <pc:sldMk cId="804191389" sldId="257"/>
        </pc:sldMkLst>
        <pc:spChg chg="mod">
          <ac:chgData name="Αγγελικη Μαρια Κασαπη" userId="0773df3d-c845-49c1-9c3a-8f3d0e683e82" providerId="ADAL" clId="{0BFF25D0-B6BC-32C9-B432-E73E41622BF8}" dt="2025-08-12T09:45:26.123" v="1" actId="20577"/>
          <ac:spMkLst>
            <pc:docMk/>
            <pc:sldMk cId="804191389" sldId="257"/>
            <ac:spMk id="2" creationId="{47AFD2C3-450F-DA8F-C4BD-1D0552B073A3}"/>
          </ac:spMkLst>
        </pc:spChg>
        <pc:spChg chg="mod">
          <ac:chgData name="Αγγελικη Μαρια Κασαπη" userId="0773df3d-c845-49c1-9c3a-8f3d0e683e82" providerId="ADAL" clId="{0BFF25D0-B6BC-32C9-B432-E73E41622BF8}" dt="2025-08-12T09:51:53.358" v="91" actId="20577"/>
          <ac:spMkLst>
            <pc:docMk/>
            <pc:sldMk cId="804191389" sldId="257"/>
            <ac:spMk id="3" creationId="{6FCB55D8-A101-D04D-EF45-F1C148D21519}"/>
          </ac:spMkLst>
        </pc:spChg>
      </pc:sldChg>
      <pc:sldChg chg="modSp new">
        <pc:chgData name="Αγγελικη Μαρια Κασαπη" userId="0773df3d-c845-49c1-9c3a-8f3d0e683e82" providerId="ADAL" clId="{0BFF25D0-B6BC-32C9-B432-E73E41622BF8}" dt="2025-08-12T09:58:33.098" v="184" actId="20577"/>
        <pc:sldMkLst>
          <pc:docMk/>
          <pc:sldMk cId="1865081885" sldId="258"/>
        </pc:sldMkLst>
        <pc:spChg chg="mod">
          <ac:chgData name="Αγγελικη Μαρια Κασαπη" userId="0773df3d-c845-49c1-9c3a-8f3d0e683e82" providerId="ADAL" clId="{0BFF25D0-B6BC-32C9-B432-E73E41622BF8}" dt="2025-08-12T09:52:19.865" v="93" actId="20577"/>
          <ac:spMkLst>
            <pc:docMk/>
            <pc:sldMk cId="1865081885" sldId="258"/>
            <ac:spMk id="2" creationId="{18A531E6-83EC-839F-FFF0-C694C2590D59}"/>
          </ac:spMkLst>
        </pc:spChg>
        <pc:spChg chg="mod">
          <ac:chgData name="Αγγελικη Μαρια Κασαπη" userId="0773df3d-c845-49c1-9c3a-8f3d0e683e82" providerId="ADAL" clId="{0BFF25D0-B6BC-32C9-B432-E73E41622BF8}" dt="2025-08-12T09:58:33.098" v="184" actId="20577"/>
          <ac:spMkLst>
            <pc:docMk/>
            <pc:sldMk cId="1865081885" sldId="258"/>
            <ac:spMk id="3" creationId="{D44B5B9D-F575-C25E-3DA3-93854290EC53}"/>
          </ac:spMkLst>
        </pc:spChg>
      </pc:sldChg>
      <pc:sldChg chg="modSp new">
        <pc:chgData name="Αγγελικη Μαρια Κασαπη" userId="0773df3d-c845-49c1-9c3a-8f3d0e683e82" providerId="ADAL" clId="{0BFF25D0-B6BC-32C9-B432-E73E41622BF8}" dt="2025-08-12T10:10:55.528" v="215" actId="27636"/>
        <pc:sldMkLst>
          <pc:docMk/>
          <pc:sldMk cId="2348534585" sldId="259"/>
        </pc:sldMkLst>
        <pc:spChg chg="mod">
          <ac:chgData name="Αγγελικη Μαρια Κασαπη" userId="0773df3d-c845-49c1-9c3a-8f3d0e683e82" providerId="ADAL" clId="{0BFF25D0-B6BC-32C9-B432-E73E41622BF8}" dt="2025-08-12T10:08:22.142" v="186" actId="20577"/>
          <ac:spMkLst>
            <pc:docMk/>
            <pc:sldMk cId="2348534585" sldId="259"/>
            <ac:spMk id="2" creationId="{D8429758-6ABF-C4A0-B1A2-268A5FCE3FFE}"/>
          </ac:spMkLst>
        </pc:spChg>
        <pc:spChg chg="mod">
          <ac:chgData name="Αγγελικη Μαρια Κασαπη" userId="0773df3d-c845-49c1-9c3a-8f3d0e683e82" providerId="ADAL" clId="{0BFF25D0-B6BC-32C9-B432-E73E41622BF8}" dt="2025-08-12T10:10:55.528" v="215" actId="27636"/>
          <ac:spMkLst>
            <pc:docMk/>
            <pc:sldMk cId="2348534585" sldId="259"/>
            <ac:spMk id="3" creationId="{B5845A18-4A09-E46D-9CD6-F4CAB9618A64}"/>
          </ac:spMkLst>
        </pc:spChg>
      </pc:sldChg>
      <pc:sldChg chg="modSp new">
        <pc:chgData name="Αγγελικη Μαρια Κασαπη" userId="0773df3d-c845-49c1-9c3a-8f3d0e683e82" providerId="ADAL" clId="{0BFF25D0-B6BC-32C9-B432-E73E41622BF8}" dt="2025-08-12T10:11:22.555" v="217" actId="20577"/>
        <pc:sldMkLst>
          <pc:docMk/>
          <pc:sldMk cId="3528903239" sldId="260"/>
        </pc:sldMkLst>
        <pc:spChg chg="mod">
          <ac:chgData name="Αγγελικη Μαρια Κασαπη" userId="0773df3d-c845-49c1-9c3a-8f3d0e683e82" providerId="ADAL" clId="{0BFF25D0-B6BC-32C9-B432-E73E41622BF8}" dt="2025-08-12T10:11:22.555" v="217" actId="20577"/>
          <ac:spMkLst>
            <pc:docMk/>
            <pc:sldMk cId="3528903239" sldId="260"/>
            <ac:spMk id="2" creationId="{FAE1F138-FDE6-AEE9-EE99-AE014B3E398A}"/>
          </ac:spMkLst>
        </pc:spChg>
      </pc:sldChg>
      <pc:sldChg chg="modSp new">
        <pc:chgData name="Αγγελικη Μαρια Κασαπη" userId="0773df3d-c845-49c1-9c3a-8f3d0e683e82" providerId="ADAL" clId="{0BFF25D0-B6BC-32C9-B432-E73E41622BF8}" dt="2025-08-12T10:12:27.947" v="222" actId="20577"/>
        <pc:sldMkLst>
          <pc:docMk/>
          <pc:sldMk cId="2763385011" sldId="261"/>
        </pc:sldMkLst>
        <pc:spChg chg="mod">
          <ac:chgData name="Αγγελικη Μαρια Κασαπη" userId="0773df3d-c845-49c1-9c3a-8f3d0e683e82" providerId="ADAL" clId="{0BFF25D0-B6BC-32C9-B432-E73E41622BF8}" dt="2025-08-12T10:12:27.947" v="222" actId="20577"/>
          <ac:spMkLst>
            <pc:docMk/>
            <pc:sldMk cId="2763385011" sldId="261"/>
            <ac:spMk id="2" creationId="{0EA6ABA1-B023-883E-3F0B-B9F44088CF30}"/>
          </ac:spMkLst>
        </pc:spChg>
      </pc:sldChg>
      <pc:sldChg chg="modSp new">
        <pc:chgData name="Αγγελικη Μαρια Κασαπη" userId="0773df3d-c845-49c1-9c3a-8f3d0e683e82" providerId="ADAL" clId="{0BFF25D0-B6BC-32C9-B432-E73E41622BF8}" dt="2025-08-12T10:20:33.914" v="278" actId="20577"/>
        <pc:sldMkLst>
          <pc:docMk/>
          <pc:sldMk cId="3992971401" sldId="262"/>
        </pc:sldMkLst>
        <pc:spChg chg="mod">
          <ac:chgData name="Αγγελικη Μαρια Κασαπη" userId="0773df3d-c845-49c1-9c3a-8f3d0e683e82" providerId="ADAL" clId="{0BFF25D0-B6BC-32C9-B432-E73E41622BF8}" dt="2025-08-12T10:12:56.651" v="226" actId="20577"/>
          <ac:spMkLst>
            <pc:docMk/>
            <pc:sldMk cId="3992971401" sldId="262"/>
            <ac:spMk id="2" creationId="{A68516E9-873C-651F-A1EE-54FAD83891F9}"/>
          </ac:spMkLst>
        </pc:spChg>
        <pc:spChg chg="mod">
          <ac:chgData name="Αγγελικη Μαρια Κασαπη" userId="0773df3d-c845-49c1-9c3a-8f3d0e683e82" providerId="ADAL" clId="{0BFF25D0-B6BC-32C9-B432-E73E41622BF8}" dt="2025-08-12T10:20:33.914" v="278" actId="20577"/>
          <ac:spMkLst>
            <pc:docMk/>
            <pc:sldMk cId="3992971401" sldId="262"/>
            <ac:spMk id="3" creationId="{D61C9018-6DE6-0C8F-2275-3E0632616E9A}"/>
          </ac:spMkLst>
        </pc:spChg>
      </pc:sldChg>
      <pc:sldChg chg="new">
        <pc:chgData name="Αγγελικη Μαρια Κασαπη" userId="0773df3d-c845-49c1-9c3a-8f3d0e683e82" providerId="ADAL" clId="{0BFF25D0-B6BC-32C9-B432-E73E41622BF8}" dt="2025-08-12T10:20:35.119" v="279" actId="680"/>
        <pc:sldMkLst>
          <pc:docMk/>
          <pc:sldMk cId="1640741622" sldId="263"/>
        </pc:sldMkLst>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409DAA-054B-4C3C-AE42-1810DC388FA8}" type="doc">
      <dgm:prSet loTypeId="urn:microsoft.com/office/officeart/2005/8/layout/process5" loCatId="process" qsTypeId="urn:microsoft.com/office/officeart/2005/8/quickstyle/simple5" qsCatId="simple" csTypeId="urn:microsoft.com/office/officeart/2005/8/colors/colorful1" csCatId="colorful" phldr="1"/>
      <dgm:spPr/>
      <dgm:t>
        <a:bodyPr/>
        <a:lstStyle/>
        <a:p>
          <a:endParaRPr lang="el-GR"/>
        </a:p>
      </dgm:t>
    </dgm:pt>
    <dgm:pt modelId="{4F7092DC-2BFB-418C-B84A-720D2074BBA5}">
      <dgm:prSet phldrT="[Κείμενο]" custT="1"/>
      <dgm:spPr/>
      <dgm:t>
        <a:bodyPr/>
        <a:lstStyle/>
        <a:p>
          <a:r>
            <a:rPr lang="el-GR" sz="1800" dirty="0"/>
            <a:t>Σύνδεση στη βάση &amp; δημιουργία πίνακα</a:t>
          </a:r>
        </a:p>
      </dgm:t>
    </dgm:pt>
    <dgm:pt modelId="{326A1A6A-038A-402D-8CE4-886DB82DDE07}" type="parTrans" cxnId="{EFC74BBA-3C2A-4888-8D22-41CDDE6640EC}">
      <dgm:prSet/>
      <dgm:spPr/>
      <dgm:t>
        <a:bodyPr/>
        <a:lstStyle/>
        <a:p>
          <a:endParaRPr lang="el-GR"/>
        </a:p>
      </dgm:t>
    </dgm:pt>
    <dgm:pt modelId="{D4692ED0-0FB2-4375-B5FF-D1FFE44B356B}" type="sibTrans" cxnId="{EFC74BBA-3C2A-4888-8D22-41CDDE6640EC}">
      <dgm:prSet/>
      <dgm:spPr/>
      <dgm:t>
        <a:bodyPr/>
        <a:lstStyle/>
        <a:p>
          <a:endParaRPr lang="el-GR"/>
        </a:p>
      </dgm:t>
    </dgm:pt>
    <dgm:pt modelId="{D59B3803-4AD9-4005-946F-E06C513A9DB3}">
      <dgm:prSet phldrT="[Κείμενο]" custT="1"/>
      <dgm:spPr/>
      <dgm:t>
        <a:bodyPr/>
        <a:lstStyle/>
        <a:p>
          <a:r>
            <a:rPr lang="el-GR" sz="2000" dirty="0"/>
            <a:t>Κατέβασμα του </a:t>
          </a:r>
          <a:r>
            <a:rPr lang="en-US" sz="2000" dirty="0" err="1"/>
            <a:t>ClinVar</a:t>
          </a:r>
          <a:r>
            <a:rPr lang="en-US" sz="2000" dirty="0"/>
            <a:t> </a:t>
          </a:r>
          <a:r>
            <a:rPr lang="el-GR" sz="2000" dirty="0"/>
            <a:t>αρχείου</a:t>
          </a:r>
        </a:p>
      </dgm:t>
    </dgm:pt>
    <dgm:pt modelId="{FE1BD5DE-1BAD-4D40-AEB1-CC694CB678BE}" type="parTrans" cxnId="{A6BE5B53-3F7D-455D-A3E7-F662FA116077}">
      <dgm:prSet/>
      <dgm:spPr/>
      <dgm:t>
        <a:bodyPr/>
        <a:lstStyle/>
        <a:p>
          <a:endParaRPr lang="el-GR"/>
        </a:p>
      </dgm:t>
    </dgm:pt>
    <dgm:pt modelId="{6B48BE04-4499-44FF-BC02-9A3D33BC9163}" type="sibTrans" cxnId="{A6BE5B53-3F7D-455D-A3E7-F662FA116077}">
      <dgm:prSet/>
      <dgm:spPr/>
      <dgm:t>
        <a:bodyPr/>
        <a:lstStyle/>
        <a:p>
          <a:endParaRPr lang="el-GR"/>
        </a:p>
      </dgm:t>
    </dgm:pt>
    <dgm:pt modelId="{6D27321F-AEE3-4D33-961E-FB3A7DAB973D}">
      <dgm:prSet phldrT="[Κείμενο]" custT="1"/>
      <dgm:spPr/>
      <dgm:t>
        <a:bodyPr/>
        <a:lstStyle/>
        <a:p>
          <a:r>
            <a:rPr lang="el-GR" sz="1800" dirty="0"/>
            <a:t>Επεξεργασία με </a:t>
          </a:r>
          <a:r>
            <a:rPr lang="en-US" sz="1800" dirty="0" err="1"/>
            <a:t>process_clinvar_data</a:t>
          </a:r>
          <a:endParaRPr lang="el-GR" sz="1800" dirty="0"/>
        </a:p>
      </dgm:t>
    </dgm:pt>
    <dgm:pt modelId="{275E8A00-8107-4880-9D74-EB7668E91343}" type="parTrans" cxnId="{56201181-2FA8-4E3C-AC0E-3407D6DD0FB4}">
      <dgm:prSet/>
      <dgm:spPr/>
      <dgm:t>
        <a:bodyPr/>
        <a:lstStyle/>
        <a:p>
          <a:endParaRPr lang="el-GR"/>
        </a:p>
      </dgm:t>
    </dgm:pt>
    <dgm:pt modelId="{AC968216-36B8-4BB2-A483-1191ABD3C0EE}" type="sibTrans" cxnId="{56201181-2FA8-4E3C-AC0E-3407D6DD0FB4}">
      <dgm:prSet/>
      <dgm:spPr/>
      <dgm:t>
        <a:bodyPr/>
        <a:lstStyle/>
        <a:p>
          <a:endParaRPr lang="el-GR"/>
        </a:p>
      </dgm:t>
    </dgm:pt>
    <dgm:pt modelId="{21C1456F-6404-4F2E-95E0-F2604D46DBCC}">
      <dgm:prSet phldrT="[Κείμενο]" custT="1"/>
      <dgm:spPr/>
      <dgm:t>
        <a:bodyPr/>
        <a:lstStyle/>
        <a:p>
          <a:r>
            <a:rPr lang="el-GR" sz="1600" dirty="0"/>
            <a:t>Απλοποίηση της κλινικής σημασίας και υπολογισμός </a:t>
          </a:r>
          <a:r>
            <a:rPr lang="en-US" sz="1600" dirty="0"/>
            <a:t>conflicts</a:t>
          </a:r>
          <a:endParaRPr lang="el-GR" sz="1600" dirty="0"/>
        </a:p>
      </dgm:t>
    </dgm:pt>
    <dgm:pt modelId="{01B9030C-DDCB-435F-9D7E-BEC3F83B49AB}" type="parTrans" cxnId="{BFE76F83-8AB4-46CC-B1C6-CE31B377CA4F}">
      <dgm:prSet/>
      <dgm:spPr/>
      <dgm:t>
        <a:bodyPr/>
        <a:lstStyle/>
        <a:p>
          <a:endParaRPr lang="el-GR"/>
        </a:p>
      </dgm:t>
    </dgm:pt>
    <dgm:pt modelId="{BD42777C-10F9-4780-AF22-A5C8EE7C470C}" type="sibTrans" cxnId="{BFE76F83-8AB4-46CC-B1C6-CE31B377CA4F}">
      <dgm:prSet/>
      <dgm:spPr/>
      <dgm:t>
        <a:bodyPr/>
        <a:lstStyle/>
        <a:p>
          <a:endParaRPr lang="el-GR"/>
        </a:p>
      </dgm:t>
    </dgm:pt>
    <dgm:pt modelId="{BD9BE696-003B-4FF9-97F2-8DA86298EFFB}">
      <dgm:prSet phldrT="[Κείμενο]" custT="1"/>
      <dgm:spPr/>
      <dgm:t>
        <a:bodyPr/>
        <a:lstStyle/>
        <a:p>
          <a:r>
            <a:rPr lang="el-GR" sz="1800" dirty="0"/>
            <a:t>Υπολογισμός </a:t>
          </a:r>
          <a:r>
            <a:rPr lang="en-US" sz="1800" dirty="0"/>
            <a:t>consequences  (protein/</a:t>
          </a:r>
          <a:r>
            <a:rPr lang="el-GR" sz="1800" dirty="0"/>
            <a:t> </a:t>
          </a:r>
          <a:r>
            <a:rPr lang="en-US" sz="1800" dirty="0"/>
            <a:t>DNA/</a:t>
          </a:r>
          <a:r>
            <a:rPr lang="el-GR" sz="1800" dirty="0"/>
            <a:t> </a:t>
          </a:r>
          <a:r>
            <a:rPr lang="en-US" sz="1800" dirty="0"/>
            <a:t>molecular)</a:t>
          </a:r>
          <a:endParaRPr lang="el-GR" sz="1800" dirty="0"/>
        </a:p>
      </dgm:t>
    </dgm:pt>
    <dgm:pt modelId="{96E4FB4A-16E1-4681-A01C-5FF8E78F68FB}" type="parTrans" cxnId="{FDCC565A-1D29-4827-A5AD-14E531BDC920}">
      <dgm:prSet/>
      <dgm:spPr/>
      <dgm:t>
        <a:bodyPr/>
        <a:lstStyle/>
        <a:p>
          <a:endParaRPr lang="el-GR"/>
        </a:p>
      </dgm:t>
    </dgm:pt>
    <dgm:pt modelId="{20EC242B-9943-4D81-9D77-1567A4DD0356}" type="sibTrans" cxnId="{FDCC565A-1D29-4827-A5AD-14E531BDC920}">
      <dgm:prSet/>
      <dgm:spPr/>
      <dgm:t>
        <a:bodyPr/>
        <a:lstStyle/>
        <a:p>
          <a:endParaRPr lang="el-GR"/>
        </a:p>
      </dgm:t>
    </dgm:pt>
    <dgm:pt modelId="{1B387300-5F1A-48E4-8407-8004B9B24444}">
      <dgm:prSet phldrT="[Κείμενο]" custT="1"/>
      <dgm:spPr/>
      <dgm:t>
        <a:bodyPr/>
        <a:lstStyle/>
        <a:p>
          <a:r>
            <a:rPr lang="el-GR" sz="1800" dirty="0"/>
            <a:t>Υπολογισμός </a:t>
          </a:r>
          <a:r>
            <a:rPr lang="en-US" sz="1800" dirty="0"/>
            <a:t>ACMG criteria (group-based + direct)</a:t>
          </a:r>
        </a:p>
      </dgm:t>
    </dgm:pt>
    <dgm:pt modelId="{342C9661-C60C-4189-B07F-7C4ECAB85DD2}" type="parTrans" cxnId="{49BEA623-5972-40CE-8E69-D7FD68F0D136}">
      <dgm:prSet/>
      <dgm:spPr/>
      <dgm:t>
        <a:bodyPr/>
        <a:lstStyle/>
        <a:p>
          <a:endParaRPr lang="el-GR"/>
        </a:p>
      </dgm:t>
    </dgm:pt>
    <dgm:pt modelId="{79DA23E4-67B0-4E7F-BBA8-101F2A326908}" type="sibTrans" cxnId="{49BEA623-5972-40CE-8E69-D7FD68F0D136}">
      <dgm:prSet/>
      <dgm:spPr/>
      <dgm:t>
        <a:bodyPr/>
        <a:lstStyle/>
        <a:p>
          <a:endParaRPr lang="el-GR"/>
        </a:p>
      </dgm:t>
    </dgm:pt>
    <dgm:pt modelId="{358B91C0-39C4-4C3C-97CA-304003192E5A}">
      <dgm:prSet phldrT="[Κείμενο]" custT="1"/>
      <dgm:spPr/>
      <dgm:t>
        <a:bodyPr/>
        <a:lstStyle/>
        <a:p>
          <a:r>
            <a:rPr lang="el-GR" sz="1400" dirty="0"/>
            <a:t>Συνδυασμός όλων των </a:t>
          </a:r>
          <a:r>
            <a:rPr lang="en-US" sz="1400" dirty="0"/>
            <a:t>ACMG </a:t>
          </a:r>
          <a:r>
            <a:rPr lang="el-GR" sz="1400" dirty="0"/>
            <a:t>κριτηρίων σε μία στήλη (</a:t>
          </a:r>
          <a:r>
            <a:rPr lang="en-US" sz="1400" dirty="0" err="1"/>
            <a:t>acmg_combined_criteria</a:t>
          </a:r>
          <a:r>
            <a:rPr lang="en-US" sz="1400" dirty="0"/>
            <a:t>)</a:t>
          </a:r>
          <a:endParaRPr lang="el-GR" sz="1400" dirty="0"/>
        </a:p>
      </dgm:t>
    </dgm:pt>
    <dgm:pt modelId="{97C66BFA-8FEC-4FF1-9BDD-2F4A81A5F130}" type="parTrans" cxnId="{90911FCA-201A-469F-9AC2-CBDA0671B8FA}">
      <dgm:prSet/>
      <dgm:spPr/>
      <dgm:t>
        <a:bodyPr/>
        <a:lstStyle/>
        <a:p>
          <a:endParaRPr lang="el-GR"/>
        </a:p>
      </dgm:t>
    </dgm:pt>
    <dgm:pt modelId="{E65E1E26-57DD-43EA-91DB-61B7773F93A2}" type="sibTrans" cxnId="{90911FCA-201A-469F-9AC2-CBDA0671B8FA}">
      <dgm:prSet/>
      <dgm:spPr/>
      <dgm:t>
        <a:bodyPr/>
        <a:lstStyle/>
        <a:p>
          <a:endParaRPr lang="el-GR"/>
        </a:p>
      </dgm:t>
    </dgm:pt>
    <dgm:pt modelId="{E33FDCEF-7305-4E3C-B6D4-0667BEDAB39F}">
      <dgm:prSet phldrT="[Κείμενο]" custT="1"/>
      <dgm:spPr/>
      <dgm:t>
        <a:bodyPr/>
        <a:lstStyle/>
        <a:p>
          <a:r>
            <a:rPr lang="el-GR" sz="1800" dirty="0"/>
            <a:t>Μετατροπή πεδίων λίστας (π.χ. </a:t>
          </a:r>
          <a:r>
            <a:rPr lang="en-US" sz="1800" dirty="0" err="1"/>
            <a:t>rcvaccession</a:t>
          </a:r>
          <a:r>
            <a:rPr lang="en-US" sz="1800" dirty="0"/>
            <a:t>)</a:t>
          </a:r>
          <a:r>
            <a:rPr lang="el-GR" sz="1800" dirty="0"/>
            <a:t> </a:t>
          </a:r>
        </a:p>
      </dgm:t>
    </dgm:pt>
    <dgm:pt modelId="{1D5E739B-158B-4348-8442-AC8524904AC7}" type="parTrans" cxnId="{E2D2415E-0DA4-4879-BC64-A938B26BFB68}">
      <dgm:prSet/>
      <dgm:spPr/>
      <dgm:t>
        <a:bodyPr/>
        <a:lstStyle/>
        <a:p>
          <a:endParaRPr lang="el-GR"/>
        </a:p>
      </dgm:t>
    </dgm:pt>
    <dgm:pt modelId="{784194B6-1047-4225-922C-8C2DD961DE87}" type="sibTrans" cxnId="{E2D2415E-0DA4-4879-BC64-A938B26BFB68}">
      <dgm:prSet/>
      <dgm:spPr/>
      <dgm:t>
        <a:bodyPr/>
        <a:lstStyle/>
        <a:p>
          <a:endParaRPr lang="el-GR"/>
        </a:p>
      </dgm:t>
    </dgm:pt>
    <dgm:pt modelId="{EDB6F30E-1AAF-45EC-9958-F29E030A5079}">
      <dgm:prSet phldrT="[Κείμενο]" custT="1"/>
      <dgm:spPr/>
      <dgm:t>
        <a:bodyPr/>
        <a:lstStyle/>
        <a:p>
          <a:r>
            <a:rPr lang="el-GR" sz="2000" dirty="0"/>
            <a:t>Φιλτράρισμα αξιόπιστων </a:t>
          </a:r>
          <a:r>
            <a:rPr lang="en-US" sz="2000" dirty="0"/>
            <a:t>IDs</a:t>
          </a:r>
          <a:endParaRPr lang="el-GR" sz="2000" dirty="0"/>
        </a:p>
      </dgm:t>
    </dgm:pt>
    <dgm:pt modelId="{1DC7487F-C3E2-406F-8625-98C5A6D7268C}" type="parTrans" cxnId="{A6D98C5D-C51D-4A85-82A9-EF14FF12D67F}">
      <dgm:prSet/>
      <dgm:spPr/>
      <dgm:t>
        <a:bodyPr/>
        <a:lstStyle/>
        <a:p>
          <a:endParaRPr lang="el-GR"/>
        </a:p>
      </dgm:t>
    </dgm:pt>
    <dgm:pt modelId="{0DB55154-D7E1-4BEA-A337-7FA1782A73FA}" type="sibTrans" cxnId="{A6D98C5D-C51D-4A85-82A9-EF14FF12D67F}">
      <dgm:prSet/>
      <dgm:spPr/>
      <dgm:t>
        <a:bodyPr/>
        <a:lstStyle/>
        <a:p>
          <a:endParaRPr lang="el-GR"/>
        </a:p>
      </dgm:t>
    </dgm:pt>
    <dgm:pt modelId="{98C8578D-F653-4335-B975-87EB748232AF}">
      <dgm:prSet custT="1"/>
      <dgm:spPr/>
      <dgm:t>
        <a:bodyPr/>
        <a:lstStyle/>
        <a:p>
          <a:r>
            <a:rPr lang="el-GR" sz="1800" dirty="0"/>
            <a:t>Εισαγωγή όλων των δεδομένων στη βάση</a:t>
          </a:r>
        </a:p>
      </dgm:t>
    </dgm:pt>
    <dgm:pt modelId="{3FB0B13D-FA7C-4894-A050-F4CB6966BA84}" type="parTrans" cxnId="{0A7301FE-C6DC-4D29-8E4C-55BD095CC4B1}">
      <dgm:prSet/>
      <dgm:spPr/>
      <dgm:t>
        <a:bodyPr/>
        <a:lstStyle/>
        <a:p>
          <a:endParaRPr lang="el-GR"/>
        </a:p>
      </dgm:t>
    </dgm:pt>
    <dgm:pt modelId="{BB500FFA-A709-4906-97E2-E6FE4283EA65}" type="sibTrans" cxnId="{0A7301FE-C6DC-4D29-8E4C-55BD095CC4B1}">
      <dgm:prSet/>
      <dgm:spPr/>
      <dgm:t>
        <a:bodyPr/>
        <a:lstStyle/>
        <a:p>
          <a:endParaRPr lang="el-GR"/>
        </a:p>
      </dgm:t>
    </dgm:pt>
    <dgm:pt modelId="{387F4222-C299-4EA2-ADC4-87ABCB7E4C82}">
      <dgm:prSet/>
      <dgm:spPr/>
      <dgm:t>
        <a:bodyPr/>
        <a:lstStyle/>
        <a:p>
          <a:r>
            <a:rPr lang="el-GR" dirty="0"/>
            <a:t>Καθαρισμός προσωρινών αρχείων</a:t>
          </a:r>
        </a:p>
      </dgm:t>
    </dgm:pt>
    <dgm:pt modelId="{2F82E5CF-2F73-489B-8CB3-76498695ED08}" type="parTrans" cxnId="{7D2076F1-5ED4-40A0-B4F4-4E724871ACC8}">
      <dgm:prSet/>
      <dgm:spPr/>
      <dgm:t>
        <a:bodyPr/>
        <a:lstStyle/>
        <a:p>
          <a:endParaRPr lang="el-GR"/>
        </a:p>
      </dgm:t>
    </dgm:pt>
    <dgm:pt modelId="{6AEDE658-A6DF-4FAE-A62B-6712E33E99A7}" type="sibTrans" cxnId="{7D2076F1-5ED4-40A0-B4F4-4E724871ACC8}">
      <dgm:prSet/>
      <dgm:spPr/>
      <dgm:t>
        <a:bodyPr/>
        <a:lstStyle/>
        <a:p>
          <a:endParaRPr lang="el-GR"/>
        </a:p>
      </dgm:t>
    </dgm:pt>
    <dgm:pt modelId="{56D2C295-E3AC-4C6C-93A9-905ACB6998A6}" type="pres">
      <dgm:prSet presAssocID="{39409DAA-054B-4C3C-AE42-1810DC388FA8}" presName="diagram" presStyleCnt="0">
        <dgm:presLayoutVars>
          <dgm:dir/>
          <dgm:resizeHandles val="exact"/>
        </dgm:presLayoutVars>
      </dgm:prSet>
      <dgm:spPr/>
    </dgm:pt>
    <dgm:pt modelId="{AB3BAFBC-6D6F-49F8-82BC-62DB009282D7}" type="pres">
      <dgm:prSet presAssocID="{4F7092DC-2BFB-418C-B84A-720D2074BBA5}" presName="node" presStyleLbl="node1" presStyleIdx="0" presStyleCnt="11">
        <dgm:presLayoutVars>
          <dgm:bulletEnabled val="1"/>
        </dgm:presLayoutVars>
      </dgm:prSet>
      <dgm:spPr/>
    </dgm:pt>
    <dgm:pt modelId="{80222FD7-AAF9-4334-8D12-279433DEA984}" type="pres">
      <dgm:prSet presAssocID="{D4692ED0-0FB2-4375-B5FF-D1FFE44B356B}" presName="sibTrans" presStyleLbl="sibTrans2D1" presStyleIdx="0" presStyleCnt="10"/>
      <dgm:spPr/>
    </dgm:pt>
    <dgm:pt modelId="{9BB11403-C810-4870-ABD1-680A38C50B5D}" type="pres">
      <dgm:prSet presAssocID="{D4692ED0-0FB2-4375-B5FF-D1FFE44B356B}" presName="connectorText" presStyleLbl="sibTrans2D1" presStyleIdx="0" presStyleCnt="10"/>
      <dgm:spPr/>
    </dgm:pt>
    <dgm:pt modelId="{CFDB4ADD-98FC-416E-982C-B0977EBCD136}" type="pres">
      <dgm:prSet presAssocID="{D59B3803-4AD9-4005-946F-E06C513A9DB3}" presName="node" presStyleLbl="node1" presStyleIdx="1" presStyleCnt="11">
        <dgm:presLayoutVars>
          <dgm:bulletEnabled val="1"/>
        </dgm:presLayoutVars>
      </dgm:prSet>
      <dgm:spPr/>
    </dgm:pt>
    <dgm:pt modelId="{09C5FBCD-5A2B-433B-B58D-D11A3945B525}" type="pres">
      <dgm:prSet presAssocID="{6B48BE04-4499-44FF-BC02-9A3D33BC9163}" presName="sibTrans" presStyleLbl="sibTrans2D1" presStyleIdx="1" presStyleCnt="10"/>
      <dgm:spPr/>
    </dgm:pt>
    <dgm:pt modelId="{27EF4D70-68F2-45C6-98EB-D385AB525559}" type="pres">
      <dgm:prSet presAssocID="{6B48BE04-4499-44FF-BC02-9A3D33BC9163}" presName="connectorText" presStyleLbl="sibTrans2D1" presStyleIdx="1" presStyleCnt="10"/>
      <dgm:spPr/>
    </dgm:pt>
    <dgm:pt modelId="{5CBF82BC-75E5-4FF1-909F-F04C094948F6}" type="pres">
      <dgm:prSet presAssocID="{6D27321F-AEE3-4D33-961E-FB3A7DAB973D}" presName="node" presStyleLbl="node1" presStyleIdx="2" presStyleCnt="11">
        <dgm:presLayoutVars>
          <dgm:bulletEnabled val="1"/>
        </dgm:presLayoutVars>
      </dgm:prSet>
      <dgm:spPr/>
    </dgm:pt>
    <dgm:pt modelId="{AEB435C6-C4D1-4864-B433-76EB659EFFB3}" type="pres">
      <dgm:prSet presAssocID="{AC968216-36B8-4BB2-A483-1191ABD3C0EE}" presName="sibTrans" presStyleLbl="sibTrans2D1" presStyleIdx="2" presStyleCnt="10"/>
      <dgm:spPr/>
    </dgm:pt>
    <dgm:pt modelId="{D96402C2-46D8-48A9-AC54-F577AF20488F}" type="pres">
      <dgm:prSet presAssocID="{AC968216-36B8-4BB2-A483-1191ABD3C0EE}" presName="connectorText" presStyleLbl="sibTrans2D1" presStyleIdx="2" presStyleCnt="10"/>
      <dgm:spPr/>
    </dgm:pt>
    <dgm:pt modelId="{A0D822CF-84F4-4C8E-AD94-B635F9760A0F}" type="pres">
      <dgm:prSet presAssocID="{21C1456F-6404-4F2E-95E0-F2604D46DBCC}" presName="node" presStyleLbl="node1" presStyleIdx="3" presStyleCnt="11">
        <dgm:presLayoutVars>
          <dgm:bulletEnabled val="1"/>
        </dgm:presLayoutVars>
      </dgm:prSet>
      <dgm:spPr/>
    </dgm:pt>
    <dgm:pt modelId="{076AB3E3-09C2-45B5-A86C-5A511ED6AEFA}" type="pres">
      <dgm:prSet presAssocID="{BD42777C-10F9-4780-AF22-A5C8EE7C470C}" presName="sibTrans" presStyleLbl="sibTrans2D1" presStyleIdx="3" presStyleCnt="10"/>
      <dgm:spPr/>
    </dgm:pt>
    <dgm:pt modelId="{14AFBE10-E34A-4A31-B83C-4DC275138B99}" type="pres">
      <dgm:prSet presAssocID="{BD42777C-10F9-4780-AF22-A5C8EE7C470C}" presName="connectorText" presStyleLbl="sibTrans2D1" presStyleIdx="3" presStyleCnt="10"/>
      <dgm:spPr/>
    </dgm:pt>
    <dgm:pt modelId="{55A65E01-69FE-4781-92F7-185A1BB34EFE}" type="pres">
      <dgm:prSet presAssocID="{BD9BE696-003B-4FF9-97F2-8DA86298EFFB}" presName="node" presStyleLbl="node1" presStyleIdx="4" presStyleCnt="11">
        <dgm:presLayoutVars>
          <dgm:bulletEnabled val="1"/>
        </dgm:presLayoutVars>
      </dgm:prSet>
      <dgm:spPr/>
    </dgm:pt>
    <dgm:pt modelId="{B1B281EA-786C-4601-BC9E-3ECF770776FC}" type="pres">
      <dgm:prSet presAssocID="{20EC242B-9943-4D81-9D77-1567A4DD0356}" presName="sibTrans" presStyleLbl="sibTrans2D1" presStyleIdx="4" presStyleCnt="10"/>
      <dgm:spPr/>
    </dgm:pt>
    <dgm:pt modelId="{A2ED5786-FE67-4A18-BD44-813187145EFA}" type="pres">
      <dgm:prSet presAssocID="{20EC242B-9943-4D81-9D77-1567A4DD0356}" presName="connectorText" presStyleLbl="sibTrans2D1" presStyleIdx="4" presStyleCnt="10"/>
      <dgm:spPr/>
    </dgm:pt>
    <dgm:pt modelId="{7A101D17-D4C0-4F74-9D25-4AC138F3E5E4}" type="pres">
      <dgm:prSet presAssocID="{1B387300-5F1A-48E4-8407-8004B9B24444}" presName="node" presStyleLbl="node1" presStyleIdx="5" presStyleCnt="11">
        <dgm:presLayoutVars>
          <dgm:bulletEnabled val="1"/>
        </dgm:presLayoutVars>
      </dgm:prSet>
      <dgm:spPr/>
    </dgm:pt>
    <dgm:pt modelId="{2DB2ADC2-0CB8-4FC1-9375-8B3CB239B826}" type="pres">
      <dgm:prSet presAssocID="{79DA23E4-67B0-4E7F-BBA8-101F2A326908}" presName="sibTrans" presStyleLbl="sibTrans2D1" presStyleIdx="5" presStyleCnt="10"/>
      <dgm:spPr/>
    </dgm:pt>
    <dgm:pt modelId="{5DC42128-FE65-42C0-AD71-42610DCD2DAF}" type="pres">
      <dgm:prSet presAssocID="{79DA23E4-67B0-4E7F-BBA8-101F2A326908}" presName="connectorText" presStyleLbl="sibTrans2D1" presStyleIdx="5" presStyleCnt="10"/>
      <dgm:spPr/>
    </dgm:pt>
    <dgm:pt modelId="{93EDA30B-06AF-4F93-A193-C3E7DE86967A}" type="pres">
      <dgm:prSet presAssocID="{358B91C0-39C4-4C3C-97CA-304003192E5A}" presName="node" presStyleLbl="node1" presStyleIdx="6" presStyleCnt="11">
        <dgm:presLayoutVars>
          <dgm:bulletEnabled val="1"/>
        </dgm:presLayoutVars>
      </dgm:prSet>
      <dgm:spPr/>
    </dgm:pt>
    <dgm:pt modelId="{A2B53E10-BBB5-4FE0-ABDC-FF2494A5FEEB}" type="pres">
      <dgm:prSet presAssocID="{E65E1E26-57DD-43EA-91DB-61B7773F93A2}" presName="sibTrans" presStyleLbl="sibTrans2D1" presStyleIdx="6" presStyleCnt="10"/>
      <dgm:spPr/>
    </dgm:pt>
    <dgm:pt modelId="{1436904A-4D42-48DC-BF00-06B38232B80E}" type="pres">
      <dgm:prSet presAssocID="{E65E1E26-57DD-43EA-91DB-61B7773F93A2}" presName="connectorText" presStyleLbl="sibTrans2D1" presStyleIdx="6" presStyleCnt="10"/>
      <dgm:spPr/>
    </dgm:pt>
    <dgm:pt modelId="{C0866C48-48BD-41C4-B836-CC9F9EFAFBAA}" type="pres">
      <dgm:prSet presAssocID="{E33FDCEF-7305-4E3C-B6D4-0667BEDAB39F}" presName="node" presStyleLbl="node1" presStyleIdx="7" presStyleCnt="11">
        <dgm:presLayoutVars>
          <dgm:bulletEnabled val="1"/>
        </dgm:presLayoutVars>
      </dgm:prSet>
      <dgm:spPr/>
    </dgm:pt>
    <dgm:pt modelId="{C6101F12-80CA-45BA-B618-F303EFBD9321}" type="pres">
      <dgm:prSet presAssocID="{784194B6-1047-4225-922C-8C2DD961DE87}" presName="sibTrans" presStyleLbl="sibTrans2D1" presStyleIdx="7" presStyleCnt="10"/>
      <dgm:spPr/>
    </dgm:pt>
    <dgm:pt modelId="{CA03C539-13FB-431E-B901-471541D64DD4}" type="pres">
      <dgm:prSet presAssocID="{784194B6-1047-4225-922C-8C2DD961DE87}" presName="connectorText" presStyleLbl="sibTrans2D1" presStyleIdx="7" presStyleCnt="10"/>
      <dgm:spPr/>
    </dgm:pt>
    <dgm:pt modelId="{FC5F29BB-ECCE-4B89-BEAB-4BF19E57E837}" type="pres">
      <dgm:prSet presAssocID="{EDB6F30E-1AAF-45EC-9958-F29E030A5079}" presName="node" presStyleLbl="node1" presStyleIdx="8" presStyleCnt="11">
        <dgm:presLayoutVars>
          <dgm:bulletEnabled val="1"/>
        </dgm:presLayoutVars>
      </dgm:prSet>
      <dgm:spPr/>
    </dgm:pt>
    <dgm:pt modelId="{69B49F95-A4B5-4B18-963E-B548EAF7D881}" type="pres">
      <dgm:prSet presAssocID="{0DB55154-D7E1-4BEA-A337-7FA1782A73FA}" presName="sibTrans" presStyleLbl="sibTrans2D1" presStyleIdx="8" presStyleCnt="10"/>
      <dgm:spPr/>
    </dgm:pt>
    <dgm:pt modelId="{A5CF115A-1D71-489A-972D-C2F133A0234C}" type="pres">
      <dgm:prSet presAssocID="{0DB55154-D7E1-4BEA-A337-7FA1782A73FA}" presName="connectorText" presStyleLbl="sibTrans2D1" presStyleIdx="8" presStyleCnt="10"/>
      <dgm:spPr/>
    </dgm:pt>
    <dgm:pt modelId="{8D56E468-5249-42A7-9AF8-489412DC8EBA}" type="pres">
      <dgm:prSet presAssocID="{98C8578D-F653-4335-B975-87EB748232AF}" presName="node" presStyleLbl="node1" presStyleIdx="9" presStyleCnt="11">
        <dgm:presLayoutVars>
          <dgm:bulletEnabled val="1"/>
        </dgm:presLayoutVars>
      </dgm:prSet>
      <dgm:spPr/>
    </dgm:pt>
    <dgm:pt modelId="{607B1BC6-F3A2-4C4C-9204-AD53FE8DD004}" type="pres">
      <dgm:prSet presAssocID="{BB500FFA-A709-4906-97E2-E6FE4283EA65}" presName="sibTrans" presStyleLbl="sibTrans2D1" presStyleIdx="9" presStyleCnt="10"/>
      <dgm:spPr/>
    </dgm:pt>
    <dgm:pt modelId="{5BEEE3CF-0A8B-4DDF-961F-36CD04F54715}" type="pres">
      <dgm:prSet presAssocID="{BB500FFA-A709-4906-97E2-E6FE4283EA65}" presName="connectorText" presStyleLbl="sibTrans2D1" presStyleIdx="9" presStyleCnt="10"/>
      <dgm:spPr/>
    </dgm:pt>
    <dgm:pt modelId="{5FD2BF0E-0896-4314-9C7A-BC1CFECDC49A}" type="pres">
      <dgm:prSet presAssocID="{387F4222-C299-4EA2-ADC4-87ABCB7E4C82}" presName="node" presStyleLbl="node1" presStyleIdx="10" presStyleCnt="11">
        <dgm:presLayoutVars>
          <dgm:bulletEnabled val="1"/>
        </dgm:presLayoutVars>
      </dgm:prSet>
      <dgm:spPr/>
    </dgm:pt>
  </dgm:ptLst>
  <dgm:cxnLst>
    <dgm:cxn modelId="{15EB6207-83EA-44D1-9BA7-2537047C5A5C}" type="presOf" srcId="{E65E1E26-57DD-43EA-91DB-61B7773F93A2}" destId="{1436904A-4D42-48DC-BF00-06B38232B80E}" srcOrd="1" destOrd="0" presId="urn:microsoft.com/office/officeart/2005/8/layout/process5"/>
    <dgm:cxn modelId="{B0FD9D0A-E235-4C17-9484-60A5B9912A76}" type="presOf" srcId="{E65E1E26-57DD-43EA-91DB-61B7773F93A2}" destId="{A2B53E10-BBB5-4FE0-ABDC-FF2494A5FEEB}" srcOrd="0" destOrd="0" presId="urn:microsoft.com/office/officeart/2005/8/layout/process5"/>
    <dgm:cxn modelId="{9512B610-D9CB-47D5-BBE5-FFB3B0C28A7A}" type="presOf" srcId="{BD42777C-10F9-4780-AF22-A5C8EE7C470C}" destId="{14AFBE10-E34A-4A31-B83C-4DC275138B99}" srcOrd="1" destOrd="0" presId="urn:microsoft.com/office/officeart/2005/8/layout/process5"/>
    <dgm:cxn modelId="{AAAA4021-EBEC-477B-A89B-892575B783F1}" type="presOf" srcId="{6B48BE04-4499-44FF-BC02-9A3D33BC9163}" destId="{27EF4D70-68F2-45C6-98EB-D385AB525559}" srcOrd="1" destOrd="0" presId="urn:microsoft.com/office/officeart/2005/8/layout/process5"/>
    <dgm:cxn modelId="{49BEA623-5972-40CE-8E69-D7FD68F0D136}" srcId="{39409DAA-054B-4C3C-AE42-1810DC388FA8}" destId="{1B387300-5F1A-48E4-8407-8004B9B24444}" srcOrd="5" destOrd="0" parTransId="{342C9661-C60C-4189-B07F-7C4ECAB85DD2}" sibTransId="{79DA23E4-67B0-4E7F-BBA8-101F2A326908}"/>
    <dgm:cxn modelId="{655B1325-938A-4A40-BBBD-C76753EC5E7C}" type="presOf" srcId="{4F7092DC-2BFB-418C-B84A-720D2074BBA5}" destId="{AB3BAFBC-6D6F-49F8-82BC-62DB009282D7}" srcOrd="0" destOrd="0" presId="urn:microsoft.com/office/officeart/2005/8/layout/process5"/>
    <dgm:cxn modelId="{8C46542F-F1F2-4F17-A665-EDDB461A88A2}" type="presOf" srcId="{AC968216-36B8-4BB2-A483-1191ABD3C0EE}" destId="{AEB435C6-C4D1-4864-B433-76EB659EFFB3}" srcOrd="0" destOrd="0" presId="urn:microsoft.com/office/officeart/2005/8/layout/process5"/>
    <dgm:cxn modelId="{C83CD940-7A1C-4A3A-9278-A5A365C16BA1}" type="presOf" srcId="{D59B3803-4AD9-4005-946F-E06C513A9DB3}" destId="{CFDB4ADD-98FC-416E-982C-B0977EBCD136}" srcOrd="0" destOrd="0" presId="urn:microsoft.com/office/officeart/2005/8/layout/process5"/>
    <dgm:cxn modelId="{A6D98C5D-C51D-4A85-82A9-EF14FF12D67F}" srcId="{39409DAA-054B-4C3C-AE42-1810DC388FA8}" destId="{EDB6F30E-1AAF-45EC-9958-F29E030A5079}" srcOrd="8" destOrd="0" parTransId="{1DC7487F-C3E2-406F-8625-98C5A6D7268C}" sibTransId="{0DB55154-D7E1-4BEA-A337-7FA1782A73FA}"/>
    <dgm:cxn modelId="{E2D2415E-0DA4-4879-BC64-A938B26BFB68}" srcId="{39409DAA-054B-4C3C-AE42-1810DC388FA8}" destId="{E33FDCEF-7305-4E3C-B6D4-0667BEDAB39F}" srcOrd="7" destOrd="0" parTransId="{1D5E739B-158B-4348-8442-AC8524904AC7}" sibTransId="{784194B6-1047-4225-922C-8C2DD961DE87}"/>
    <dgm:cxn modelId="{CC2A4841-18AC-4D57-B25A-EDC9FC270409}" type="presOf" srcId="{BB500FFA-A709-4906-97E2-E6FE4283EA65}" destId="{607B1BC6-F3A2-4C4C-9204-AD53FE8DD004}" srcOrd="0" destOrd="0" presId="urn:microsoft.com/office/officeart/2005/8/layout/process5"/>
    <dgm:cxn modelId="{45320365-1F1C-42D1-83D4-75D94D1819FB}" type="presOf" srcId="{79DA23E4-67B0-4E7F-BBA8-101F2A326908}" destId="{2DB2ADC2-0CB8-4FC1-9375-8B3CB239B826}" srcOrd="0" destOrd="0" presId="urn:microsoft.com/office/officeart/2005/8/layout/process5"/>
    <dgm:cxn modelId="{EFE9FA6B-332D-4201-B19A-BBE1F4E211D9}" type="presOf" srcId="{358B91C0-39C4-4C3C-97CA-304003192E5A}" destId="{93EDA30B-06AF-4F93-A193-C3E7DE86967A}" srcOrd="0" destOrd="0" presId="urn:microsoft.com/office/officeart/2005/8/layout/process5"/>
    <dgm:cxn modelId="{6791A74C-DEDF-4F5E-9582-F2C36B3EE46F}" type="presOf" srcId="{21C1456F-6404-4F2E-95E0-F2604D46DBCC}" destId="{A0D822CF-84F4-4C8E-AD94-B635F9760A0F}" srcOrd="0" destOrd="0" presId="urn:microsoft.com/office/officeart/2005/8/layout/process5"/>
    <dgm:cxn modelId="{DA7CC251-FF5E-4802-878A-28DF4BCB56AC}" type="presOf" srcId="{20EC242B-9943-4D81-9D77-1567A4DD0356}" destId="{A2ED5786-FE67-4A18-BD44-813187145EFA}" srcOrd="1" destOrd="0" presId="urn:microsoft.com/office/officeart/2005/8/layout/process5"/>
    <dgm:cxn modelId="{A6BE5B53-3F7D-455D-A3E7-F662FA116077}" srcId="{39409DAA-054B-4C3C-AE42-1810DC388FA8}" destId="{D59B3803-4AD9-4005-946F-E06C513A9DB3}" srcOrd="1" destOrd="0" parTransId="{FE1BD5DE-1BAD-4D40-AEB1-CC694CB678BE}" sibTransId="{6B48BE04-4499-44FF-BC02-9A3D33BC9163}"/>
    <dgm:cxn modelId="{85DB9579-EE40-41D2-B5FB-220462AB30F3}" type="presOf" srcId="{BD9BE696-003B-4FF9-97F2-8DA86298EFFB}" destId="{55A65E01-69FE-4781-92F7-185A1BB34EFE}" srcOrd="0" destOrd="0" presId="urn:microsoft.com/office/officeart/2005/8/layout/process5"/>
    <dgm:cxn modelId="{EB9EA159-40A5-46AF-9B01-B614E33CC716}" type="presOf" srcId="{D4692ED0-0FB2-4375-B5FF-D1FFE44B356B}" destId="{9BB11403-C810-4870-ABD1-680A38C50B5D}" srcOrd="1" destOrd="0" presId="urn:microsoft.com/office/officeart/2005/8/layout/process5"/>
    <dgm:cxn modelId="{FDCC565A-1D29-4827-A5AD-14E531BDC920}" srcId="{39409DAA-054B-4C3C-AE42-1810DC388FA8}" destId="{BD9BE696-003B-4FF9-97F2-8DA86298EFFB}" srcOrd="4" destOrd="0" parTransId="{96E4FB4A-16E1-4681-A01C-5FF8E78F68FB}" sibTransId="{20EC242B-9943-4D81-9D77-1567A4DD0356}"/>
    <dgm:cxn modelId="{274DC47D-0DB0-4F48-8D3F-2683ED252E55}" type="presOf" srcId="{0DB55154-D7E1-4BEA-A337-7FA1782A73FA}" destId="{A5CF115A-1D71-489A-972D-C2F133A0234C}" srcOrd="1" destOrd="0" presId="urn:microsoft.com/office/officeart/2005/8/layout/process5"/>
    <dgm:cxn modelId="{56201181-2FA8-4E3C-AC0E-3407D6DD0FB4}" srcId="{39409DAA-054B-4C3C-AE42-1810DC388FA8}" destId="{6D27321F-AEE3-4D33-961E-FB3A7DAB973D}" srcOrd="2" destOrd="0" parTransId="{275E8A00-8107-4880-9D74-EB7668E91343}" sibTransId="{AC968216-36B8-4BB2-A483-1191ABD3C0EE}"/>
    <dgm:cxn modelId="{BFE76F83-8AB4-46CC-B1C6-CE31B377CA4F}" srcId="{39409DAA-054B-4C3C-AE42-1810DC388FA8}" destId="{21C1456F-6404-4F2E-95E0-F2604D46DBCC}" srcOrd="3" destOrd="0" parTransId="{01B9030C-DDCB-435F-9D7E-BEC3F83B49AB}" sibTransId="{BD42777C-10F9-4780-AF22-A5C8EE7C470C}"/>
    <dgm:cxn modelId="{B7056E86-0A0A-4BC2-AEE5-DF9FA48D04F0}" type="presOf" srcId="{6D27321F-AEE3-4D33-961E-FB3A7DAB973D}" destId="{5CBF82BC-75E5-4FF1-909F-F04C094948F6}" srcOrd="0" destOrd="0" presId="urn:microsoft.com/office/officeart/2005/8/layout/process5"/>
    <dgm:cxn modelId="{81FD4891-812D-4EBA-BBCA-078F77521A75}" type="presOf" srcId="{E33FDCEF-7305-4E3C-B6D4-0667BEDAB39F}" destId="{C0866C48-48BD-41C4-B836-CC9F9EFAFBAA}" srcOrd="0" destOrd="0" presId="urn:microsoft.com/office/officeart/2005/8/layout/process5"/>
    <dgm:cxn modelId="{5ABB3C96-3D09-4532-A75D-3AF2D5AF303E}" type="presOf" srcId="{79DA23E4-67B0-4E7F-BBA8-101F2A326908}" destId="{5DC42128-FE65-42C0-AD71-42610DCD2DAF}" srcOrd="1" destOrd="0" presId="urn:microsoft.com/office/officeart/2005/8/layout/process5"/>
    <dgm:cxn modelId="{0D42879A-1BBE-415E-97E2-D70F56E2D67E}" type="presOf" srcId="{784194B6-1047-4225-922C-8C2DD961DE87}" destId="{C6101F12-80CA-45BA-B618-F303EFBD9321}" srcOrd="0" destOrd="0" presId="urn:microsoft.com/office/officeart/2005/8/layout/process5"/>
    <dgm:cxn modelId="{C75DDEA7-B56C-4369-8E2D-85CF73D15A3A}" type="presOf" srcId="{EDB6F30E-1AAF-45EC-9958-F29E030A5079}" destId="{FC5F29BB-ECCE-4B89-BEAB-4BF19E57E837}" srcOrd="0" destOrd="0" presId="urn:microsoft.com/office/officeart/2005/8/layout/process5"/>
    <dgm:cxn modelId="{AF4A60AA-5858-4EAD-856F-4DCB1E795AED}" type="presOf" srcId="{98C8578D-F653-4335-B975-87EB748232AF}" destId="{8D56E468-5249-42A7-9AF8-489412DC8EBA}" srcOrd="0" destOrd="0" presId="urn:microsoft.com/office/officeart/2005/8/layout/process5"/>
    <dgm:cxn modelId="{402EC0B8-58BA-4DB7-B4EC-9DA324BAC4F7}" type="presOf" srcId="{6B48BE04-4499-44FF-BC02-9A3D33BC9163}" destId="{09C5FBCD-5A2B-433B-B58D-D11A3945B525}" srcOrd="0" destOrd="0" presId="urn:microsoft.com/office/officeart/2005/8/layout/process5"/>
    <dgm:cxn modelId="{ECD60BB9-9168-4EE7-B041-82B060FCD865}" type="presOf" srcId="{BB500FFA-A709-4906-97E2-E6FE4283EA65}" destId="{5BEEE3CF-0A8B-4DDF-961F-36CD04F54715}" srcOrd="1" destOrd="0" presId="urn:microsoft.com/office/officeart/2005/8/layout/process5"/>
    <dgm:cxn modelId="{DC8E3EBA-ED74-4E70-BF0F-40693EE90CAD}" type="presOf" srcId="{784194B6-1047-4225-922C-8C2DD961DE87}" destId="{CA03C539-13FB-431E-B901-471541D64DD4}" srcOrd="1" destOrd="0" presId="urn:microsoft.com/office/officeart/2005/8/layout/process5"/>
    <dgm:cxn modelId="{EFC74BBA-3C2A-4888-8D22-41CDDE6640EC}" srcId="{39409DAA-054B-4C3C-AE42-1810DC388FA8}" destId="{4F7092DC-2BFB-418C-B84A-720D2074BBA5}" srcOrd="0" destOrd="0" parTransId="{326A1A6A-038A-402D-8CE4-886DB82DDE07}" sibTransId="{D4692ED0-0FB2-4375-B5FF-D1FFE44B356B}"/>
    <dgm:cxn modelId="{9220E3C5-8426-4CC6-A156-10E644E4C4E7}" type="presOf" srcId="{1B387300-5F1A-48E4-8407-8004B9B24444}" destId="{7A101D17-D4C0-4F74-9D25-4AC138F3E5E4}" srcOrd="0" destOrd="0" presId="urn:microsoft.com/office/officeart/2005/8/layout/process5"/>
    <dgm:cxn modelId="{4AA339C6-42CF-4881-93BF-951BD1F39DAB}" type="presOf" srcId="{20EC242B-9943-4D81-9D77-1567A4DD0356}" destId="{B1B281EA-786C-4601-BC9E-3ECF770776FC}" srcOrd="0" destOrd="0" presId="urn:microsoft.com/office/officeart/2005/8/layout/process5"/>
    <dgm:cxn modelId="{B53FF4C7-15E0-4BB7-836F-9B7FA3C4BFFC}" type="presOf" srcId="{387F4222-C299-4EA2-ADC4-87ABCB7E4C82}" destId="{5FD2BF0E-0896-4314-9C7A-BC1CFECDC49A}" srcOrd="0" destOrd="0" presId="urn:microsoft.com/office/officeart/2005/8/layout/process5"/>
    <dgm:cxn modelId="{90911FCA-201A-469F-9AC2-CBDA0671B8FA}" srcId="{39409DAA-054B-4C3C-AE42-1810DC388FA8}" destId="{358B91C0-39C4-4C3C-97CA-304003192E5A}" srcOrd="6" destOrd="0" parTransId="{97C66BFA-8FEC-4FF1-9BDD-2F4A81A5F130}" sibTransId="{E65E1E26-57DD-43EA-91DB-61B7773F93A2}"/>
    <dgm:cxn modelId="{F9FB47D4-ACAF-4D71-81D4-C38DA5669A71}" type="presOf" srcId="{39409DAA-054B-4C3C-AE42-1810DC388FA8}" destId="{56D2C295-E3AC-4C6C-93A9-905ACB6998A6}" srcOrd="0" destOrd="0" presId="urn:microsoft.com/office/officeart/2005/8/layout/process5"/>
    <dgm:cxn modelId="{FB79D0E1-B7A9-475A-8B9E-1FC972012B04}" type="presOf" srcId="{0DB55154-D7E1-4BEA-A337-7FA1782A73FA}" destId="{69B49F95-A4B5-4B18-963E-B548EAF7D881}" srcOrd="0" destOrd="0" presId="urn:microsoft.com/office/officeart/2005/8/layout/process5"/>
    <dgm:cxn modelId="{1F1E6AEA-2B93-4733-95EA-A5DF71152217}" type="presOf" srcId="{AC968216-36B8-4BB2-A483-1191ABD3C0EE}" destId="{D96402C2-46D8-48A9-AC54-F577AF20488F}" srcOrd="1" destOrd="0" presId="urn:microsoft.com/office/officeart/2005/8/layout/process5"/>
    <dgm:cxn modelId="{827922EB-79DB-4005-B578-8AAE72C2DD1B}" type="presOf" srcId="{D4692ED0-0FB2-4375-B5FF-D1FFE44B356B}" destId="{80222FD7-AAF9-4334-8D12-279433DEA984}" srcOrd="0" destOrd="0" presId="urn:microsoft.com/office/officeart/2005/8/layout/process5"/>
    <dgm:cxn modelId="{7D2076F1-5ED4-40A0-B4F4-4E724871ACC8}" srcId="{39409DAA-054B-4C3C-AE42-1810DC388FA8}" destId="{387F4222-C299-4EA2-ADC4-87ABCB7E4C82}" srcOrd="10" destOrd="0" parTransId="{2F82E5CF-2F73-489B-8CB3-76498695ED08}" sibTransId="{6AEDE658-A6DF-4FAE-A62B-6712E33E99A7}"/>
    <dgm:cxn modelId="{0A7301FE-C6DC-4D29-8E4C-55BD095CC4B1}" srcId="{39409DAA-054B-4C3C-AE42-1810DC388FA8}" destId="{98C8578D-F653-4335-B975-87EB748232AF}" srcOrd="9" destOrd="0" parTransId="{3FB0B13D-FA7C-4894-A050-F4CB6966BA84}" sibTransId="{BB500FFA-A709-4906-97E2-E6FE4283EA65}"/>
    <dgm:cxn modelId="{D98FAFFE-30CB-49E0-B328-78DF13A883EC}" type="presOf" srcId="{BD42777C-10F9-4780-AF22-A5C8EE7C470C}" destId="{076AB3E3-09C2-45B5-A86C-5A511ED6AEFA}" srcOrd="0" destOrd="0" presId="urn:microsoft.com/office/officeart/2005/8/layout/process5"/>
    <dgm:cxn modelId="{A7F344E4-F85C-4BDD-AA86-09AE00DC8896}" type="presParOf" srcId="{56D2C295-E3AC-4C6C-93A9-905ACB6998A6}" destId="{AB3BAFBC-6D6F-49F8-82BC-62DB009282D7}" srcOrd="0" destOrd="0" presId="urn:microsoft.com/office/officeart/2005/8/layout/process5"/>
    <dgm:cxn modelId="{4A51DA20-0B56-4C90-BC12-EB3E945CBC2E}" type="presParOf" srcId="{56D2C295-E3AC-4C6C-93A9-905ACB6998A6}" destId="{80222FD7-AAF9-4334-8D12-279433DEA984}" srcOrd="1" destOrd="0" presId="urn:microsoft.com/office/officeart/2005/8/layout/process5"/>
    <dgm:cxn modelId="{F3C96579-F3A5-4603-A214-4AF2469EF595}" type="presParOf" srcId="{80222FD7-AAF9-4334-8D12-279433DEA984}" destId="{9BB11403-C810-4870-ABD1-680A38C50B5D}" srcOrd="0" destOrd="0" presId="urn:microsoft.com/office/officeart/2005/8/layout/process5"/>
    <dgm:cxn modelId="{C139EE9E-C803-42BB-9BC6-346471CE4D86}" type="presParOf" srcId="{56D2C295-E3AC-4C6C-93A9-905ACB6998A6}" destId="{CFDB4ADD-98FC-416E-982C-B0977EBCD136}" srcOrd="2" destOrd="0" presId="urn:microsoft.com/office/officeart/2005/8/layout/process5"/>
    <dgm:cxn modelId="{BB6712A5-47C2-4A10-975A-625A1FD58D0E}" type="presParOf" srcId="{56D2C295-E3AC-4C6C-93A9-905ACB6998A6}" destId="{09C5FBCD-5A2B-433B-B58D-D11A3945B525}" srcOrd="3" destOrd="0" presId="urn:microsoft.com/office/officeart/2005/8/layout/process5"/>
    <dgm:cxn modelId="{F1BFCCF0-563B-41AD-9F64-1B693D2A6309}" type="presParOf" srcId="{09C5FBCD-5A2B-433B-B58D-D11A3945B525}" destId="{27EF4D70-68F2-45C6-98EB-D385AB525559}" srcOrd="0" destOrd="0" presId="urn:microsoft.com/office/officeart/2005/8/layout/process5"/>
    <dgm:cxn modelId="{3D8BCDA7-42F6-4FE7-B14C-9E25E45D3E09}" type="presParOf" srcId="{56D2C295-E3AC-4C6C-93A9-905ACB6998A6}" destId="{5CBF82BC-75E5-4FF1-909F-F04C094948F6}" srcOrd="4" destOrd="0" presId="urn:microsoft.com/office/officeart/2005/8/layout/process5"/>
    <dgm:cxn modelId="{01C05815-CDD1-446E-911E-FD476CF06A93}" type="presParOf" srcId="{56D2C295-E3AC-4C6C-93A9-905ACB6998A6}" destId="{AEB435C6-C4D1-4864-B433-76EB659EFFB3}" srcOrd="5" destOrd="0" presId="urn:microsoft.com/office/officeart/2005/8/layout/process5"/>
    <dgm:cxn modelId="{55532B31-6CDA-4833-8B4A-DC9AE01A7DFD}" type="presParOf" srcId="{AEB435C6-C4D1-4864-B433-76EB659EFFB3}" destId="{D96402C2-46D8-48A9-AC54-F577AF20488F}" srcOrd="0" destOrd="0" presId="urn:microsoft.com/office/officeart/2005/8/layout/process5"/>
    <dgm:cxn modelId="{F82C377D-2C25-423C-AC1D-0662F67DDE12}" type="presParOf" srcId="{56D2C295-E3AC-4C6C-93A9-905ACB6998A6}" destId="{A0D822CF-84F4-4C8E-AD94-B635F9760A0F}" srcOrd="6" destOrd="0" presId="urn:microsoft.com/office/officeart/2005/8/layout/process5"/>
    <dgm:cxn modelId="{4E3E73A9-693B-4F53-AF93-5B988A82CCCF}" type="presParOf" srcId="{56D2C295-E3AC-4C6C-93A9-905ACB6998A6}" destId="{076AB3E3-09C2-45B5-A86C-5A511ED6AEFA}" srcOrd="7" destOrd="0" presId="urn:microsoft.com/office/officeart/2005/8/layout/process5"/>
    <dgm:cxn modelId="{344A38FC-5416-471A-B272-AAD968D01D38}" type="presParOf" srcId="{076AB3E3-09C2-45B5-A86C-5A511ED6AEFA}" destId="{14AFBE10-E34A-4A31-B83C-4DC275138B99}" srcOrd="0" destOrd="0" presId="urn:microsoft.com/office/officeart/2005/8/layout/process5"/>
    <dgm:cxn modelId="{700A350D-E479-43B6-9564-9957579F2F72}" type="presParOf" srcId="{56D2C295-E3AC-4C6C-93A9-905ACB6998A6}" destId="{55A65E01-69FE-4781-92F7-185A1BB34EFE}" srcOrd="8" destOrd="0" presId="urn:microsoft.com/office/officeart/2005/8/layout/process5"/>
    <dgm:cxn modelId="{F9D0FB85-A9CB-4433-ABE2-C9F26D1E7368}" type="presParOf" srcId="{56D2C295-E3AC-4C6C-93A9-905ACB6998A6}" destId="{B1B281EA-786C-4601-BC9E-3ECF770776FC}" srcOrd="9" destOrd="0" presId="urn:microsoft.com/office/officeart/2005/8/layout/process5"/>
    <dgm:cxn modelId="{7CAE36CD-B7D0-4E77-B326-E1B9DDE8C853}" type="presParOf" srcId="{B1B281EA-786C-4601-BC9E-3ECF770776FC}" destId="{A2ED5786-FE67-4A18-BD44-813187145EFA}" srcOrd="0" destOrd="0" presId="urn:microsoft.com/office/officeart/2005/8/layout/process5"/>
    <dgm:cxn modelId="{77EBBEC6-C5EB-4703-9B72-53B728A3B959}" type="presParOf" srcId="{56D2C295-E3AC-4C6C-93A9-905ACB6998A6}" destId="{7A101D17-D4C0-4F74-9D25-4AC138F3E5E4}" srcOrd="10" destOrd="0" presId="urn:microsoft.com/office/officeart/2005/8/layout/process5"/>
    <dgm:cxn modelId="{B4D2CAF8-2577-446C-B5AE-163AEDF53BCF}" type="presParOf" srcId="{56D2C295-E3AC-4C6C-93A9-905ACB6998A6}" destId="{2DB2ADC2-0CB8-4FC1-9375-8B3CB239B826}" srcOrd="11" destOrd="0" presId="urn:microsoft.com/office/officeart/2005/8/layout/process5"/>
    <dgm:cxn modelId="{5ABB1C0B-F930-421F-950F-E6B5D41D8D56}" type="presParOf" srcId="{2DB2ADC2-0CB8-4FC1-9375-8B3CB239B826}" destId="{5DC42128-FE65-42C0-AD71-42610DCD2DAF}" srcOrd="0" destOrd="0" presId="urn:microsoft.com/office/officeart/2005/8/layout/process5"/>
    <dgm:cxn modelId="{4C9ED782-0666-4A05-8CB3-A64D7C6DB844}" type="presParOf" srcId="{56D2C295-E3AC-4C6C-93A9-905ACB6998A6}" destId="{93EDA30B-06AF-4F93-A193-C3E7DE86967A}" srcOrd="12" destOrd="0" presId="urn:microsoft.com/office/officeart/2005/8/layout/process5"/>
    <dgm:cxn modelId="{0EEFB13A-F405-49AE-A531-68C1C8E980DB}" type="presParOf" srcId="{56D2C295-E3AC-4C6C-93A9-905ACB6998A6}" destId="{A2B53E10-BBB5-4FE0-ABDC-FF2494A5FEEB}" srcOrd="13" destOrd="0" presId="urn:microsoft.com/office/officeart/2005/8/layout/process5"/>
    <dgm:cxn modelId="{B191BB2A-FAE6-4723-83D4-4BB8A15E9D25}" type="presParOf" srcId="{A2B53E10-BBB5-4FE0-ABDC-FF2494A5FEEB}" destId="{1436904A-4D42-48DC-BF00-06B38232B80E}" srcOrd="0" destOrd="0" presId="urn:microsoft.com/office/officeart/2005/8/layout/process5"/>
    <dgm:cxn modelId="{B3E1FCF1-1CA0-4D19-B8E3-1FF5E0FE503E}" type="presParOf" srcId="{56D2C295-E3AC-4C6C-93A9-905ACB6998A6}" destId="{C0866C48-48BD-41C4-B836-CC9F9EFAFBAA}" srcOrd="14" destOrd="0" presId="urn:microsoft.com/office/officeart/2005/8/layout/process5"/>
    <dgm:cxn modelId="{BAF848EE-EF8D-4677-A2AD-D9AC8CB3D66D}" type="presParOf" srcId="{56D2C295-E3AC-4C6C-93A9-905ACB6998A6}" destId="{C6101F12-80CA-45BA-B618-F303EFBD9321}" srcOrd="15" destOrd="0" presId="urn:microsoft.com/office/officeart/2005/8/layout/process5"/>
    <dgm:cxn modelId="{7B0EE13C-97C1-4A99-90EE-C768B9AAA735}" type="presParOf" srcId="{C6101F12-80CA-45BA-B618-F303EFBD9321}" destId="{CA03C539-13FB-431E-B901-471541D64DD4}" srcOrd="0" destOrd="0" presId="urn:microsoft.com/office/officeart/2005/8/layout/process5"/>
    <dgm:cxn modelId="{9AA44876-DA60-423F-A45C-30CDC3C3E812}" type="presParOf" srcId="{56D2C295-E3AC-4C6C-93A9-905ACB6998A6}" destId="{FC5F29BB-ECCE-4B89-BEAB-4BF19E57E837}" srcOrd="16" destOrd="0" presId="urn:microsoft.com/office/officeart/2005/8/layout/process5"/>
    <dgm:cxn modelId="{150DFD68-6738-4466-A68F-1CD1074E9168}" type="presParOf" srcId="{56D2C295-E3AC-4C6C-93A9-905ACB6998A6}" destId="{69B49F95-A4B5-4B18-963E-B548EAF7D881}" srcOrd="17" destOrd="0" presId="urn:microsoft.com/office/officeart/2005/8/layout/process5"/>
    <dgm:cxn modelId="{46DA0FCB-3834-40B7-880A-B32AE8CDAC36}" type="presParOf" srcId="{69B49F95-A4B5-4B18-963E-B548EAF7D881}" destId="{A5CF115A-1D71-489A-972D-C2F133A0234C}" srcOrd="0" destOrd="0" presId="urn:microsoft.com/office/officeart/2005/8/layout/process5"/>
    <dgm:cxn modelId="{D8D9C337-5F36-48F1-9D6F-4F9B8EF1D97E}" type="presParOf" srcId="{56D2C295-E3AC-4C6C-93A9-905ACB6998A6}" destId="{8D56E468-5249-42A7-9AF8-489412DC8EBA}" srcOrd="18" destOrd="0" presId="urn:microsoft.com/office/officeart/2005/8/layout/process5"/>
    <dgm:cxn modelId="{EA3E8D96-959A-4F43-A5D4-E72A565913EC}" type="presParOf" srcId="{56D2C295-E3AC-4C6C-93A9-905ACB6998A6}" destId="{607B1BC6-F3A2-4C4C-9204-AD53FE8DD004}" srcOrd="19" destOrd="0" presId="urn:microsoft.com/office/officeart/2005/8/layout/process5"/>
    <dgm:cxn modelId="{C6F6416E-3E09-421B-A303-0515FDE8B2E1}" type="presParOf" srcId="{607B1BC6-F3A2-4C4C-9204-AD53FE8DD004}" destId="{5BEEE3CF-0A8B-4DDF-961F-36CD04F54715}" srcOrd="0" destOrd="0" presId="urn:microsoft.com/office/officeart/2005/8/layout/process5"/>
    <dgm:cxn modelId="{24298F48-EB23-428E-819C-28B1587F3159}" type="presParOf" srcId="{56D2C295-E3AC-4C6C-93A9-905ACB6998A6}" destId="{5FD2BF0E-0896-4314-9C7A-BC1CFECDC49A}" srcOrd="2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422B6D-111E-4E27-9636-433C99344472}"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19EC0262-60CC-4844-B535-8A8EA905D515}">
      <dgm:prSet/>
      <dgm:spPr/>
      <dgm:t>
        <a:bodyPr/>
        <a:lstStyle/>
        <a:p>
          <a:r>
            <a:rPr lang="en-US"/>
            <a:t>Psycopg2</a:t>
          </a:r>
        </a:p>
      </dgm:t>
    </dgm:pt>
    <dgm:pt modelId="{A41627CE-EA3E-42C1-90DD-E4FA49CD7771}" type="parTrans" cxnId="{27A116FA-7A81-4919-BA29-3C01D7EC079E}">
      <dgm:prSet/>
      <dgm:spPr/>
      <dgm:t>
        <a:bodyPr/>
        <a:lstStyle/>
        <a:p>
          <a:endParaRPr lang="en-US"/>
        </a:p>
      </dgm:t>
    </dgm:pt>
    <dgm:pt modelId="{702A1C50-06F9-450A-9F07-7A7BC3C6B104}" type="sibTrans" cxnId="{27A116FA-7A81-4919-BA29-3C01D7EC079E}">
      <dgm:prSet/>
      <dgm:spPr/>
      <dgm:t>
        <a:bodyPr/>
        <a:lstStyle/>
        <a:p>
          <a:endParaRPr lang="en-US"/>
        </a:p>
      </dgm:t>
    </dgm:pt>
    <dgm:pt modelId="{42C40ADC-57AB-4AA9-93AD-C035968EBA72}">
      <dgm:prSet/>
      <dgm:spPr/>
      <dgm:t>
        <a:bodyPr/>
        <a:lstStyle/>
        <a:p>
          <a:r>
            <a:rPr lang="en-US"/>
            <a:t>Pandas</a:t>
          </a:r>
        </a:p>
      </dgm:t>
    </dgm:pt>
    <dgm:pt modelId="{A202122F-380C-40AC-ABBC-2536E370CDB1}" type="parTrans" cxnId="{F9AE9D05-4EC9-4E20-8EB0-9890E572C641}">
      <dgm:prSet/>
      <dgm:spPr/>
      <dgm:t>
        <a:bodyPr/>
        <a:lstStyle/>
        <a:p>
          <a:endParaRPr lang="en-US"/>
        </a:p>
      </dgm:t>
    </dgm:pt>
    <dgm:pt modelId="{17B9473E-C09C-4B11-B3DD-164EA8A9F5AC}" type="sibTrans" cxnId="{F9AE9D05-4EC9-4E20-8EB0-9890E572C641}">
      <dgm:prSet/>
      <dgm:spPr/>
      <dgm:t>
        <a:bodyPr/>
        <a:lstStyle/>
        <a:p>
          <a:endParaRPr lang="en-US"/>
        </a:p>
      </dgm:t>
    </dgm:pt>
    <dgm:pt modelId="{48E13AD3-1EC6-456D-BCD2-8557C31D4D7A}">
      <dgm:prSet/>
      <dgm:spPr/>
      <dgm:t>
        <a:bodyPr/>
        <a:lstStyle/>
        <a:p>
          <a:r>
            <a:rPr lang="en-US"/>
            <a:t>url lib</a:t>
          </a:r>
        </a:p>
      </dgm:t>
    </dgm:pt>
    <dgm:pt modelId="{1B10BBEB-61AC-4559-9A13-1FDD7F15B8E5}" type="parTrans" cxnId="{A14E9198-1F99-4FE5-8FED-1A26B71ACFCF}">
      <dgm:prSet/>
      <dgm:spPr/>
      <dgm:t>
        <a:bodyPr/>
        <a:lstStyle/>
        <a:p>
          <a:endParaRPr lang="en-US"/>
        </a:p>
      </dgm:t>
    </dgm:pt>
    <dgm:pt modelId="{A41C9048-E692-4B05-A86F-197831957E8F}" type="sibTrans" cxnId="{A14E9198-1F99-4FE5-8FED-1A26B71ACFCF}">
      <dgm:prSet/>
      <dgm:spPr/>
      <dgm:t>
        <a:bodyPr/>
        <a:lstStyle/>
        <a:p>
          <a:endParaRPr lang="en-US"/>
        </a:p>
      </dgm:t>
    </dgm:pt>
    <dgm:pt modelId="{20A11340-EA12-4B0E-ABFD-BC4348CA043B}">
      <dgm:prSet/>
      <dgm:spPr/>
      <dgm:t>
        <a:bodyPr/>
        <a:lstStyle/>
        <a:p>
          <a:r>
            <a:rPr lang="en-US"/>
            <a:t>Re</a:t>
          </a:r>
        </a:p>
      </dgm:t>
    </dgm:pt>
    <dgm:pt modelId="{A504064D-158C-465A-9FCA-BDBE4B34DA6A}" type="parTrans" cxnId="{7AA66E81-B79D-4817-89F8-932DEC93DC80}">
      <dgm:prSet/>
      <dgm:spPr/>
      <dgm:t>
        <a:bodyPr/>
        <a:lstStyle/>
        <a:p>
          <a:endParaRPr lang="en-US"/>
        </a:p>
      </dgm:t>
    </dgm:pt>
    <dgm:pt modelId="{6BCEC98B-96B8-4E7B-8F8E-388426624835}" type="sibTrans" cxnId="{7AA66E81-B79D-4817-89F8-932DEC93DC80}">
      <dgm:prSet/>
      <dgm:spPr/>
      <dgm:t>
        <a:bodyPr/>
        <a:lstStyle/>
        <a:p>
          <a:endParaRPr lang="en-US"/>
        </a:p>
      </dgm:t>
    </dgm:pt>
    <dgm:pt modelId="{11239ED7-AC47-4412-8D0B-A74F63AE672E}">
      <dgm:prSet/>
      <dgm:spPr/>
      <dgm:t>
        <a:bodyPr/>
        <a:lstStyle/>
        <a:p>
          <a:r>
            <a:rPr lang="en-US"/>
            <a:t>Traceback</a:t>
          </a:r>
        </a:p>
      </dgm:t>
    </dgm:pt>
    <dgm:pt modelId="{6F496BE4-8CF0-45C2-A66A-E6CE8FF23E99}" type="parTrans" cxnId="{A5D61CDB-B313-42C7-93FF-5D2C827F1DA4}">
      <dgm:prSet/>
      <dgm:spPr/>
      <dgm:t>
        <a:bodyPr/>
        <a:lstStyle/>
        <a:p>
          <a:endParaRPr lang="en-US"/>
        </a:p>
      </dgm:t>
    </dgm:pt>
    <dgm:pt modelId="{7AB9FC7D-FF13-4D79-8D23-A6A99C5547BC}" type="sibTrans" cxnId="{A5D61CDB-B313-42C7-93FF-5D2C827F1DA4}">
      <dgm:prSet/>
      <dgm:spPr/>
      <dgm:t>
        <a:bodyPr/>
        <a:lstStyle/>
        <a:p>
          <a:endParaRPr lang="en-US"/>
        </a:p>
      </dgm:t>
    </dgm:pt>
    <dgm:pt modelId="{922BBA69-EA9F-422C-96F7-54DDC6643F8E}">
      <dgm:prSet/>
      <dgm:spPr/>
      <dgm:t>
        <a:bodyPr/>
        <a:lstStyle/>
        <a:p>
          <a:r>
            <a:rPr lang="en-US"/>
            <a:t>Os</a:t>
          </a:r>
        </a:p>
      </dgm:t>
    </dgm:pt>
    <dgm:pt modelId="{5B2EE520-47F5-4949-90D7-CFCAD838EEC6}" type="parTrans" cxnId="{A972EF0C-EDF2-4B3F-B814-4BA282BBA203}">
      <dgm:prSet/>
      <dgm:spPr/>
      <dgm:t>
        <a:bodyPr/>
        <a:lstStyle/>
        <a:p>
          <a:endParaRPr lang="en-US"/>
        </a:p>
      </dgm:t>
    </dgm:pt>
    <dgm:pt modelId="{80CC4D26-619B-47DD-910F-9E9A3EB47AEA}" type="sibTrans" cxnId="{A972EF0C-EDF2-4B3F-B814-4BA282BBA203}">
      <dgm:prSet/>
      <dgm:spPr/>
      <dgm:t>
        <a:bodyPr/>
        <a:lstStyle/>
        <a:p>
          <a:endParaRPr lang="en-US"/>
        </a:p>
      </dgm:t>
    </dgm:pt>
    <dgm:pt modelId="{2BA610DC-8518-495D-B6AA-5E41E1EC15BB}">
      <dgm:prSet/>
      <dgm:spPr/>
      <dgm:t>
        <a:bodyPr/>
        <a:lstStyle/>
        <a:p>
          <a:r>
            <a:rPr lang="en-US"/>
            <a:t>Typing</a:t>
          </a:r>
        </a:p>
      </dgm:t>
    </dgm:pt>
    <dgm:pt modelId="{A39D7272-1ABC-4863-BF7A-3A447F753600}" type="parTrans" cxnId="{59030FCB-A9EF-4444-B3A6-F8CE0A530FC7}">
      <dgm:prSet/>
      <dgm:spPr/>
      <dgm:t>
        <a:bodyPr/>
        <a:lstStyle/>
        <a:p>
          <a:endParaRPr lang="en-US"/>
        </a:p>
      </dgm:t>
    </dgm:pt>
    <dgm:pt modelId="{8294B104-9283-4F57-AAF5-CB2417205BF4}" type="sibTrans" cxnId="{59030FCB-A9EF-4444-B3A6-F8CE0A530FC7}">
      <dgm:prSet/>
      <dgm:spPr/>
      <dgm:t>
        <a:bodyPr/>
        <a:lstStyle/>
        <a:p>
          <a:endParaRPr lang="en-US"/>
        </a:p>
      </dgm:t>
    </dgm:pt>
    <dgm:pt modelId="{FAF7E5A7-25F8-4B60-A41C-C1C486B90B6E}">
      <dgm:prSet/>
      <dgm:spPr/>
      <dgm:t>
        <a:bodyPr/>
        <a:lstStyle/>
        <a:p>
          <a:r>
            <a:rPr lang="en-US"/>
            <a:t>Subprocess</a:t>
          </a:r>
        </a:p>
      </dgm:t>
    </dgm:pt>
    <dgm:pt modelId="{8909EA76-4C2F-42B8-A177-727ABB2514BD}" type="parTrans" cxnId="{C71B40B9-1CEF-4012-954A-D74DC4AD3863}">
      <dgm:prSet/>
      <dgm:spPr/>
      <dgm:t>
        <a:bodyPr/>
        <a:lstStyle/>
        <a:p>
          <a:endParaRPr lang="en-US"/>
        </a:p>
      </dgm:t>
    </dgm:pt>
    <dgm:pt modelId="{9A4A14C9-742E-4D78-B72B-0762F5C1BA3E}" type="sibTrans" cxnId="{C71B40B9-1CEF-4012-954A-D74DC4AD3863}">
      <dgm:prSet/>
      <dgm:spPr/>
      <dgm:t>
        <a:bodyPr/>
        <a:lstStyle/>
        <a:p>
          <a:endParaRPr lang="en-US"/>
        </a:p>
      </dgm:t>
    </dgm:pt>
    <dgm:pt modelId="{39ECC02D-500A-4B34-9EAB-DDF7DEBD3880}">
      <dgm:prSet/>
      <dgm:spPr/>
      <dgm:t>
        <a:bodyPr/>
        <a:lstStyle/>
        <a:p>
          <a:r>
            <a:rPr lang="en-US"/>
            <a:t>collections</a:t>
          </a:r>
        </a:p>
      </dgm:t>
    </dgm:pt>
    <dgm:pt modelId="{BAA9D908-B367-4CCC-931B-E1F5E8FAF899}" type="parTrans" cxnId="{1228B1AF-B524-4436-82ED-EDC549545CE4}">
      <dgm:prSet/>
      <dgm:spPr/>
      <dgm:t>
        <a:bodyPr/>
        <a:lstStyle/>
        <a:p>
          <a:endParaRPr lang="en-US"/>
        </a:p>
      </dgm:t>
    </dgm:pt>
    <dgm:pt modelId="{AA03C223-D31F-4A40-B50C-C2FB93ACC4C2}" type="sibTrans" cxnId="{1228B1AF-B524-4436-82ED-EDC549545CE4}">
      <dgm:prSet/>
      <dgm:spPr/>
      <dgm:t>
        <a:bodyPr/>
        <a:lstStyle/>
        <a:p>
          <a:endParaRPr lang="en-US"/>
        </a:p>
      </dgm:t>
    </dgm:pt>
    <dgm:pt modelId="{D42D8FBB-4B8A-437B-A4B2-7985E6D724CC}" type="pres">
      <dgm:prSet presAssocID="{9D422B6D-111E-4E27-9636-433C99344472}" presName="diagram" presStyleCnt="0">
        <dgm:presLayoutVars>
          <dgm:dir/>
          <dgm:resizeHandles val="exact"/>
        </dgm:presLayoutVars>
      </dgm:prSet>
      <dgm:spPr/>
    </dgm:pt>
    <dgm:pt modelId="{F018219E-778B-4DE2-8746-AC6B6033C602}" type="pres">
      <dgm:prSet presAssocID="{19EC0262-60CC-4844-B535-8A8EA905D515}" presName="node" presStyleLbl="node1" presStyleIdx="0" presStyleCnt="9">
        <dgm:presLayoutVars>
          <dgm:bulletEnabled val="1"/>
        </dgm:presLayoutVars>
      </dgm:prSet>
      <dgm:spPr/>
    </dgm:pt>
    <dgm:pt modelId="{7D06655B-44C2-4183-9A4E-472C40203DB3}" type="pres">
      <dgm:prSet presAssocID="{702A1C50-06F9-450A-9F07-7A7BC3C6B104}" presName="sibTrans" presStyleCnt="0"/>
      <dgm:spPr/>
    </dgm:pt>
    <dgm:pt modelId="{49E91701-CAC4-454E-9038-125F7B3AB7E0}" type="pres">
      <dgm:prSet presAssocID="{42C40ADC-57AB-4AA9-93AD-C035968EBA72}" presName="node" presStyleLbl="node1" presStyleIdx="1" presStyleCnt="9">
        <dgm:presLayoutVars>
          <dgm:bulletEnabled val="1"/>
        </dgm:presLayoutVars>
      </dgm:prSet>
      <dgm:spPr/>
    </dgm:pt>
    <dgm:pt modelId="{9E6018B7-1812-48D3-8AEC-10AECDD7B4C2}" type="pres">
      <dgm:prSet presAssocID="{17B9473E-C09C-4B11-B3DD-164EA8A9F5AC}" presName="sibTrans" presStyleCnt="0"/>
      <dgm:spPr/>
    </dgm:pt>
    <dgm:pt modelId="{7D6CD5FC-4441-477A-AC64-8A27774F5F73}" type="pres">
      <dgm:prSet presAssocID="{48E13AD3-1EC6-456D-BCD2-8557C31D4D7A}" presName="node" presStyleLbl="node1" presStyleIdx="2" presStyleCnt="9">
        <dgm:presLayoutVars>
          <dgm:bulletEnabled val="1"/>
        </dgm:presLayoutVars>
      </dgm:prSet>
      <dgm:spPr/>
    </dgm:pt>
    <dgm:pt modelId="{B52AB6A9-3C31-4D90-8F56-D7C90D66C99D}" type="pres">
      <dgm:prSet presAssocID="{A41C9048-E692-4B05-A86F-197831957E8F}" presName="sibTrans" presStyleCnt="0"/>
      <dgm:spPr/>
    </dgm:pt>
    <dgm:pt modelId="{1B4713F4-58FE-4175-B282-20E9D3AAE977}" type="pres">
      <dgm:prSet presAssocID="{20A11340-EA12-4B0E-ABFD-BC4348CA043B}" presName="node" presStyleLbl="node1" presStyleIdx="3" presStyleCnt="9">
        <dgm:presLayoutVars>
          <dgm:bulletEnabled val="1"/>
        </dgm:presLayoutVars>
      </dgm:prSet>
      <dgm:spPr/>
    </dgm:pt>
    <dgm:pt modelId="{19AA9BBA-5705-4F48-932C-1136595948AC}" type="pres">
      <dgm:prSet presAssocID="{6BCEC98B-96B8-4E7B-8F8E-388426624835}" presName="sibTrans" presStyleCnt="0"/>
      <dgm:spPr/>
    </dgm:pt>
    <dgm:pt modelId="{01854BAD-1E05-4DF9-811B-969306A88E4B}" type="pres">
      <dgm:prSet presAssocID="{11239ED7-AC47-4412-8D0B-A74F63AE672E}" presName="node" presStyleLbl="node1" presStyleIdx="4" presStyleCnt="9">
        <dgm:presLayoutVars>
          <dgm:bulletEnabled val="1"/>
        </dgm:presLayoutVars>
      </dgm:prSet>
      <dgm:spPr/>
    </dgm:pt>
    <dgm:pt modelId="{E2F72B8B-3618-4170-AD08-CE7E6E8CB23D}" type="pres">
      <dgm:prSet presAssocID="{7AB9FC7D-FF13-4D79-8D23-A6A99C5547BC}" presName="sibTrans" presStyleCnt="0"/>
      <dgm:spPr/>
    </dgm:pt>
    <dgm:pt modelId="{E3921A31-223D-45E1-8073-D235EAEDBEDE}" type="pres">
      <dgm:prSet presAssocID="{922BBA69-EA9F-422C-96F7-54DDC6643F8E}" presName="node" presStyleLbl="node1" presStyleIdx="5" presStyleCnt="9">
        <dgm:presLayoutVars>
          <dgm:bulletEnabled val="1"/>
        </dgm:presLayoutVars>
      </dgm:prSet>
      <dgm:spPr/>
    </dgm:pt>
    <dgm:pt modelId="{5255D614-E943-422D-B473-16452A23062C}" type="pres">
      <dgm:prSet presAssocID="{80CC4D26-619B-47DD-910F-9E9A3EB47AEA}" presName="sibTrans" presStyleCnt="0"/>
      <dgm:spPr/>
    </dgm:pt>
    <dgm:pt modelId="{F835F08B-43E1-4F25-9166-6CBBED69FF7A}" type="pres">
      <dgm:prSet presAssocID="{2BA610DC-8518-495D-B6AA-5E41E1EC15BB}" presName="node" presStyleLbl="node1" presStyleIdx="6" presStyleCnt="9">
        <dgm:presLayoutVars>
          <dgm:bulletEnabled val="1"/>
        </dgm:presLayoutVars>
      </dgm:prSet>
      <dgm:spPr/>
    </dgm:pt>
    <dgm:pt modelId="{FDDE0926-8614-48C8-92AD-9C009A8C5FE0}" type="pres">
      <dgm:prSet presAssocID="{8294B104-9283-4F57-AAF5-CB2417205BF4}" presName="sibTrans" presStyleCnt="0"/>
      <dgm:spPr/>
    </dgm:pt>
    <dgm:pt modelId="{9DAB8E31-0106-45A9-AD2D-15D2DA9825EB}" type="pres">
      <dgm:prSet presAssocID="{FAF7E5A7-25F8-4B60-A41C-C1C486B90B6E}" presName="node" presStyleLbl="node1" presStyleIdx="7" presStyleCnt="9">
        <dgm:presLayoutVars>
          <dgm:bulletEnabled val="1"/>
        </dgm:presLayoutVars>
      </dgm:prSet>
      <dgm:spPr/>
    </dgm:pt>
    <dgm:pt modelId="{6C86DE4C-A3EB-4B55-ADF4-01AC45FAAF64}" type="pres">
      <dgm:prSet presAssocID="{9A4A14C9-742E-4D78-B72B-0762F5C1BA3E}" presName="sibTrans" presStyleCnt="0"/>
      <dgm:spPr/>
    </dgm:pt>
    <dgm:pt modelId="{706DAF57-CBCD-4CE9-AD2A-28F7582062F5}" type="pres">
      <dgm:prSet presAssocID="{39ECC02D-500A-4B34-9EAB-DDF7DEBD3880}" presName="node" presStyleLbl="node1" presStyleIdx="8" presStyleCnt="9">
        <dgm:presLayoutVars>
          <dgm:bulletEnabled val="1"/>
        </dgm:presLayoutVars>
      </dgm:prSet>
      <dgm:spPr/>
    </dgm:pt>
  </dgm:ptLst>
  <dgm:cxnLst>
    <dgm:cxn modelId="{F9AE9D05-4EC9-4E20-8EB0-9890E572C641}" srcId="{9D422B6D-111E-4E27-9636-433C99344472}" destId="{42C40ADC-57AB-4AA9-93AD-C035968EBA72}" srcOrd="1" destOrd="0" parTransId="{A202122F-380C-40AC-ABBC-2536E370CDB1}" sibTransId="{17B9473E-C09C-4B11-B3DD-164EA8A9F5AC}"/>
    <dgm:cxn modelId="{A92CBD0C-A6B6-47AD-B655-041F557740D5}" type="presOf" srcId="{48E13AD3-1EC6-456D-BCD2-8557C31D4D7A}" destId="{7D6CD5FC-4441-477A-AC64-8A27774F5F73}" srcOrd="0" destOrd="0" presId="urn:microsoft.com/office/officeart/2005/8/layout/default"/>
    <dgm:cxn modelId="{A972EF0C-EDF2-4B3F-B814-4BA282BBA203}" srcId="{9D422B6D-111E-4E27-9636-433C99344472}" destId="{922BBA69-EA9F-422C-96F7-54DDC6643F8E}" srcOrd="5" destOrd="0" parTransId="{5B2EE520-47F5-4949-90D7-CFCAD838EEC6}" sibTransId="{80CC4D26-619B-47DD-910F-9E9A3EB47AEA}"/>
    <dgm:cxn modelId="{3611B538-69D8-4D3E-A552-A279AC5A4A6A}" type="presOf" srcId="{11239ED7-AC47-4412-8D0B-A74F63AE672E}" destId="{01854BAD-1E05-4DF9-811B-969306A88E4B}" srcOrd="0" destOrd="0" presId="urn:microsoft.com/office/officeart/2005/8/layout/default"/>
    <dgm:cxn modelId="{B92C3B3C-D502-4949-9DFF-152E32F67C51}" type="presOf" srcId="{9D422B6D-111E-4E27-9636-433C99344472}" destId="{D42D8FBB-4B8A-437B-A4B2-7985E6D724CC}" srcOrd="0" destOrd="0" presId="urn:microsoft.com/office/officeart/2005/8/layout/default"/>
    <dgm:cxn modelId="{14FD0763-30E2-435A-B492-CD4F08C72BC3}" type="presOf" srcId="{2BA610DC-8518-495D-B6AA-5E41E1EC15BB}" destId="{F835F08B-43E1-4F25-9166-6CBBED69FF7A}" srcOrd="0" destOrd="0" presId="urn:microsoft.com/office/officeart/2005/8/layout/default"/>
    <dgm:cxn modelId="{4E13EE6C-B57A-4CE2-A886-B7B24B9FE014}" type="presOf" srcId="{FAF7E5A7-25F8-4B60-A41C-C1C486B90B6E}" destId="{9DAB8E31-0106-45A9-AD2D-15D2DA9825EB}" srcOrd="0" destOrd="0" presId="urn:microsoft.com/office/officeart/2005/8/layout/default"/>
    <dgm:cxn modelId="{A9BE9575-37F2-4D1A-B123-8F504268293C}" type="presOf" srcId="{19EC0262-60CC-4844-B535-8A8EA905D515}" destId="{F018219E-778B-4DE2-8746-AC6B6033C602}" srcOrd="0" destOrd="0" presId="urn:microsoft.com/office/officeart/2005/8/layout/default"/>
    <dgm:cxn modelId="{7AA66E81-B79D-4817-89F8-932DEC93DC80}" srcId="{9D422B6D-111E-4E27-9636-433C99344472}" destId="{20A11340-EA12-4B0E-ABFD-BC4348CA043B}" srcOrd="3" destOrd="0" parTransId="{A504064D-158C-465A-9FCA-BDBE4B34DA6A}" sibTransId="{6BCEC98B-96B8-4E7B-8F8E-388426624835}"/>
    <dgm:cxn modelId="{79B24F89-2C94-4982-9765-5395145616E1}" type="presOf" srcId="{39ECC02D-500A-4B34-9EAB-DDF7DEBD3880}" destId="{706DAF57-CBCD-4CE9-AD2A-28F7582062F5}" srcOrd="0" destOrd="0" presId="urn:microsoft.com/office/officeart/2005/8/layout/default"/>
    <dgm:cxn modelId="{A14E9198-1F99-4FE5-8FED-1A26B71ACFCF}" srcId="{9D422B6D-111E-4E27-9636-433C99344472}" destId="{48E13AD3-1EC6-456D-BCD2-8557C31D4D7A}" srcOrd="2" destOrd="0" parTransId="{1B10BBEB-61AC-4559-9A13-1FDD7F15B8E5}" sibTransId="{A41C9048-E692-4B05-A86F-197831957E8F}"/>
    <dgm:cxn modelId="{1228B1AF-B524-4436-82ED-EDC549545CE4}" srcId="{9D422B6D-111E-4E27-9636-433C99344472}" destId="{39ECC02D-500A-4B34-9EAB-DDF7DEBD3880}" srcOrd="8" destOrd="0" parTransId="{BAA9D908-B367-4CCC-931B-E1F5E8FAF899}" sibTransId="{AA03C223-D31F-4A40-B50C-C2FB93ACC4C2}"/>
    <dgm:cxn modelId="{C71B40B9-1CEF-4012-954A-D74DC4AD3863}" srcId="{9D422B6D-111E-4E27-9636-433C99344472}" destId="{FAF7E5A7-25F8-4B60-A41C-C1C486B90B6E}" srcOrd="7" destOrd="0" parTransId="{8909EA76-4C2F-42B8-A177-727ABB2514BD}" sibTransId="{9A4A14C9-742E-4D78-B72B-0762F5C1BA3E}"/>
    <dgm:cxn modelId="{6F1964B9-C377-40EE-A08E-896AAA189344}" type="presOf" srcId="{922BBA69-EA9F-422C-96F7-54DDC6643F8E}" destId="{E3921A31-223D-45E1-8073-D235EAEDBEDE}" srcOrd="0" destOrd="0" presId="urn:microsoft.com/office/officeart/2005/8/layout/default"/>
    <dgm:cxn modelId="{59030FCB-A9EF-4444-B3A6-F8CE0A530FC7}" srcId="{9D422B6D-111E-4E27-9636-433C99344472}" destId="{2BA610DC-8518-495D-B6AA-5E41E1EC15BB}" srcOrd="6" destOrd="0" parTransId="{A39D7272-1ABC-4863-BF7A-3A447F753600}" sibTransId="{8294B104-9283-4F57-AAF5-CB2417205BF4}"/>
    <dgm:cxn modelId="{F35EAAD9-4D0C-4124-93AA-F2A28A80AE6A}" type="presOf" srcId="{42C40ADC-57AB-4AA9-93AD-C035968EBA72}" destId="{49E91701-CAC4-454E-9038-125F7B3AB7E0}" srcOrd="0" destOrd="0" presId="urn:microsoft.com/office/officeart/2005/8/layout/default"/>
    <dgm:cxn modelId="{A5D61CDB-B313-42C7-93FF-5D2C827F1DA4}" srcId="{9D422B6D-111E-4E27-9636-433C99344472}" destId="{11239ED7-AC47-4412-8D0B-A74F63AE672E}" srcOrd="4" destOrd="0" parTransId="{6F496BE4-8CF0-45C2-A66A-E6CE8FF23E99}" sibTransId="{7AB9FC7D-FF13-4D79-8D23-A6A99C5547BC}"/>
    <dgm:cxn modelId="{C940BFDF-D7E9-4834-A991-15031002A7BD}" type="presOf" srcId="{20A11340-EA12-4B0E-ABFD-BC4348CA043B}" destId="{1B4713F4-58FE-4175-B282-20E9D3AAE977}" srcOrd="0" destOrd="0" presId="urn:microsoft.com/office/officeart/2005/8/layout/default"/>
    <dgm:cxn modelId="{27A116FA-7A81-4919-BA29-3C01D7EC079E}" srcId="{9D422B6D-111E-4E27-9636-433C99344472}" destId="{19EC0262-60CC-4844-B535-8A8EA905D515}" srcOrd="0" destOrd="0" parTransId="{A41627CE-EA3E-42C1-90DD-E4FA49CD7771}" sibTransId="{702A1C50-06F9-450A-9F07-7A7BC3C6B104}"/>
    <dgm:cxn modelId="{9AD53608-5369-4831-949B-87B8BD30E244}" type="presParOf" srcId="{D42D8FBB-4B8A-437B-A4B2-7985E6D724CC}" destId="{F018219E-778B-4DE2-8746-AC6B6033C602}" srcOrd="0" destOrd="0" presId="urn:microsoft.com/office/officeart/2005/8/layout/default"/>
    <dgm:cxn modelId="{59B67636-B7B0-4CE6-BFE1-0413FD851A45}" type="presParOf" srcId="{D42D8FBB-4B8A-437B-A4B2-7985E6D724CC}" destId="{7D06655B-44C2-4183-9A4E-472C40203DB3}" srcOrd="1" destOrd="0" presId="urn:microsoft.com/office/officeart/2005/8/layout/default"/>
    <dgm:cxn modelId="{F02F3B35-3CD4-4F1D-883A-CB482468F005}" type="presParOf" srcId="{D42D8FBB-4B8A-437B-A4B2-7985E6D724CC}" destId="{49E91701-CAC4-454E-9038-125F7B3AB7E0}" srcOrd="2" destOrd="0" presId="urn:microsoft.com/office/officeart/2005/8/layout/default"/>
    <dgm:cxn modelId="{FAB8E1C0-76D5-4119-8769-C18F19BB6063}" type="presParOf" srcId="{D42D8FBB-4B8A-437B-A4B2-7985E6D724CC}" destId="{9E6018B7-1812-48D3-8AEC-10AECDD7B4C2}" srcOrd="3" destOrd="0" presId="urn:microsoft.com/office/officeart/2005/8/layout/default"/>
    <dgm:cxn modelId="{C0EDA70F-340A-4B3B-8E17-4530F45B4092}" type="presParOf" srcId="{D42D8FBB-4B8A-437B-A4B2-7985E6D724CC}" destId="{7D6CD5FC-4441-477A-AC64-8A27774F5F73}" srcOrd="4" destOrd="0" presId="urn:microsoft.com/office/officeart/2005/8/layout/default"/>
    <dgm:cxn modelId="{38AADA67-9CB2-443B-9C88-E190B1660BE5}" type="presParOf" srcId="{D42D8FBB-4B8A-437B-A4B2-7985E6D724CC}" destId="{B52AB6A9-3C31-4D90-8F56-D7C90D66C99D}" srcOrd="5" destOrd="0" presId="urn:microsoft.com/office/officeart/2005/8/layout/default"/>
    <dgm:cxn modelId="{2DC3C879-EF6B-46EA-AD4D-CA53A1570CE9}" type="presParOf" srcId="{D42D8FBB-4B8A-437B-A4B2-7985E6D724CC}" destId="{1B4713F4-58FE-4175-B282-20E9D3AAE977}" srcOrd="6" destOrd="0" presId="urn:microsoft.com/office/officeart/2005/8/layout/default"/>
    <dgm:cxn modelId="{CC93CC65-81FB-4746-82B2-C79D62FAD41B}" type="presParOf" srcId="{D42D8FBB-4B8A-437B-A4B2-7985E6D724CC}" destId="{19AA9BBA-5705-4F48-932C-1136595948AC}" srcOrd="7" destOrd="0" presId="urn:microsoft.com/office/officeart/2005/8/layout/default"/>
    <dgm:cxn modelId="{4589253F-3638-4F3E-9164-B949BC22F3F7}" type="presParOf" srcId="{D42D8FBB-4B8A-437B-A4B2-7985E6D724CC}" destId="{01854BAD-1E05-4DF9-811B-969306A88E4B}" srcOrd="8" destOrd="0" presId="urn:microsoft.com/office/officeart/2005/8/layout/default"/>
    <dgm:cxn modelId="{0B29C60B-9E86-4E8C-AE46-60A0BB866960}" type="presParOf" srcId="{D42D8FBB-4B8A-437B-A4B2-7985E6D724CC}" destId="{E2F72B8B-3618-4170-AD08-CE7E6E8CB23D}" srcOrd="9" destOrd="0" presId="urn:microsoft.com/office/officeart/2005/8/layout/default"/>
    <dgm:cxn modelId="{82419D99-5CEF-4CB3-97D0-D71BC2217CB9}" type="presParOf" srcId="{D42D8FBB-4B8A-437B-A4B2-7985E6D724CC}" destId="{E3921A31-223D-45E1-8073-D235EAEDBEDE}" srcOrd="10" destOrd="0" presId="urn:microsoft.com/office/officeart/2005/8/layout/default"/>
    <dgm:cxn modelId="{7E77F8D7-512C-45F2-B432-366711B67EC6}" type="presParOf" srcId="{D42D8FBB-4B8A-437B-A4B2-7985E6D724CC}" destId="{5255D614-E943-422D-B473-16452A23062C}" srcOrd="11" destOrd="0" presId="urn:microsoft.com/office/officeart/2005/8/layout/default"/>
    <dgm:cxn modelId="{9C0EA8CF-0252-4C98-8F31-84864F55C51E}" type="presParOf" srcId="{D42D8FBB-4B8A-437B-A4B2-7985E6D724CC}" destId="{F835F08B-43E1-4F25-9166-6CBBED69FF7A}" srcOrd="12" destOrd="0" presId="urn:microsoft.com/office/officeart/2005/8/layout/default"/>
    <dgm:cxn modelId="{937AC7F5-2ED4-4E7D-AA46-AF5275AE2686}" type="presParOf" srcId="{D42D8FBB-4B8A-437B-A4B2-7985E6D724CC}" destId="{FDDE0926-8614-48C8-92AD-9C009A8C5FE0}" srcOrd="13" destOrd="0" presId="urn:microsoft.com/office/officeart/2005/8/layout/default"/>
    <dgm:cxn modelId="{84ED1C49-1BF0-492C-BD22-CA3E97D22B03}" type="presParOf" srcId="{D42D8FBB-4B8A-437B-A4B2-7985E6D724CC}" destId="{9DAB8E31-0106-45A9-AD2D-15D2DA9825EB}" srcOrd="14" destOrd="0" presId="urn:microsoft.com/office/officeart/2005/8/layout/default"/>
    <dgm:cxn modelId="{D9F6558E-CAF6-4164-87B3-45B22F2E75B0}" type="presParOf" srcId="{D42D8FBB-4B8A-437B-A4B2-7985E6D724CC}" destId="{6C86DE4C-A3EB-4B55-ADF4-01AC45FAAF64}" srcOrd="15" destOrd="0" presId="urn:microsoft.com/office/officeart/2005/8/layout/default"/>
    <dgm:cxn modelId="{8C5021AC-91E2-4D61-B827-CD2E16BFC6FD}" type="presParOf" srcId="{D42D8FBB-4B8A-437B-A4B2-7985E6D724CC}" destId="{706DAF57-CBCD-4CE9-AD2A-28F7582062F5}"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F21AF9-ADA4-4739-994C-4BAC02556CD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252E1C3-0EA8-40EB-9863-C77DCADE101B}">
      <dgm:prSet/>
      <dgm:spPr/>
      <dgm:t>
        <a:bodyPr/>
        <a:lstStyle/>
        <a:p>
          <a:r>
            <a:rPr lang="en-US"/>
            <a:t>1. Health check</a:t>
          </a:r>
        </a:p>
      </dgm:t>
    </dgm:pt>
    <dgm:pt modelId="{3DD0E10C-29F5-46E0-A83E-32254F69A085}" type="parTrans" cxnId="{03C55486-52C1-48ED-A95E-1C3D1316B715}">
      <dgm:prSet/>
      <dgm:spPr/>
      <dgm:t>
        <a:bodyPr/>
        <a:lstStyle/>
        <a:p>
          <a:endParaRPr lang="en-US"/>
        </a:p>
      </dgm:t>
    </dgm:pt>
    <dgm:pt modelId="{C27D7280-0384-45BC-B4C5-55B226935BEE}" type="sibTrans" cxnId="{03C55486-52C1-48ED-A95E-1C3D1316B715}">
      <dgm:prSet/>
      <dgm:spPr/>
      <dgm:t>
        <a:bodyPr/>
        <a:lstStyle/>
        <a:p>
          <a:endParaRPr lang="en-US"/>
        </a:p>
      </dgm:t>
    </dgm:pt>
    <dgm:pt modelId="{87E0F140-41F5-42AF-BD49-45C0E6457AAC}">
      <dgm:prSet/>
      <dgm:spPr/>
      <dgm:t>
        <a:bodyPr/>
        <a:lstStyle/>
        <a:p>
          <a:r>
            <a:rPr lang="en-US"/>
            <a:t>2. Variant Lookup by Gene + HGVS</a:t>
          </a:r>
        </a:p>
      </dgm:t>
    </dgm:pt>
    <dgm:pt modelId="{03BD6002-E086-4872-8AFB-A70108AD895A}" type="parTrans" cxnId="{1618D19E-3C45-4EB1-B57F-E3CADFE5F6B2}">
      <dgm:prSet/>
      <dgm:spPr/>
      <dgm:t>
        <a:bodyPr/>
        <a:lstStyle/>
        <a:p>
          <a:endParaRPr lang="en-US"/>
        </a:p>
      </dgm:t>
    </dgm:pt>
    <dgm:pt modelId="{4E649C24-99E5-450B-A7EA-FB28AC895278}" type="sibTrans" cxnId="{1618D19E-3C45-4EB1-B57F-E3CADFE5F6B2}">
      <dgm:prSet/>
      <dgm:spPr/>
      <dgm:t>
        <a:bodyPr/>
        <a:lstStyle/>
        <a:p>
          <a:endParaRPr lang="en-US"/>
        </a:p>
      </dgm:t>
    </dgm:pt>
    <dgm:pt modelId="{DF270BCB-2368-4D71-BDAD-EB128FC80DF0}">
      <dgm:prSet/>
      <dgm:spPr/>
      <dgm:t>
        <a:bodyPr/>
        <a:lstStyle/>
        <a:p>
          <a:r>
            <a:rPr lang="en-US"/>
            <a:t>3. Apply ACMG Rules to All Variants</a:t>
          </a:r>
        </a:p>
      </dgm:t>
    </dgm:pt>
    <dgm:pt modelId="{C756E8BA-89AF-496F-8D1F-F4CF71C594B4}" type="parTrans" cxnId="{91192B8C-CF12-4BDC-9251-FCC3114C8814}">
      <dgm:prSet/>
      <dgm:spPr/>
      <dgm:t>
        <a:bodyPr/>
        <a:lstStyle/>
        <a:p>
          <a:endParaRPr lang="en-US"/>
        </a:p>
      </dgm:t>
    </dgm:pt>
    <dgm:pt modelId="{F26E4143-86D9-4F76-A143-B18E29419618}" type="sibTrans" cxnId="{91192B8C-CF12-4BDC-9251-FCC3114C8814}">
      <dgm:prSet/>
      <dgm:spPr/>
      <dgm:t>
        <a:bodyPr/>
        <a:lstStyle/>
        <a:p>
          <a:endParaRPr lang="en-US"/>
        </a:p>
      </dgm:t>
    </dgm:pt>
    <dgm:pt modelId="{4F7CB91A-FDFF-4463-B3E8-A169993F4701}">
      <dgm:prSet/>
      <dgm:spPr/>
      <dgm:t>
        <a:bodyPr/>
        <a:lstStyle/>
        <a:p>
          <a:r>
            <a:rPr lang="en-US"/>
            <a:t>4. Search Variants by Protein Position</a:t>
          </a:r>
        </a:p>
      </dgm:t>
    </dgm:pt>
    <dgm:pt modelId="{A32C0222-B0D7-49FC-98EA-99A953680CD0}" type="parTrans" cxnId="{C4F4E3A0-87D4-4195-B73C-938717E8AA58}">
      <dgm:prSet/>
      <dgm:spPr/>
      <dgm:t>
        <a:bodyPr/>
        <a:lstStyle/>
        <a:p>
          <a:endParaRPr lang="en-US"/>
        </a:p>
      </dgm:t>
    </dgm:pt>
    <dgm:pt modelId="{92BB8E39-DDF4-410A-8775-D0F1280ABF65}" type="sibTrans" cxnId="{C4F4E3A0-87D4-4195-B73C-938717E8AA58}">
      <dgm:prSet/>
      <dgm:spPr/>
      <dgm:t>
        <a:bodyPr/>
        <a:lstStyle/>
        <a:p>
          <a:endParaRPr lang="en-US"/>
        </a:p>
      </dgm:t>
    </dgm:pt>
    <dgm:pt modelId="{AFC6E44E-0A27-4C16-BD75-FF2321A2227A}">
      <dgm:prSet/>
      <dgm:spPr/>
      <dgm:t>
        <a:bodyPr/>
        <a:lstStyle/>
        <a:p>
          <a:r>
            <a:rPr lang="en-US"/>
            <a:t>5. Search Variants by Molecular Consequence</a:t>
          </a:r>
        </a:p>
      </dgm:t>
    </dgm:pt>
    <dgm:pt modelId="{0EF9BDFD-F802-4007-8087-12C0F175C0FB}" type="parTrans" cxnId="{F8037375-E7E0-4A1F-9B45-0B257C5AA03C}">
      <dgm:prSet/>
      <dgm:spPr/>
      <dgm:t>
        <a:bodyPr/>
        <a:lstStyle/>
        <a:p>
          <a:endParaRPr lang="en-US"/>
        </a:p>
      </dgm:t>
    </dgm:pt>
    <dgm:pt modelId="{FB6872B7-42FB-4B6A-9183-35209866D956}" type="sibTrans" cxnId="{F8037375-E7E0-4A1F-9B45-0B257C5AA03C}">
      <dgm:prSet/>
      <dgm:spPr/>
      <dgm:t>
        <a:bodyPr/>
        <a:lstStyle/>
        <a:p>
          <a:endParaRPr lang="en-US"/>
        </a:p>
      </dgm:t>
    </dgm:pt>
    <dgm:pt modelId="{65A2AF3F-CDA1-41F2-B4A3-9A54EEDFD935}">
      <dgm:prSet/>
      <dgm:spPr/>
      <dgm:t>
        <a:bodyPr/>
        <a:lstStyle/>
        <a:p>
          <a:r>
            <a:rPr lang="en-US"/>
            <a:t>6. Summarizes Classification Counts</a:t>
          </a:r>
        </a:p>
      </dgm:t>
    </dgm:pt>
    <dgm:pt modelId="{A198BF9D-C9D5-4257-A881-4D1F00A5ED8D}" type="parTrans" cxnId="{9F994BAD-56ED-4769-A83D-CEA56E2D2C7E}">
      <dgm:prSet/>
      <dgm:spPr/>
      <dgm:t>
        <a:bodyPr/>
        <a:lstStyle/>
        <a:p>
          <a:endParaRPr lang="en-US"/>
        </a:p>
      </dgm:t>
    </dgm:pt>
    <dgm:pt modelId="{57CEB506-B7FD-4217-906F-607F3F9C94DD}" type="sibTrans" cxnId="{9F994BAD-56ED-4769-A83D-CEA56E2D2C7E}">
      <dgm:prSet/>
      <dgm:spPr/>
      <dgm:t>
        <a:bodyPr/>
        <a:lstStyle/>
        <a:p>
          <a:endParaRPr lang="en-US"/>
        </a:p>
      </dgm:t>
    </dgm:pt>
    <dgm:pt modelId="{6262DBA3-D170-4EA0-8937-AB408ACC0DE4}" type="pres">
      <dgm:prSet presAssocID="{2EF21AF9-ADA4-4739-994C-4BAC02556CDD}" presName="root" presStyleCnt="0">
        <dgm:presLayoutVars>
          <dgm:dir/>
          <dgm:resizeHandles val="exact"/>
        </dgm:presLayoutVars>
      </dgm:prSet>
      <dgm:spPr/>
    </dgm:pt>
    <dgm:pt modelId="{B07DA1B3-DAD6-4533-A193-62078DE6BB7B}" type="pres">
      <dgm:prSet presAssocID="{E252E1C3-0EA8-40EB-9863-C77DCADE101B}" presName="compNode" presStyleCnt="0"/>
      <dgm:spPr/>
    </dgm:pt>
    <dgm:pt modelId="{1844FCB5-8F25-451B-B8F1-C98AC0E9C5D3}" type="pres">
      <dgm:prSet presAssocID="{E252E1C3-0EA8-40EB-9863-C77DCADE101B}" presName="bgRect" presStyleLbl="bgShp" presStyleIdx="0" presStyleCnt="6"/>
      <dgm:spPr/>
    </dgm:pt>
    <dgm:pt modelId="{F45DCD55-1982-436B-A495-2866FBB91160}" type="pres">
      <dgm:prSet presAssocID="{E252E1C3-0EA8-40EB-9863-C77DCADE101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Παλμός"/>
        </a:ext>
      </dgm:extLst>
    </dgm:pt>
    <dgm:pt modelId="{2D030193-CC74-4B27-847C-78FCAE908CAC}" type="pres">
      <dgm:prSet presAssocID="{E252E1C3-0EA8-40EB-9863-C77DCADE101B}" presName="spaceRect" presStyleCnt="0"/>
      <dgm:spPr/>
    </dgm:pt>
    <dgm:pt modelId="{7409A02D-305F-46CC-9724-27D9F5BE3B23}" type="pres">
      <dgm:prSet presAssocID="{E252E1C3-0EA8-40EB-9863-C77DCADE101B}" presName="parTx" presStyleLbl="revTx" presStyleIdx="0" presStyleCnt="6">
        <dgm:presLayoutVars>
          <dgm:chMax val="0"/>
          <dgm:chPref val="0"/>
        </dgm:presLayoutVars>
      </dgm:prSet>
      <dgm:spPr/>
    </dgm:pt>
    <dgm:pt modelId="{5B616060-BF4C-497D-845E-D80C4132364A}" type="pres">
      <dgm:prSet presAssocID="{C27D7280-0384-45BC-B4C5-55B226935BEE}" presName="sibTrans" presStyleCnt="0"/>
      <dgm:spPr/>
    </dgm:pt>
    <dgm:pt modelId="{76A7905D-653E-435F-A3BB-0A2431194132}" type="pres">
      <dgm:prSet presAssocID="{87E0F140-41F5-42AF-BD49-45C0E6457AAC}" presName="compNode" presStyleCnt="0"/>
      <dgm:spPr/>
    </dgm:pt>
    <dgm:pt modelId="{685D4DED-254D-4300-B243-7C47EBCE0CF4}" type="pres">
      <dgm:prSet presAssocID="{87E0F140-41F5-42AF-BD49-45C0E6457AAC}" presName="bgRect" presStyleLbl="bgShp" presStyleIdx="1" presStyleCnt="6"/>
      <dgm:spPr/>
    </dgm:pt>
    <dgm:pt modelId="{DD471B03-DFCD-4094-B992-DB1E9F3169A0}" type="pres">
      <dgm:prSet presAssocID="{87E0F140-41F5-42AF-BD49-45C0E6457AA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E56C9BC1-2CDB-49B0-A1EE-6309CC2557FD}" type="pres">
      <dgm:prSet presAssocID="{87E0F140-41F5-42AF-BD49-45C0E6457AAC}" presName="spaceRect" presStyleCnt="0"/>
      <dgm:spPr/>
    </dgm:pt>
    <dgm:pt modelId="{A312D32C-3311-4DF1-8147-F0D3BE23483D}" type="pres">
      <dgm:prSet presAssocID="{87E0F140-41F5-42AF-BD49-45C0E6457AAC}" presName="parTx" presStyleLbl="revTx" presStyleIdx="1" presStyleCnt="6">
        <dgm:presLayoutVars>
          <dgm:chMax val="0"/>
          <dgm:chPref val="0"/>
        </dgm:presLayoutVars>
      </dgm:prSet>
      <dgm:spPr/>
    </dgm:pt>
    <dgm:pt modelId="{9EBABF31-BBBF-4E96-AF1E-A6CBD6072094}" type="pres">
      <dgm:prSet presAssocID="{4E649C24-99E5-450B-A7EA-FB28AC895278}" presName="sibTrans" presStyleCnt="0"/>
      <dgm:spPr/>
    </dgm:pt>
    <dgm:pt modelId="{6E0CE203-2F1F-430A-A652-F6FADF8C18F5}" type="pres">
      <dgm:prSet presAssocID="{DF270BCB-2368-4D71-BDAD-EB128FC80DF0}" presName="compNode" presStyleCnt="0"/>
      <dgm:spPr/>
    </dgm:pt>
    <dgm:pt modelId="{1CEC6A91-4576-42E5-B447-7373EA7172E9}" type="pres">
      <dgm:prSet presAssocID="{DF270BCB-2368-4D71-BDAD-EB128FC80DF0}" presName="bgRect" presStyleLbl="bgShp" presStyleIdx="2" presStyleCnt="6"/>
      <dgm:spPr/>
    </dgm:pt>
    <dgm:pt modelId="{C0B46F38-FF90-4E7F-BDD0-DDD3E29CD082}" type="pres">
      <dgm:prSet presAssocID="{DF270BCB-2368-4D71-BDAD-EB128FC80DF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Διάγραμμα ροής"/>
        </a:ext>
      </dgm:extLst>
    </dgm:pt>
    <dgm:pt modelId="{B46AB199-D586-425F-9462-638E402DEB52}" type="pres">
      <dgm:prSet presAssocID="{DF270BCB-2368-4D71-BDAD-EB128FC80DF0}" presName="spaceRect" presStyleCnt="0"/>
      <dgm:spPr/>
    </dgm:pt>
    <dgm:pt modelId="{401D0BEC-E873-4173-80DE-E4EAD318561E}" type="pres">
      <dgm:prSet presAssocID="{DF270BCB-2368-4D71-BDAD-EB128FC80DF0}" presName="parTx" presStyleLbl="revTx" presStyleIdx="2" presStyleCnt="6">
        <dgm:presLayoutVars>
          <dgm:chMax val="0"/>
          <dgm:chPref val="0"/>
        </dgm:presLayoutVars>
      </dgm:prSet>
      <dgm:spPr/>
    </dgm:pt>
    <dgm:pt modelId="{6E4EACA9-2ABD-4AED-9C36-96DB6DD2A41D}" type="pres">
      <dgm:prSet presAssocID="{F26E4143-86D9-4F76-A143-B18E29419618}" presName="sibTrans" presStyleCnt="0"/>
      <dgm:spPr/>
    </dgm:pt>
    <dgm:pt modelId="{907FAC6D-CA3F-46FD-A5BA-C4004C1A7BFE}" type="pres">
      <dgm:prSet presAssocID="{4F7CB91A-FDFF-4463-B3E8-A169993F4701}" presName="compNode" presStyleCnt="0"/>
      <dgm:spPr/>
    </dgm:pt>
    <dgm:pt modelId="{6CA8F356-B711-4BDA-B49E-23F2D611AB4E}" type="pres">
      <dgm:prSet presAssocID="{4F7CB91A-FDFF-4463-B3E8-A169993F4701}" presName="bgRect" presStyleLbl="bgShp" presStyleIdx="3" presStyleCnt="6"/>
      <dgm:spPr/>
    </dgm:pt>
    <dgm:pt modelId="{F93BA691-D849-4D8B-8EB5-294A70DD567D}" type="pres">
      <dgm:prSet presAssocID="{4F7CB91A-FDFF-4463-B3E8-A169993F470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2FEC1CBF-CBF2-4998-AB44-8C4D917425CE}" type="pres">
      <dgm:prSet presAssocID="{4F7CB91A-FDFF-4463-B3E8-A169993F4701}" presName="spaceRect" presStyleCnt="0"/>
      <dgm:spPr/>
    </dgm:pt>
    <dgm:pt modelId="{70063DA4-16B8-48C1-80EC-FD33E52BBC64}" type="pres">
      <dgm:prSet presAssocID="{4F7CB91A-FDFF-4463-B3E8-A169993F4701}" presName="parTx" presStyleLbl="revTx" presStyleIdx="3" presStyleCnt="6">
        <dgm:presLayoutVars>
          <dgm:chMax val="0"/>
          <dgm:chPref val="0"/>
        </dgm:presLayoutVars>
      </dgm:prSet>
      <dgm:spPr/>
    </dgm:pt>
    <dgm:pt modelId="{664E6A56-1865-4916-90C3-18FFD8AF0DAD}" type="pres">
      <dgm:prSet presAssocID="{92BB8E39-DDF4-410A-8775-D0F1280ABF65}" presName="sibTrans" presStyleCnt="0"/>
      <dgm:spPr/>
    </dgm:pt>
    <dgm:pt modelId="{642DF404-A609-4701-9328-7DB104E72FDD}" type="pres">
      <dgm:prSet presAssocID="{AFC6E44E-0A27-4C16-BD75-FF2321A2227A}" presName="compNode" presStyleCnt="0"/>
      <dgm:spPr/>
    </dgm:pt>
    <dgm:pt modelId="{0E53F683-A36B-4D8E-9BB6-D6589C47F1B5}" type="pres">
      <dgm:prSet presAssocID="{AFC6E44E-0A27-4C16-BD75-FF2321A2227A}" presName="bgRect" presStyleLbl="bgShp" presStyleIdx="4" presStyleCnt="6"/>
      <dgm:spPr/>
    </dgm:pt>
    <dgm:pt modelId="{A7BED898-2125-485F-911A-00BDAD988FE2}" type="pres">
      <dgm:prSet presAssocID="{AFC6E44E-0A27-4C16-BD75-FF2321A2227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Μικροσκόπιο"/>
        </a:ext>
      </dgm:extLst>
    </dgm:pt>
    <dgm:pt modelId="{608823B0-9627-4613-974C-B79667F87E18}" type="pres">
      <dgm:prSet presAssocID="{AFC6E44E-0A27-4C16-BD75-FF2321A2227A}" presName="spaceRect" presStyleCnt="0"/>
      <dgm:spPr/>
    </dgm:pt>
    <dgm:pt modelId="{4BD21657-B941-4D2C-8D60-CC3472219C10}" type="pres">
      <dgm:prSet presAssocID="{AFC6E44E-0A27-4C16-BD75-FF2321A2227A}" presName="parTx" presStyleLbl="revTx" presStyleIdx="4" presStyleCnt="6">
        <dgm:presLayoutVars>
          <dgm:chMax val="0"/>
          <dgm:chPref val="0"/>
        </dgm:presLayoutVars>
      </dgm:prSet>
      <dgm:spPr/>
    </dgm:pt>
    <dgm:pt modelId="{4C54F9B2-DF0A-4A33-92CA-B60DFF68C096}" type="pres">
      <dgm:prSet presAssocID="{FB6872B7-42FB-4B6A-9183-35209866D956}" presName="sibTrans" presStyleCnt="0"/>
      <dgm:spPr/>
    </dgm:pt>
    <dgm:pt modelId="{D390B780-4D75-457B-93E8-D03E94C35EFD}" type="pres">
      <dgm:prSet presAssocID="{65A2AF3F-CDA1-41F2-B4A3-9A54EEDFD935}" presName="compNode" presStyleCnt="0"/>
      <dgm:spPr/>
    </dgm:pt>
    <dgm:pt modelId="{836EF7A2-472A-43A7-B829-D9424B2163AE}" type="pres">
      <dgm:prSet presAssocID="{65A2AF3F-CDA1-41F2-B4A3-9A54EEDFD935}" presName="bgRect" presStyleLbl="bgShp" presStyleIdx="5" presStyleCnt="6"/>
      <dgm:spPr/>
    </dgm:pt>
    <dgm:pt modelId="{46169F4F-17DB-4727-82A5-043D640EAC82}" type="pres">
      <dgm:prSet presAssocID="{65A2AF3F-CDA1-41F2-B4A3-9A54EEDFD93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Έγγραφο"/>
        </a:ext>
      </dgm:extLst>
    </dgm:pt>
    <dgm:pt modelId="{2AF9B51F-1FC1-4E4B-BB92-A344E5885DCB}" type="pres">
      <dgm:prSet presAssocID="{65A2AF3F-CDA1-41F2-B4A3-9A54EEDFD935}" presName="spaceRect" presStyleCnt="0"/>
      <dgm:spPr/>
    </dgm:pt>
    <dgm:pt modelId="{159D2FCA-9598-4F06-8937-560A291EC378}" type="pres">
      <dgm:prSet presAssocID="{65A2AF3F-CDA1-41F2-B4A3-9A54EEDFD935}" presName="parTx" presStyleLbl="revTx" presStyleIdx="5" presStyleCnt="6">
        <dgm:presLayoutVars>
          <dgm:chMax val="0"/>
          <dgm:chPref val="0"/>
        </dgm:presLayoutVars>
      </dgm:prSet>
      <dgm:spPr/>
    </dgm:pt>
  </dgm:ptLst>
  <dgm:cxnLst>
    <dgm:cxn modelId="{F8037375-E7E0-4A1F-9B45-0B257C5AA03C}" srcId="{2EF21AF9-ADA4-4739-994C-4BAC02556CDD}" destId="{AFC6E44E-0A27-4C16-BD75-FF2321A2227A}" srcOrd="4" destOrd="0" parTransId="{0EF9BDFD-F802-4007-8087-12C0F175C0FB}" sibTransId="{FB6872B7-42FB-4B6A-9183-35209866D956}"/>
    <dgm:cxn modelId="{03C55486-52C1-48ED-A95E-1C3D1316B715}" srcId="{2EF21AF9-ADA4-4739-994C-4BAC02556CDD}" destId="{E252E1C3-0EA8-40EB-9863-C77DCADE101B}" srcOrd="0" destOrd="0" parTransId="{3DD0E10C-29F5-46E0-A83E-32254F69A085}" sibTransId="{C27D7280-0384-45BC-B4C5-55B226935BEE}"/>
    <dgm:cxn modelId="{26281188-8889-41EE-A300-BB13338A496B}" type="presOf" srcId="{E252E1C3-0EA8-40EB-9863-C77DCADE101B}" destId="{7409A02D-305F-46CC-9724-27D9F5BE3B23}" srcOrd="0" destOrd="0" presId="urn:microsoft.com/office/officeart/2018/2/layout/IconVerticalSolidList"/>
    <dgm:cxn modelId="{91192B8C-CF12-4BDC-9251-FCC3114C8814}" srcId="{2EF21AF9-ADA4-4739-994C-4BAC02556CDD}" destId="{DF270BCB-2368-4D71-BDAD-EB128FC80DF0}" srcOrd="2" destOrd="0" parTransId="{C756E8BA-89AF-496F-8D1F-F4CF71C594B4}" sibTransId="{F26E4143-86D9-4F76-A143-B18E29419618}"/>
    <dgm:cxn modelId="{1618D19E-3C45-4EB1-B57F-E3CADFE5F6B2}" srcId="{2EF21AF9-ADA4-4739-994C-4BAC02556CDD}" destId="{87E0F140-41F5-42AF-BD49-45C0E6457AAC}" srcOrd="1" destOrd="0" parTransId="{03BD6002-E086-4872-8AFB-A70108AD895A}" sibTransId="{4E649C24-99E5-450B-A7EA-FB28AC895278}"/>
    <dgm:cxn modelId="{C4F4E3A0-87D4-4195-B73C-938717E8AA58}" srcId="{2EF21AF9-ADA4-4739-994C-4BAC02556CDD}" destId="{4F7CB91A-FDFF-4463-B3E8-A169993F4701}" srcOrd="3" destOrd="0" parTransId="{A32C0222-B0D7-49FC-98EA-99A953680CD0}" sibTransId="{92BB8E39-DDF4-410A-8775-D0F1280ABF65}"/>
    <dgm:cxn modelId="{8D0FF4AB-C3E2-40B1-B2E0-C39A1F237CEB}" type="presOf" srcId="{2EF21AF9-ADA4-4739-994C-4BAC02556CDD}" destId="{6262DBA3-D170-4EA0-8937-AB408ACC0DE4}" srcOrd="0" destOrd="0" presId="urn:microsoft.com/office/officeart/2018/2/layout/IconVerticalSolidList"/>
    <dgm:cxn modelId="{9F994BAD-56ED-4769-A83D-CEA56E2D2C7E}" srcId="{2EF21AF9-ADA4-4739-994C-4BAC02556CDD}" destId="{65A2AF3F-CDA1-41F2-B4A3-9A54EEDFD935}" srcOrd="5" destOrd="0" parTransId="{A198BF9D-C9D5-4257-A881-4D1F00A5ED8D}" sibTransId="{57CEB506-B7FD-4217-906F-607F3F9C94DD}"/>
    <dgm:cxn modelId="{A3BBBCAF-DE31-4D15-8770-E8F9401F32C3}" type="presOf" srcId="{65A2AF3F-CDA1-41F2-B4A3-9A54EEDFD935}" destId="{159D2FCA-9598-4F06-8937-560A291EC378}" srcOrd="0" destOrd="0" presId="urn:microsoft.com/office/officeart/2018/2/layout/IconVerticalSolidList"/>
    <dgm:cxn modelId="{B9493DB2-289F-4547-972A-3C1E5232095E}" type="presOf" srcId="{AFC6E44E-0A27-4C16-BD75-FF2321A2227A}" destId="{4BD21657-B941-4D2C-8D60-CC3472219C10}" srcOrd="0" destOrd="0" presId="urn:microsoft.com/office/officeart/2018/2/layout/IconVerticalSolidList"/>
    <dgm:cxn modelId="{342AC5F9-8791-4992-8934-27B77B858BBC}" type="presOf" srcId="{DF270BCB-2368-4D71-BDAD-EB128FC80DF0}" destId="{401D0BEC-E873-4173-80DE-E4EAD318561E}" srcOrd="0" destOrd="0" presId="urn:microsoft.com/office/officeart/2018/2/layout/IconVerticalSolidList"/>
    <dgm:cxn modelId="{9B4CF3F9-01CE-46F9-A00F-0759C1B50AE5}" type="presOf" srcId="{87E0F140-41F5-42AF-BD49-45C0E6457AAC}" destId="{A312D32C-3311-4DF1-8147-F0D3BE23483D}" srcOrd="0" destOrd="0" presId="urn:microsoft.com/office/officeart/2018/2/layout/IconVerticalSolidList"/>
    <dgm:cxn modelId="{3B4C56FA-017F-4E2C-B7A1-BA49E2DCC4E5}" type="presOf" srcId="{4F7CB91A-FDFF-4463-B3E8-A169993F4701}" destId="{70063DA4-16B8-48C1-80EC-FD33E52BBC64}" srcOrd="0" destOrd="0" presId="urn:microsoft.com/office/officeart/2018/2/layout/IconVerticalSolidList"/>
    <dgm:cxn modelId="{55F8AC19-6E0B-4BAA-8CBA-8C4B451E40CC}" type="presParOf" srcId="{6262DBA3-D170-4EA0-8937-AB408ACC0DE4}" destId="{B07DA1B3-DAD6-4533-A193-62078DE6BB7B}" srcOrd="0" destOrd="0" presId="urn:microsoft.com/office/officeart/2018/2/layout/IconVerticalSolidList"/>
    <dgm:cxn modelId="{5D7AC227-9CC2-4A06-9FBC-706F38020C61}" type="presParOf" srcId="{B07DA1B3-DAD6-4533-A193-62078DE6BB7B}" destId="{1844FCB5-8F25-451B-B8F1-C98AC0E9C5D3}" srcOrd="0" destOrd="0" presId="urn:microsoft.com/office/officeart/2018/2/layout/IconVerticalSolidList"/>
    <dgm:cxn modelId="{8091491B-FE57-42F6-B119-2D30FE5ECDB8}" type="presParOf" srcId="{B07DA1B3-DAD6-4533-A193-62078DE6BB7B}" destId="{F45DCD55-1982-436B-A495-2866FBB91160}" srcOrd="1" destOrd="0" presId="urn:microsoft.com/office/officeart/2018/2/layout/IconVerticalSolidList"/>
    <dgm:cxn modelId="{054B44D0-B301-41BE-9204-D7EE8298DB8D}" type="presParOf" srcId="{B07DA1B3-DAD6-4533-A193-62078DE6BB7B}" destId="{2D030193-CC74-4B27-847C-78FCAE908CAC}" srcOrd="2" destOrd="0" presId="urn:microsoft.com/office/officeart/2018/2/layout/IconVerticalSolidList"/>
    <dgm:cxn modelId="{A4BDE4D8-8325-4C72-A95D-B9C7F0812C79}" type="presParOf" srcId="{B07DA1B3-DAD6-4533-A193-62078DE6BB7B}" destId="{7409A02D-305F-46CC-9724-27D9F5BE3B23}" srcOrd="3" destOrd="0" presId="urn:microsoft.com/office/officeart/2018/2/layout/IconVerticalSolidList"/>
    <dgm:cxn modelId="{6DF01640-ED5A-498C-92AD-BB05C77BB611}" type="presParOf" srcId="{6262DBA3-D170-4EA0-8937-AB408ACC0DE4}" destId="{5B616060-BF4C-497D-845E-D80C4132364A}" srcOrd="1" destOrd="0" presId="urn:microsoft.com/office/officeart/2018/2/layout/IconVerticalSolidList"/>
    <dgm:cxn modelId="{3DC8354C-87D0-4C8F-8F2E-9B32BB78C214}" type="presParOf" srcId="{6262DBA3-D170-4EA0-8937-AB408ACC0DE4}" destId="{76A7905D-653E-435F-A3BB-0A2431194132}" srcOrd="2" destOrd="0" presId="urn:microsoft.com/office/officeart/2018/2/layout/IconVerticalSolidList"/>
    <dgm:cxn modelId="{58BB02A7-A9EF-4A1C-979F-21AA091CCAC7}" type="presParOf" srcId="{76A7905D-653E-435F-A3BB-0A2431194132}" destId="{685D4DED-254D-4300-B243-7C47EBCE0CF4}" srcOrd="0" destOrd="0" presId="urn:microsoft.com/office/officeart/2018/2/layout/IconVerticalSolidList"/>
    <dgm:cxn modelId="{7C37901E-22A5-47E9-9050-674042CE68C1}" type="presParOf" srcId="{76A7905D-653E-435F-A3BB-0A2431194132}" destId="{DD471B03-DFCD-4094-B992-DB1E9F3169A0}" srcOrd="1" destOrd="0" presId="urn:microsoft.com/office/officeart/2018/2/layout/IconVerticalSolidList"/>
    <dgm:cxn modelId="{4A446E8C-46B8-4A45-9491-041A98344D4F}" type="presParOf" srcId="{76A7905D-653E-435F-A3BB-0A2431194132}" destId="{E56C9BC1-2CDB-49B0-A1EE-6309CC2557FD}" srcOrd="2" destOrd="0" presId="urn:microsoft.com/office/officeart/2018/2/layout/IconVerticalSolidList"/>
    <dgm:cxn modelId="{520AC012-5B24-4569-974C-569B436E4FA1}" type="presParOf" srcId="{76A7905D-653E-435F-A3BB-0A2431194132}" destId="{A312D32C-3311-4DF1-8147-F0D3BE23483D}" srcOrd="3" destOrd="0" presId="urn:microsoft.com/office/officeart/2018/2/layout/IconVerticalSolidList"/>
    <dgm:cxn modelId="{F8BE55EE-CA61-4EB0-B91F-E253373B9AB6}" type="presParOf" srcId="{6262DBA3-D170-4EA0-8937-AB408ACC0DE4}" destId="{9EBABF31-BBBF-4E96-AF1E-A6CBD6072094}" srcOrd="3" destOrd="0" presId="urn:microsoft.com/office/officeart/2018/2/layout/IconVerticalSolidList"/>
    <dgm:cxn modelId="{478AF324-FA8E-4FE4-8F84-AC08460D8E41}" type="presParOf" srcId="{6262DBA3-D170-4EA0-8937-AB408ACC0DE4}" destId="{6E0CE203-2F1F-430A-A652-F6FADF8C18F5}" srcOrd="4" destOrd="0" presId="urn:microsoft.com/office/officeart/2018/2/layout/IconVerticalSolidList"/>
    <dgm:cxn modelId="{27DE3833-1E77-4690-ADA6-799CB775A366}" type="presParOf" srcId="{6E0CE203-2F1F-430A-A652-F6FADF8C18F5}" destId="{1CEC6A91-4576-42E5-B447-7373EA7172E9}" srcOrd="0" destOrd="0" presId="urn:microsoft.com/office/officeart/2018/2/layout/IconVerticalSolidList"/>
    <dgm:cxn modelId="{EEC1E3A5-9B53-42D2-910A-D53AF8E813BA}" type="presParOf" srcId="{6E0CE203-2F1F-430A-A652-F6FADF8C18F5}" destId="{C0B46F38-FF90-4E7F-BDD0-DDD3E29CD082}" srcOrd="1" destOrd="0" presId="urn:microsoft.com/office/officeart/2018/2/layout/IconVerticalSolidList"/>
    <dgm:cxn modelId="{E2639340-BD1E-4D4A-9341-02CE0EAFAEC5}" type="presParOf" srcId="{6E0CE203-2F1F-430A-A652-F6FADF8C18F5}" destId="{B46AB199-D586-425F-9462-638E402DEB52}" srcOrd="2" destOrd="0" presId="urn:microsoft.com/office/officeart/2018/2/layout/IconVerticalSolidList"/>
    <dgm:cxn modelId="{307CBDE2-BD86-4EE1-8717-C80EEACFAE85}" type="presParOf" srcId="{6E0CE203-2F1F-430A-A652-F6FADF8C18F5}" destId="{401D0BEC-E873-4173-80DE-E4EAD318561E}" srcOrd="3" destOrd="0" presId="urn:microsoft.com/office/officeart/2018/2/layout/IconVerticalSolidList"/>
    <dgm:cxn modelId="{29E4A8DB-7C1E-40D2-B8CA-EA4FA958BA84}" type="presParOf" srcId="{6262DBA3-D170-4EA0-8937-AB408ACC0DE4}" destId="{6E4EACA9-2ABD-4AED-9C36-96DB6DD2A41D}" srcOrd="5" destOrd="0" presId="urn:microsoft.com/office/officeart/2018/2/layout/IconVerticalSolidList"/>
    <dgm:cxn modelId="{7903B94B-428F-4E1B-BC5B-0EF312EFCE86}" type="presParOf" srcId="{6262DBA3-D170-4EA0-8937-AB408ACC0DE4}" destId="{907FAC6D-CA3F-46FD-A5BA-C4004C1A7BFE}" srcOrd="6" destOrd="0" presId="urn:microsoft.com/office/officeart/2018/2/layout/IconVerticalSolidList"/>
    <dgm:cxn modelId="{7FE25A40-589B-49E6-94BE-B956A80A18B0}" type="presParOf" srcId="{907FAC6D-CA3F-46FD-A5BA-C4004C1A7BFE}" destId="{6CA8F356-B711-4BDA-B49E-23F2D611AB4E}" srcOrd="0" destOrd="0" presId="urn:microsoft.com/office/officeart/2018/2/layout/IconVerticalSolidList"/>
    <dgm:cxn modelId="{790349D5-C628-4BC3-8057-DB6B14E14E05}" type="presParOf" srcId="{907FAC6D-CA3F-46FD-A5BA-C4004C1A7BFE}" destId="{F93BA691-D849-4D8B-8EB5-294A70DD567D}" srcOrd="1" destOrd="0" presId="urn:microsoft.com/office/officeart/2018/2/layout/IconVerticalSolidList"/>
    <dgm:cxn modelId="{2120D207-4B2C-4B87-8055-D24C7E0843BD}" type="presParOf" srcId="{907FAC6D-CA3F-46FD-A5BA-C4004C1A7BFE}" destId="{2FEC1CBF-CBF2-4998-AB44-8C4D917425CE}" srcOrd="2" destOrd="0" presId="urn:microsoft.com/office/officeart/2018/2/layout/IconVerticalSolidList"/>
    <dgm:cxn modelId="{95A12419-D51F-4183-8C26-120ACAA4C1C1}" type="presParOf" srcId="{907FAC6D-CA3F-46FD-A5BA-C4004C1A7BFE}" destId="{70063DA4-16B8-48C1-80EC-FD33E52BBC64}" srcOrd="3" destOrd="0" presId="urn:microsoft.com/office/officeart/2018/2/layout/IconVerticalSolidList"/>
    <dgm:cxn modelId="{49D0B4F2-7E6F-4F0C-9DA4-05BFAC9E0A88}" type="presParOf" srcId="{6262DBA3-D170-4EA0-8937-AB408ACC0DE4}" destId="{664E6A56-1865-4916-90C3-18FFD8AF0DAD}" srcOrd="7" destOrd="0" presId="urn:microsoft.com/office/officeart/2018/2/layout/IconVerticalSolidList"/>
    <dgm:cxn modelId="{71066254-5A7A-49C4-995A-DEE036F6A1A5}" type="presParOf" srcId="{6262DBA3-D170-4EA0-8937-AB408ACC0DE4}" destId="{642DF404-A609-4701-9328-7DB104E72FDD}" srcOrd="8" destOrd="0" presId="urn:microsoft.com/office/officeart/2018/2/layout/IconVerticalSolidList"/>
    <dgm:cxn modelId="{EAD47CBE-7B04-4900-AF19-BE925D233E4E}" type="presParOf" srcId="{642DF404-A609-4701-9328-7DB104E72FDD}" destId="{0E53F683-A36B-4D8E-9BB6-D6589C47F1B5}" srcOrd="0" destOrd="0" presId="urn:microsoft.com/office/officeart/2018/2/layout/IconVerticalSolidList"/>
    <dgm:cxn modelId="{B2A30896-7674-46DC-BCCC-BE7246922FA0}" type="presParOf" srcId="{642DF404-A609-4701-9328-7DB104E72FDD}" destId="{A7BED898-2125-485F-911A-00BDAD988FE2}" srcOrd="1" destOrd="0" presId="urn:microsoft.com/office/officeart/2018/2/layout/IconVerticalSolidList"/>
    <dgm:cxn modelId="{A925EFF1-7D5A-4592-A8B8-72C38C656B4A}" type="presParOf" srcId="{642DF404-A609-4701-9328-7DB104E72FDD}" destId="{608823B0-9627-4613-974C-B79667F87E18}" srcOrd="2" destOrd="0" presId="urn:microsoft.com/office/officeart/2018/2/layout/IconVerticalSolidList"/>
    <dgm:cxn modelId="{547C3B1D-6217-4233-B067-74C62A0859C6}" type="presParOf" srcId="{642DF404-A609-4701-9328-7DB104E72FDD}" destId="{4BD21657-B941-4D2C-8D60-CC3472219C10}" srcOrd="3" destOrd="0" presId="urn:microsoft.com/office/officeart/2018/2/layout/IconVerticalSolidList"/>
    <dgm:cxn modelId="{AE9E3B74-1231-4FFA-B392-F0E9A9C12CA7}" type="presParOf" srcId="{6262DBA3-D170-4EA0-8937-AB408ACC0DE4}" destId="{4C54F9B2-DF0A-4A33-92CA-B60DFF68C096}" srcOrd="9" destOrd="0" presId="urn:microsoft.com/office/officeart/2018/2/layout/IconVerticalSolidList"/>
    <dgm:cxn modelId="{7A36720A-0DEB-4784-A4F7-B06839C9679B}" type="presParOf" srcId="{6262DBA3-D170-4EA0-8937-AB408ACC0DE4}" destId="{D390B780-4D75-457B-93E8-D03E94C35EFD}" srcOrd="10" destOrd="0" presId="urn:microsoft.com/office/officeart/2018/2/layout/IconVerticalSolidList"/>
    <dgm:cxn modelId="{59837BF4-6492-4882-B582-8CAE067E9456}" type="presParOf" srcId="{D390B780-4D75-457B-93E8-D03E94C35EFD}" destId="{836EF7A2-472A-43A7-B829-D9424B2163AE}" srcOrd="0" destOrd="0" presId="urn:microsoft.com/office/officeart/2018/2/layout/IconVerticalSolidList"/>
    <dgm:cxn modelId="{D958A17E-407B-4D2B-AEB4-157EBE3C5CC1}" type="presParOf" srcId="{D390B780-4D75-457B-93E8-D03E94C35EFD}" destId="{46169F4F-17DB-4727-82A5-043D640EAC82}" srcOrd="1" destOrd="0" presId="urn:microsoft.com/office/officeart/2018/2/layout/IconVerticalSolidList"/>
    <dgm:cxn modelId="{50414214-C112-42B7-AE57-C5A6F90A1AAF}" type="presParOf" srcId="{D390B780-4D75-457B-93E8-D03E94C35EFD}" destId="{2AF9B51F-1FC1-4E4B-BB92-A344E5885DCB}" srcOrd="2" destOrd="0" presId="urn:microsoft.com/office/officeart/2018/2/layout/IconVerticalSolidList"/>
    <dgm:cxn modelId="{06A0D15B-D8E7-411E-9CC3-F0427F05BB0F}" type="presParOf" srcId="{D390B780-4D75-457B-93E8-D03E94C35EFD}" destId="{159D2FCA-9598-4F06-8937-560A291EC3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526E17-3947-4C95-B624-414C10543711}" type="doc">
      <dgm:prSet loTypeId="urn:microsoft.com/office/officeart/2009/3/layout/HorizontalOrganizationChart" loCatId="hierarchy" qsTypeId="urn:microsoft.com/office/officeart/2005/8/quickstyle/simple1" qsCatId="simple" csTypeId="urn:microsoft.com/office/officeart/2005/8/colors/colorful5" csCatId="colorful" phldr="1"/>
      <dgm:spPr/>
      <dgm:t>
        <a:bodyPr/>
        <a:lstStyle/>
        <a:p>
          <a:endParaRPr lang="el-GR"/>
        </a:p>
      </dgm:t>
    </dgm:pt>
    <dgm:pt modelId="{69FD4CE3-A78F-4EFB-B3E6-2A234C3C81FD}">
      <dgm:prSet phldrT="[Κείμενο]" custT="1"/>
      <dgm:spPr/>
      <dgm:t>
        <a:bodyPr/>
        <a:lstStyle/>
        <a:p>
          <a:r>
            <a:rPr lang="el-GR" sz="2000" dirty="0"/>
            <a:t>Ο χρήστης καλεί ένα </a:t>
          </a:r>
          <a:r>
            <a:rPr lang="en-US" sz="2000" dirty="0"/>
            <a:t>endpoint</a:t>
          </a:r>
          <a:endParaRPr lang="el-GR" sz="2000" dirty="0"/>
        </a:p>
      </dgm:t>
    </dgm:pt>
    <dgm:pt modelId="{AF96063B-22BF-4A3E-AE41-799EE0F81A55}" type="parTrans" cxnId="{CF016DC2-E78D-4E1C-8D24-335A375C8937}">
      <dgm:prSet/>
      <dgm:spPr/>
      <dgm:t>
        <a:bodyPr/>
        <a:lstStyle/>
        <a:p>
          <a:endParaRPr lang="el-GR"/>
        </a:p>
      </dgm:t>
    </dgm:pt>
    <dgm:pt modelId="{7EE6A16C-E319-446E-B081-745E20805FD8}" type="sibTrans" cxnId="{CF016DC2-E78D-4E1C-8D24-335A375C8937}">
      <dgm:prSet/>
      <dgm:spPr/>
      <dgm:t>
        <a:bodyPr/>
        <a:lstStyle/>
        <a:p>
          <a:endParaRPr lang="el-GR"/>
        </a:p>
      </dgm:t>
    </dgm:pt>
    <dgm:pt modelId="{CF3E1B2C-6156-4107-82CF-CD2C186754F9}">
      <dgm:prSet phldrT="[Κείμενο]" custT="1"/>
      <dgm:spPr/>
      <dgm:t>
        <a:bodyPr/>
        <a:lstStyle/>
        <a:p>
          <a:r>
            <a:rPr lang="el-GR" sz="1800" dirty="0"/>
            <a:t>Δημιουργείται σύνδεση με </a:t>
          </a:r>
          <a:r>
            <a:rPr lang="en-US" sz="1800" dirty="0"/>
            <a:t>PostgreSQL </a:t>
          </a:r>
          <a:r>
            <a:rPr lang="el-GR" sz="1800" dirty="0"/>
            <a:t>μέσω </a:t>
          </a:r>
          <a:r>
            <a:rPr lang="en-US" sz="1800" dirty="0"/>
            <a:t>psycopg2</a:t>
          </a:r>
          <a:endParaRPr lang="el-GR" sz="1800" dirty="0"/>
        </a:p>
      </dgm:t>
    </dgm:pt>
    <dgm:pt modelId="{535C0752-8EA9-483C-B69B-2F9DF5BF7165}" type="parTrans" cxnId="{EB3FD1E6-FB66-49D9-ADD8-B93B1052FB41}">
      <dgm:prSet/>
      <dgm:spPr/>
      <dgm:t>
        <a:bodyPr/>
        <a:lstStyle/>
        <a:p>
          <a:endParaRPr lang="el-GR"/>
        </a:p>
      </dgm:t>
    </dgm:pt>
    <dgm:pt modelId="{60294529-2F2F-4608-947A-26B7670031BA}" type="sibTrans" cxnId="{EB3FD1E6-FB66-49D9-ADD8-B93B1052FB41}">
      <dgm:prSet/>
      <dgm:spPr/>
      <dgm:t>
        <a:bodyPr/>
        <a:lstStyle/>
        <a:p>
          <a:endParaRPr lang="el-GR"/>
        </a:p>
      </dgm:t>
    </dgm:pt>
    <dgm:pt modelId="{73DE108D-8BD2-44FF-A485-1A68A01FD751}">
      <dgm:prSet phldrT="[Κείμενο]" custT="1"/>
      <dgm:spPr/>
      <dgm:t>
        <a:bodyPr/>
        <a:lstStyle/>
        <a:p>
          <a:r>
            <a:rPr lang="el-GR" sz="1800" dirty="0"/>
            <a:t>Εκτέλεση </a:t>
          </a:r>
          <a:r>
            <a:rPr lang="en-US" sz="1800" dirty="0"/>
            <a:t>SQL query </a:t>
          </a:r>
          <a:r>
            <a:rPr lang="el-GR" sz="1800" dirty="0"/>
            <a:t>ανάλογα με τα φίλτρα εισόδου</a:t>
          </a:r>
        </a:p>
      </dgm:t>
    </dgm:pt>
    <dgm:pt modelId="{7C41B1FB-6078-490E-8480-B038C6614821}" type="parTrans" cxnId="{72CF2896-1C0F-4AC6-BCAB-DFA046E40DDD}">
      <dgm:prSet/>
      <dgm:spPr/>
      <dgm:t>
        <a:bodyPr/>
        <a:lstStyle/>
        <a:p>
          <a:endParaRPr lang="el-GR"/>
        </a:p>
      </dgm:t>
    </dgm:pt>
    <dgm:pt modelId="{C81EB3BE-BE23-4D2E-9353-59B8023DF5DA}" type="sibTrans" cxnId="{72CF2896-1C0F-4AC6-BCAB-DFA046E40DDD}">
      <dgm:prSet/>
      <dgm:spPr/>
      <dgm:t>
        <a:bodyPr/>
        <a:lstStyle/>
        <a:p>
          <a:endParaRPr lang="el-GR"/>
        </a:p>
      </dgm:t>
    </dgm:pt>
    <dgm:pt modelId="{FD8557D3-9CB4-421A-8918-0DFDDD490F10}">
      <dgm:prSet phldrT="[Κείμενο]" custT="1"/>
      <dgm:spPr/>
      <dgm:t>
        <a:bodyPr/>
        <a:lstStyle/>
        <a:p>
          <a:r>
            <a:rPr lang="el-GR" sz="1800" dirty="0"/>
            <a:t>Αν δε βρεθεί η παραλλαγή</a:t>
          </a:r>
        </a:p>
      </dgm:t>
    </dgm:pt>
    <dgm:pt modelId="{C46207DF-8D1E-4701-B162-C1402E09849B}" type="parTrans" cxnId="{8DCD7590-0F3C-4435-86AF-08743CF289C9}">
      <dgm:prSet/>
      <dgm:spPr/>
      <dgm:t>
        <a:bodyPr/>
        <a:lstStyle/>
        <a:p>
          <a:endParaRPr lang="el-GR"/>
        </a:p>
      </dgm:t>
    </dgm:pt>
    <dgm:pt modelId="{7CDA71D8-172A-49F0-9599-C508E93C75F7}" type="sibTrans" cxnId="{8DCD7590-0F3C-4435-86AF-08743CF289C9}">
      <dgm:prSet/>
      <dgm:spPr/>
      <dgm:t>
        <a:bodyPr/>
        <a:lstStyle/>
        <a:p>
          <a:endParaRPr lang="el-GR"/>
        </a:p>
      </dgm:t>
    </dgm:pt>
    <dgm:pt modelId="{21232C64-A969-410F-BE14-2E99E957CE7E}">
      <dgm:prSet phldrT="[Κείμενο]" custT="1"/>
      <dgm:spPr/>
      <dgm:t>
        <a:bodyPr/>
        <a:lstStyle/>
        <a:p>
          <a:r>
            <a:rPr lang="el-GR" sz="1800" dirty="0"/>
            <a:t>Δημιουργείται </a:t>
          </a:r>
          <a:r>
            <a:rPr lang="en-US" sz="1800" dirty="0" err="1"/>
            <a:t>DataFrame</a:t>
          </a:r>
          <a:r>
            <a:rPr lang="en-US" sz="1800" dirty="0"/>
            <a:t> </a:t>
          </a:r>
          <a:r>
            <a:rPr lang="el-GR" sz="1800" dirty="0"/>
            <a:t>και </a:t>
          </a:r>
          <a:r>
            <a:rPr lang="en-US" sz="1800" dirty="0"/>
            <a:t>grouping </a:t>
          </a:r>
          <a:r>
            <a:rPr lang="el-GR" sz="1800" dirty="0"/>
            <a:t>με </a:t>
          </a:r>
          <a:r>
            <a:rPr lang="en-US" sz="1800" dirty="0"/>
            <a:t>pandas</a:t>
          </a:r>
          <a:endParaRPr lang="el-GR" sz="1800" dirty="0"/>
        </a:p>
      </dgm:t>
    </dgm:pt>
    <dgm:pt modelId="{C3DCDB75-965B-40E6-BD8C-566A5358797E}" type="parTrans" cxnId="{F8185CD7-88EE-4727-84ED-B81B843A30B1}">
      <dgm:prSet/>
      <dgm:spPr/>
      <dgm:t>
        <a:bodyPr/>
        <a:lstStyle/>
        <a:p>
          <a:endParaRPr lang="el-GR"/>
        </a:p>
      </dgm:t>
    </dgm:pt>
    <dgm:pt modelId="{D6AAEB8E-792A-477B-B813-683E97E5B84F}" type="sibTrans" cxnId="{F8185CD7-88EE-4727-84ED-B81B843A30B1}">
      <dgm:prSet/>
      <dgm:spPr/>
      <dgm:t>
        <a:bodyPr/>
        <a:lstStyle/>
        <a:p>
          <a:endParaRPr lang="el-GR"/>
        </a:p>
      </dgm:t>
    </dgm:pt>
    <dgm:pt modelId="{26352957-A35A-4321-BC0E-482E19D4E050}">
      <dgm:prSet phldrT="[Κείμενο]" custT="1"/>
      <dgm:spPr/>
      <dgm:t>
        <a:bodyPr/>
        <a:lstStyle/>
        <a:p>
          <a:r>
            <a:rPr lang="el-GR" sz="2000" dirty="0"/>
            <a:t>Σε βοηθητικά </a:t>
          </a:r>
          <a:r>
            <a:rPr lang="en-US" sz="2000" dirty="0"/>
            <a:t>endpoints</a:t>
          </a:r>
          <a:endParaRPr lang="el-GR" sz="2000" dirty="0"/>
        </a:p>
      </dgm:t>
    </dgm:pt>
    <dgm:pt modelId="{8870338C-038E-4B2C-8E9E-04FCBB8D706F}" type="parTrans" cxnId="{6D966833-5C8A-426A-9023-479B09B626C5}">
      <dgm:prSet/>
      <dgm:spPr/>
      <dgm:t>
        <a:bodyPr/>
        <a:lstStyle/>
        <a:p>
          <a:endParaRPr lang="el-GR"/>
        </a:p>
      </dgm:t>
    </dgm:pt>
    <dgm:pt modelId="{17155207-0BB0-4336-8F53-DF17F376935B}" type="sibTrans" cxnId="{6D966833-5C8A-426A-9023-479B09B626C5}">
      <dgm:prSet/>
      <dgm:spPr/>
      <dgm:t>
        <a:bodyPr/>
        <a:lstStyle/>
        <a:p>
          <a:endParaRPr lang="el-GR"/>
        </a:p>
      </dgm:t>
    </dgm:pt>
    <dgm:pt modelId="{E2B98670-5785-41C3-AD07-7C0ECFAF29B2}">
      <dgm:prSet phldrT="[Κείμενο]" custT="1"/>
      <dgm:spPr/>
      <dgm:t>
        <a:bodyPr/>
        <a:lstStyle/>
        <a:p>
          <a:r>
            <a:rPr lang="en-US" sz="2000" dirty="0"/>
            <a:t>count</a:t>
          </a:r>
          <a:endParaRPr lang="el-GR" sz="2000" dirty="0"/>
        </a:p>
      </dgm:t>
    </dgm:pt>
    <dgm:pt modelId="{8585D1BE-80EF-48C8-A991-2FB17D83D6CF}" type="parTrans" cxnId="{94690241-5FC9-4CD3-8080-95A724A1B3BD}">
      <dgm:prSet/>
      <dgm:spPr/>
      <dgm:t>
        <a:bodyPr/>
        <a:lstStyle/>
        <a:p>
          <a:endParaRPr lang="el-GR"/>
        </a:p>
      </dgm:t>
    </dgm:pt>
    <dgm:pt modelId="{C2F3A3A2-E31C-4A2E-8FC2-039C46C4579B}" type="sibTrans" cxnId="{94690241-5FC9-4CD3-8080-95A724A1B3BD}">
      <dgm:prSet/>
      <dgm:spPr/>
      <dgm:t>
        <a:bodyPr/>
        <a:lstStyle/>
        <a:p>
          <a:endParaRPr lang="el-GR"/>
        </a:p>
      </dgm:t>
    </dgm:pt>
    <dgm:pt modelId="{5E393DDE-1CD1-40B4-85E8-BED9DECFCCA6}">
      <dgm:prSet phldrT="[Κείμενο]" custT="1"/>
      <dgm:spPr/>
      <dgm:t>
        <a:bodyPr/>
        <a:lstStyle/>
        <a:p>
          <a:r>
            <a:rPr lang="en-US" sz="2000" dirty="0"/>
            <a:t>Group by summary</a:t>
          </a:r>
          <a:endParaRPr lang="el-GR" sz="2000" dirty="0"/>
        </a:p>
      </dgm:t>
    </dgm:pt>
    <dgm:pt modelId="{5D977D85-A019-41C3-A32B-83E080F8DAD6}" type="parTrans" cxnId="{CD62FB65-019E-4933-9F5F-C18715821B3A}">
      <dgm:prSet/>
      <dgm:spPr/>
      <dgm:t>
        <a:bodyPr/>
        <a:lstStyle/>
        <a:p>
          <a:endParaRPr lang="el-GR"/>
        </a:p>
      </dgm:t>
    </dgm:pt>
    <dgm:pt modelId="{B6B47CB0-DA26-4633-92DB-5A34AC098E37}" type="sibTrans" cxnId="{CD62FB65-019E-4933-9F5F-C18715821B3A}">
      <dgm:prSet/>
      <dgm:spPr/>
      <dgm:t>
        <a:bodyPr/>
        <a:lstStyle/>
        <a:p>
          <a:endParaRPr lang="el-GR"/>
        </a:p>
      </dgm:t>
    </dgm:pt>
    <dgm:pt modelId="{6146821F-0912-4950-BC75-B4DB4D2A16DD}">
      <dgm:prSet phldrT="[Κείμενο]" custT="1"/>
      <dgm:spPr/>
      <dgm:t>
        <a:bodyPr/>
        <a:lstStyle/>
        <a:p>
          <a:r>
            <a:rPr lang="el-GR" sz="2000" dirty="0"/>
            <a:t>Αν βρεθεί η παραλλαγή</a:t>
          </a:r>
        </a:p>
      </dgm:t>
    </dgm:pt>
    <dgm:pt modelId="{8A826AE5-7AE9-40AD-850B-67516177A6DB}" type="parTrans" cxnId="{06587CE8-D107-498F-8E26-EF140D97FBED}">
      <dgm:prSet/>
      <dgm:spPr/>
      <dgm:t>
        <a:bodyPr/>
        <a:lstStyle/>
        <a:p>
          <a:endParaRPr lang="el-GR"/>
        </a:p>
      </dgm:t>
    </dgm:pt>
    <dgm:pt modelId="{82DB8D2A-D53C-4F4F-99D0-65E238CCD9FF}" type="sibTrans" cxnId="{06587CE8-D107-498F-8E26-EF140D97FBED}">
      <dgm:prSet/>
      <dgm:spPr/>
      <dgm:t>
        <a:bodyPr/>
        <a:lstStyle/>
        <a:p>
          <a:endParaRPr lang="el-GR"/>
        </a:p>
      </dgm:t>
    </dgm:pt>
    <dgm:pt modelId="{82709BBE-A0BE-49CE-9E3E-B1595D9F116F}">
      <dgm:prSet phldrT="[Κείμενο]" custT="1"/>
      <dgm:spPr/>
      <dgm:t>
        <a:bodyPr/>
        <a:lstStyle/>
        <a:p>
          <a:r>
            <a:rPr lang="en-US" sz="2000" dirty="0"/>
            <a:t>JSON summary </a:t>
          </a:r>
          <a:r>
            <a:rPr lang="el-GR" sz="2000" dirty="0"/>
            <a:t>με όλα τα βασικά πεδία</a:t>
          </a:r>
        </a:p>
      </dgm:t>
    </dgm:pt>
    <dgm:pt modelId="{272D97B5-C769-4434-A298-F292269B3CEA}" type="parTrans" cxnId="{2942E896-6CBB-41E4-9A07-0C51ACAF263D}">
      <dgm:prSet/>
      <dgm:spPr/>
      <dgm:t>
        <a:bodyPr/>
        <a:lstStyle/>
        <a:p>
          <a:endParaRPr lang="el-GR"/>
        </a:p>
      </dgm:t>
    </dgm:pt>
    <dgm:pt modelId="{A0FAB7A0-2768-488D-9FF3-BD1F2B4489CC}" type="sibTrans" cxnId="{2942E896-6CBB-41E4-9A07-0C51ACAF263D}">
      <dgm:prSet/>
      <dgm:spPr/>
      <dgm:t>
        <a:bodyPr/>
        <a:lstStyle/>
        <a:p>
          <a:endParaRPr lang="el-GR"/>
        </a:p>
      </dgm:t>
    </dgm:pt>
    <dgm:pt modelId="{55FD6C4C-9CF7-4352-B187-FA4E18AEECE9}">
      <dgm:prSet phldrT="[Κείμενο]" custT="1"/>
      <dgm:spPr/>
      <dgm:t>
        <a:bodyPr/>
        <a:lstStyle/>
        <a:p>
          <a:r>
            <a:rPr lang="el-GR" sz="1800" dirty="0"/>
            <a:t>Φορτώνονται όλες οι παραλλαγές του γονιδίου</a:t>
          </a:r>
        </a:p>
      </dgm:t>
    </dgm:pt>
    <dgm:pt modelId="{CC80C47D-1CEB-428A-8300-91F6551EC06C}" type="parTrans" cxnId="{20065A6D-F71A-43EE-9470-74395FA90860}">
      <dgm:prSet/>
      <dgm:spPr/>
      <dgm:t>
        <a:bodyPr/>
        <a:lstStyle/>
        <a:p>
          <a:endParaRPr lang="el-GR"/>
        </a:p>
      </dgm:t>
    </dgm:pt>
    <dgm:pt modelId="{09D4938F-AB78-408E-B267-ABC8628DE9F6}" type="sibTrans" cxnId="{20065A6D-F71A-43EE-9470-74395FA90860}">
      <dgm:prSet/>
      <dgm:spPr/>
      <dgm:t>
        <a:bodyPr/>
        <a:lstStyle/>
        <a:p>
          <a:endParaRPr lang="el-GR"/>
        </a:p>
      </dgm:t>
    </dgm:pt>
    <dgm:pt modelId="{0D6D8A17-2FE9-4120-9364-9CA6B24B4C94}">
      <dgm:prSet phldrT="[Κείμενο]" custT="1"/>
      <dgm:spPr/>
      <dgm:t>
        <a:bodyPr/>
        <a:lstStyle/>
        <a:p>
          <a:r>
            <a:rPr lang="el-GR" sz="1600" dirty="0"/>
            <a:t>Υπολογίζονται </a:t>
          </a:r>
          <a:r>
            <a:rPr lang="en-US" sz="1600" dirty="0"/>
            <a:t>ACMG </a:t>
          </a:r>
          <a:r>
            <a:rPr lang="el-GR" sz="1600" dirty="0"/>
            <a:t>κριτήρια μέσω </a:t>
          </a:r>
          <a:r>
            <a:rPr lang="en-US" sz="1600" b="1" dirty="0"/>
            <a:t>apply_ps1_pm5_pp5_bp6</a:t>
          </a:r>
          <a:endParaRPr lang="el-GR" sz="1600" b="1" dirty="0"/>
        </a:p>
      </dgm:t>
    </dgm:pt>
    <dgm:pt modelId="{8218BDDA-23A4-485C-9EB0-296A00CFA449}" type="parTrans" cxnId="{0C720F78-1FDB-4EE8-8913-BC586B28D810}">
      <dgm:prSet/>
      <dgm:spPr/>
      <dgm:t>
        <a:bodyPr/>
        <a:lstStyle/>
        <a:p>
          <a:endParaRPr lang="el-GR"/>
        </a:p>
      </dgm:t>
    </dgm:pt>
    <dgm:pt modelId="{B9115B8E-73B2-411B-AD9E-6E70FD6BA4F6}" type="sibTrans" cxnId="{0C720F78-1FDB-4EE8-8913-BC586B28D810}">
      <dgm:prSet/>
      <dgm:spPr/>
      <dgm:t>
        <a:bodyPr/>
        <a:lstStyle/>
        <a:p>
          <a:endParaRPr lang="el-GR"/>
        </a:p>
      </dgm:t>
    </dgm:pt>
    <dgm:pt modelId="{0DB997A8-FC76-4FC4-9099-8079331FD8D4}">
      <dgm:prSet phldrT="[Κείμενο]"/>
      <dgm:spPr/>
      <dgm:t>
        <a:bodyPr/>
        <a:lstStyle/>
        <a:p>
          <a:r>
            <a:rPr lang="el-GR" dirty="0"/>
            <a:t>Κλείνει η σύνδεση με τη βάση στο </a:t>
          </a:r>
          <a:r>
            <a:rPr lang="en-US" b="1" dirty="0"/>
            <a:t>finally </a:t>
          </a:r>
          <a:r>
            <a:rPr lang="en-US" dirty="0"/>
            <a:t>block</a:t>
          </a:r>
          <a:endParaRPr lang="el-GR" dirty="0"/>
        </a:p>
      </dgm:t>
    </dgm:pt>
    <dgm:pt modelId="{2F8821B6-288E-4A22-90E0-F900933F0462}" type="parTrans" cxnId="{83DABB2C-A734-4E74-9051-C98AB16E5AF6}">
      <dgm:prSet/>
      <dgm:spPr/>
      <dgm:t>
        <a:bodyPr/>
        <a:lstStyle/>
        <a:p>
          <a:endParaRPr lang="el-GR"/>
        </a:p>
      </dgm:t>
    </dgm:pt>
    <dgm:pt modelId="{D3B43855-58E4-4CE8-9D06-0A9DEC2FE5C9}" type="sibTrans" cxnId="{83DABB2C-A734-4E74-9051-C98AB16E5AF6}">
      <dgm:prSet/>
      <dgm:spPr/>
      <dgm:t>
        <a:bodyPr/>
        <a:lstStyle/>
        <a:p>
          <a:endParaRPr lang="el-GR"/>
        </a:p>
      </dgm:t>
    </dgm:pt>
    <dgm:pt modelId="{C431F08A-0A4C-4AEE-8DAE-E49D6C96D1C0}" type="pres">
      <dgm:prSet presAssocID="{40526E17-3947-4C95-B624-414C10543711}" presName="hierChild1" presStyleCnt="0">
        <dgm:presLayoutVars>
          <dgm:orgChart val="1"/>
          <dgm:chPref val="1"/>
          <dgm:dir/>
          <dgm:animOne val="branch"/>
          <dgm:animLvl val="lvl"/>
          <dgm:resizeHandles/>
        </dgm:presLayoutVars>
      </dgm:prSet>
      <dgm:spPr/>
    </dgm:pt>
    <dgm:pt modelId="{FBE42236-22AE-441B-8B69-19C34E1245C4}" type="pres">
      <dgm:prSet presAssocID="{69FD4CE3-A78F-4EFB-B3E6-2A234C3C81FD}" presName="hierRoot1" presStyleCnt="0">
        <dgm:presLayoutVars>
          <dgm:hierBranch val="init"/>
        </dgm:presLayoutVars>
      </dgm:prSet>
      <dgm:spPr/>
    </dgm:pt>
    <dgm:pt modelId="{1D6C4A55-2995-4569-A812-84CE54C15F34}" type="pres">
      <dgm:prSet presAssocID="{69FD4CE3-A78F-4EFB-B3E6-2A234C3C81FD}" presName="rootComposite1" presStyleCnt="0"/>
      <dgm:spPr/>
    </dgm:pt>
    <dgm:pt modelId="{AF606C2B-A98D-4880-937A-EAFE9E7A61AE}" type="pres">
      <dgm:prSet presAssocID="{69FD4CE3-A78F-4EFB-B3E6-2A234C3C81FD}" presName="rootText1" presStyleLbl="node0" presStyleIdx="0" presStyleCnt="1" custScaleY="228845">
        <dgm:presLayoutVars>
          <dgm:chPref val="3"/>
        </dgm:presLayoutVars>
      </dgm:prSet>
      <dgm:spPr/>
    </dgm:pt>
    <dgm:pt modelId="{5E18F5B5-33E2-4912-B6AB-212C651B155C}" type="pres">
      <dgm:prSet presAssocID="{69FD4CE3-A78F-4EFB-B3E6-2A234C3C81FD}" presName="rootConnector1" presStyleLbl="node1" presStyleIdx="0" presStyleCnt="0"/>
      <dgm:spPr/>
    </dgm:pt>
    <dgm:pt modelId="{ECE6AD2A-B478-4320-A947-E8B328F74D61}" type="pres">
      <dgm:prSet presAssocID="{69FD4CE3-A78F-4EFB-B3E6-2A234C3C81FD}" presName="hierChild2" presStyleCnt="0"/>
      <dgm:spPr/>
    </dgm:pt>
    <dgm:pt modelId="{DD2FD008-0B66-49EC-A215-07910AEA2645}" type="pres">
      <dgm:prSet presAssocID="{535C0752-8EA9-483C-B69B-2F9DF5BF7165}" presName="Name64" presStyleLbl="parChTrans1D2" presStyleIdx="0" presStyleCnt="1"/>
      <dgm:spPr/>
    </dgm:pt>
    <dgm:pt modelId="{B7096CFA-1B75-4090-91D8-6412E0571E8F}" type="pres">
      <dgm:prSet presAssocID="{CF3E1B2C-6156-4107-82CF-CD2C186754F9}" presName="hierRoot2" presStyleCnt="0">
        <dgm:presLayoutVars>
          <dgm:hierBranch val="init"/>
        </dgm:presLayoutVars>
      </dgm:prSet>
      <dgm:spPr/>
    </dgm:pt>
    <dgm:pt modelId="{25FE4853-3B8F-4F96-98D3-892B6D5C3B26}" type="pres">
      <dgm:prSet presAssocID="{CF3E1B2C-6156-4107-82CF-CD2C186754F9}" presName="rootComposite" presStyleCnt="0"/>
      <dgm:spPr/>
    </dgm:pt>
    <dgm:pt modelId="{6F202A89-8BC5-414C-B300-242BAF942003}" type="pres">
      <dgm:prSet presAssocID="{CF3E1B2C-6156-4107-82CF-CD2C186754F9}" presName="rootText" presStyleLbl="node2" presStyleIdx="0" presStyleCnt="1" custScaleX="114411" custScaleY="309975">
        <dgm:presLayoutVars>
          <dgm:chPref val="3"/>
        </dgm:presLayoutVars>
      </dgm:prSet>
      <dgm:spPr/>
    </dgm:pt>
    <dgm:pt modelId="{1B36F2B1-D387-4E73-94AB-DFAFF550E7FD}" type="pres">
      <dgm:prSet presAssocID="{CF3E1B2C-6156-4107-82CF-CD2C186754F9}" presName="rootConnector" presStyleLbl="node2" presStyleIdx="0" presStyleCnt="1"/>
      <dgm:spPr/>
    </dgm:pt>
    <dgm:pt modelId="{C354FB8C-C4C2-4D49-9BC2-4CE3CFC5AF53}" type="pres">
      <dgm:prSet presAssocID="{CF3E1B2C-6156-4107-82CF-CD2C186754F9}" presName="hierChild4" presStyleCnt="0"/>
      <dgm:spPr/>
    </dgm:pt>
    <dgm:pt modelId="{8A8A2966-0E4C-48A6-B64B-DFB508B49804}" type="pres">
      <dgm:prSet presAssocID="{7C41B1FB-6078-490E-8480-B038C6614821}" presName="Name64" presStyleLbl="parChTrans1D3" presStyleIdx="0" presStyleCnt="1"/>
      <dgm:spPr/>
    </dgm:pt>
    <dgm:pt modelId="{829CB818-F3AC-4652-83A4-FC40A0EE0D97}" type="pres">
      <dgm:prSet presAssocID="{73DE108D-8BD2-44FF-A485-1A68A01FD751}" presName="hierRoot2" presStyleCnt="0">
        <dgm:presLayoutVars>
          <dgm:hierBranch val="init"/>
        </dgm:presLayoutVars>
      </dgm:prSet>
      <dgm:spPr/>
    </dgm:pt>
    <dgm:pt modelId="{080BF082-4B98-4113-8564-6DAD36039CE4}" type="pres">
      <dgm:prSet presAssocID="{73DE108D-8BD2-44FF-A485-1A68A01FD751}" presName="rootComposite" presStyleCnt="0"/>
      <dgm:spPr/>
    </dgm:pt>
    <dgm:pt modelId="{E1339599-F97C-42E4-84B5-32DFA50A1095}" type="pres">
      <dgm:prSet presAssocID="{73DE108D-8BD2-44FF-A485-1A68A01FD751}" presName="rootText" presStyleLbl="node3" presStyleIdx="0" presStyleCnt="1" custScaleY="315504">
        <dgm:presLayoutVars>
          <dgm:chPref val="3"/>
        </dgm:presLayoutVars>
      </dgm:prSet>
      <dgm:spPr/>
    </dgm:pt>
    <dgm:pt modelId="{8AFF7108-E154-4756-8F77-4C4C165ED10B}" type="pres">
      <dgm:prSet presAssocID="{73DE108D-8BD2-44FF-A485-1A68A01FD751}" presName="rootConnector" presStyleLbl="node3" presStyleIdx="0" presStyleCnt="1"/>
      <dgm:spPr/>
    </dgm:pt>
    <dgm:pt modelId="{E2D5DD0E-3014-4C59-92CE-3709622F4796}" type="pres">
      <dgm:prSet presAssocID="{73DE108D-8BD2-44FF-A485-1A68A01FD751}" presName="hierChild4" presStyleCnt="0"/>
      <dgm:spPr/>
    </dgm:pt>
    <dgm:pt modelId="{75AA8D5C-A290-4035-90F5-BCC7F935AF3B}" type="pres">
      <dgm:prSet presAssocID="{8A826AE5-7AE9-40AD-850B-67516177A6DB}" presName="Name64" presStyleLbl="parChTrans1D4" presStyleIdx="0" presStyleCnt="10"/>
      <dgm:spPr/>
    </dgm:pt>
    <dgm:pt modelId="{0773CACA-47EC-4DC9-9481-CC8B261A309C}" type="pres">
      <dgm:prSet presAssocID="{6146821F-0912-4950-BC75-B4DB4D2A16DD}" presName="hierRoot2" presStyleCnt="0">
        <dgm:presLayoutVars>
          <dgm:hierBranch val="init"/>
        </dgm:presLayoutVars>
      </dgm:prSet>
      <dgm:spPr/>
    </dgm:pt>
    <dgm:pt modelId="{C0246A6F-6129-4F55-AC72-5278D6DA3228}" type="pres">
      <dgm:prSet presAssocID="{6146821F-0912-4950-BC75-B4DB4D2A16DD}" presName="rootComposite" presStyleCnt="0"/>
      <dgm:spPr/>
    </dgm:pt>
    <dgm:pt modelId="{A800A2FD-0341-41ED-B826-9D53BC11B5A8}" type="pres">
      <dgm:prSet presAssocID="{6146821F-0912-4950-BC75-B4DB4D2A16DD}" presName="rootText" presStyleLbl="node4" presStyleIdx="0" presStyleCnt="10" custScaleY="219258">
        <dgm:presLayoutVars>
          <dgm:chPref val="3"/>
        </dgm:presLayoutVars>
      </dgm:prSet>
      <dgm:spPr/>
    </dgm:pt>
    <dgm:pt modelId="{53BD3AC9-ADEF-402B-9113-7D5351334F63}" type="pres">
      <dgm:prSet presAssocID="{6146821F-0912-4950-BC75-B4DB4D2A16DD}" presName="rootConnector" presStyleLbl="node4" presStyleIdx="0" presStyleCnt="10"/>
      <dgm:spPr/>
    </dgm:pt>
    <dgm:pt modelId="{B6360597-BF4B-478A-BE3A-CCDBF9783B0F}" type="pres">
      <dgm:prSet presAssocID="{6146821F-0912-4950-BC75-B4DB4D2A16DD}" presName="hierChild4" presStyleCnt="0"/>
      <dgm:spPr/>
    </dgm:pt>
    <dgm:pt modelId="{DD94BF2D-7B45-4329-B01A-02B1AE0177E0}" type="pres">
      <dgm:prSet presAssocID="{272D97B5-C769-4434-A298-F292269B3CEA}" presName="Name64" presStyleLbl="parChTrans1D4" presStyleIdx="1" presStyleCnt="10"/>
      <dgm:spPr/>
    </dgm:pt>
    <dgm:pt modelId="{37E54129-0516-4705-8C33-03163F1FD8FC}" type="pres">
      <dgm:prSet presAssocID="{82709BBE-A0BE-49CE-9E3E-B1595D9F116F}" presName="hierRoot2" presStyleCnt="0">
        <dgm:presLayoutVars>
          <dgm:hierBranch val="init"/>
        </dgm:presLayoutVars>
      </dgm:prSet>
      <dgm:spPr/>
    </dgm:pt>
    <dgm:pt modelId="{1539DB4C-3910-4850-A908-C63497817573}" type="pres">
      <dgm:prSet presAssocID="{82709BBE-A0BE-49CE-9E3E-B1595D9F116F}" presName="rootComposite" presStyleCnt="0"/>
      <dgm:spPr/>
    </dgm:pt>
    <dgm:pt modelId="{31E250C4-F380-4130-9EB5-72FE534889E4}" type="pres">
      <dgm:prSet presAssocID="{82709BBE-A0BE-49CE-9E3E-B1595D9F116F}" presName="rootText" presStyleLbl="node4" presStyleIdx="1" presStyleCnt="10" custScaleX="153210" custScaleY="236710">
        <dgm:presLayoutVars>
          <dgm:chPref val="3"/>
        </dgm:presLayoutVars>
      </dgm:prSet>
      <dgm:spPr/>
    </dgm:pt>
    <dgm:pt modelId="{77552102-F9DE-4305-99F8-F4E687F3F9CE}" type="pres">
      <dgm:prSet presAssocID="{82709BBE-A0BE-49CE-9E3E-B1595D9F116F}" presName="rootConnector" presStyleLbl="node4" presStyleIdx="1" presStyleCnt="10"/>
      <dgm:spPr/>
    </dgm:pt>
    <dgm:pt modelId="{3BCD3400-5402-470D-B018-2312A516AAC0}" type="pres">
      <dgm:prSet presAssocID="{82709BBE-A0BE-49CE-9E3E-B1595D9F116F}" presName="hierChild4" presStyleCnt="0"/>
      <dgm:spPr/>
    </dgm:pt>
    <dgm:pt modelId="{57D7C7DD-66E2-49C4-A951-AF2ADA62298A}" type="pres">
      <dgm:prSet presAssocID="{82709BBE-A0BE-49CE-9E3E-B1595D9F116F}" presName="hierChild5" presStyleCnt="0"/>
      <dgm:spPr/>
    </dgm:pt>
    <dgm:pt modelId="{E5C43912-7701-4D47-A3C1-8F2A29E09F0A}" type="pres">
      <dgm:prSet presAssocID="{6146821F-0912-4950-BC75-B4DB4D2A16DD}" presName="hierChild5" presStyleCnt="0"/>
      <dgm:spPr/>
    </dgm:pt>
    <dgm:pt modelId="{854B36D7-1A75-4708-B379-688FF1D69450}" type="pres">
      <dgm:prSet presAssocID="{C46207DF-8D1E-4701-B162-C1402E09849B}" presName="Name64" presStyleLbl="parChTrans1D4" presStyleIdx="2" presStyleCnt="10"/>
      <dgm:spPr/>
    </dgm:pt>
    <dgm:pt modelId="{C90B8D32-45CE-4441-97BD-E54976195211}" type="pres">
      <dgm:prSet presAssocID="{FD8557D3-9CB4-421A-8918-0DFDDD490F10}" presName="hierRoot2" presStyleCnt="0">
        <dgm:presLayoutVars>
          <dgm:hierBranch val="init"/>
        </dgm:presLayoutVars>
      </dgm:prSet>
      <dgm:spPr/>
    </dgm:pt>
    <dgm:pt modelId="{C04A13F8-FE43-4EFE-AC7B-E01AB4F629CB}" type="pres">
      <dgm:prSet presAssocID="{FD8557D3-9CB4-421A-8918-0DFDDD490F10}" presName="rootComposite" presStyleCnt="0"/>
      <dgm:spPr/>
    </dgm:pt>
    <dgm:pt modelId="{89033E8D-B586-4DC0-9423-BB321627F963}" type="pres">
      <dgm:prSet presAssocID="{FD8557D3-9CB4-421A-8918-0DFDDD490F10}" presName="rootText" presStyleLbl="node4" presStyleIdx="2" presStyleCnt="10" custScaleY="227430">
        <dgm:presLayoutVars>
          <dgm:chPref val="3"/>
        </dgm:presLayoutVars>
      </dgm:prSet>
      <dgm:spPr/>
    </dgm:pt>
    <dgm:pt modelId="{F2B8B37D-5B0B-4CDB-8D60-30B39BCDA11D}" type="pres">
      <dgm:prSet presAssocID="{FD8557D3-9CB4-421A-8918-0DFDDD490F10}" presName="rootConnector" presStyleLbl="node4" presStyleIdx="2" presStyleCnt="10"/>
      <dgm:spPr/>
    </dgm:pt>
    <dgm:pt modelId="{7A4482CD-5772-4539-A953-B7443758C196}" type="pres">
      <dgm:prSet presAssocID="{FD8557D3-9CB4-421A-8918-0DFDDD490F10}" presName="hierChild4" presStyleCnt="0"/>
      <dgm:spPr/>
    </dgm:pt>
    <dgm:pt modelId="{FB842A89-76F7-44A7-9301-090DA92C5B29}" type="pres">
      <dgm:prSet presAssocID="{CC80C47D-1CEB-428A-8300-91F6551EC06C}" presName="Name64" presStyleLbl="parChTrans1D4" presStyleIdx="3" presStyleCnt="10"/>
      <dgm:spPr/>
    </dgm:pt>
    <dgm:pt modelId="{EBD0B11C-88E6-42E6-A668-69E43A07A936}" type="pres">
      <dgm:prSet presAssocID="{55FD6C4C-9CF7-4352-B187-FA4E18AEECE9}" presName="hierRoot2" presStyleCnt="0">
        <dgm:presLayoutVars>
          <dgm:hierBranch val="init"/>
        </dgm:presLayoutVars>
      </dgm:prSet>
      <dgm:spPr/>
    </dgm:pt>
    <dgm:pt modelId="{44B23155-D18A-44B9-8D9E-BB8517FB1EE7}" type="pres">
      <dgm:prSet presAssocID="{55FD6C4C-9CF7-4352-B187-FA4E18AEECE9}" presName="rootComposite" presStyleCnt="0"/>
      <dgm:spPr/>
    </dgm:pt>
    <dgm:pt modelId="{55647392-0C2E-4A59-BD02-18AAA324352A}" type="pres">
      <dgm:prSet presAssocID="{55FD6C4C-9CF7-4352-B187-FA4E18AEECE9}" presName="rootText" presStyleLbl="node4" presStyleIdx="3" presStyleCnt="10" custScaleY="236151">
        <dgm:presLayoutVars>
          <dgm:chPref val="3"/>
        </dgm:presLayoutVars>
      </dgm:prSet>
      <dgm:spPr/>
    </dgm:pt>
    <dgm:pt modelId="{61C29A51-CEBB-4C5F-AC7D-0193612974F7}" type="pres">
      <dgm:prSet presAssocID="{55FD6C4C-9CF7-4352-B187-FA4E18AEECE9}" presName="rootConnector" presStyleLbl="node4" presStyleIdx="3" presStyleCnt="10"/>
      <dgm:spPr/>
    </dgm:pt>
    <dgm:pt modelId="{E627FE5A-B504-43BB-AB85-4F9C61DC5B13}" type="pres">
      <dgm:prSet presAssocID="{55FD6C4C-9CF7-4352-B187-FA4E18AEECE9}" presName="hierChild4" presStyleCnt="0"/>
      <dgm:spPr/>
    </dgm:pt>
    <dgm:pt modelId="{7A08870F-A606-4323-81CD-C1FBA9B0220E}" type="pres">
      <dgm:prSet presAssocID="{C3DCDB75-965B-40E6-BD8C-566A5358797E}" presName="Name64" presStyleLbl="parChTrans1D4" presStyleIdx="4" presStyleCnt="10"/>
      <dgm:spPr/>
    </dgm:pt>
    <dgm:pt modelId="{56CD4261-BF58-4917-8536-04B7FB45F393}" type="pres">
      <dgm:prSet presAssocID="{21232C64-A969-410F-BE14-2E99E957CE7E}" presName="hierRoot2" presStyleCnt="0">
        <dgm:presLayoutVars>
          <dgm:hierBranch val="init"/>
        </dgm:presLayoutVars>
      </dgm:prSet>
      <dgm:spPr/>
    </dgm:pt>
    <dgm:pt modelId="{573ED475-B475-427B-B97F-CF6A82A27513}" type="pres">
      <dgm:prSet presAssocID="{21232C64-A969-410F-BE14-2E99E957CE7E}" presName="rootComposite" presStyleCnt="0"/>
      <dgm:spPr/>
    </dgm:pt>
    <dgm:pt modelId="{887EF58C-A66B-4F1D-A308-683D35DCC1C3}" type="pres">
      <dgm:prSet presAssocID="{21232C64-A969-410F-BE14-2E99E957CE7E}" presName="rootText" presStyleLbl="node4" presStyleIdx="4" presStyleCnt="10" custScaleY="252296">
        <dgm:presLayoutVars>
          <dgm:chPref val="3"/>
        </dgm:presLayoutVars>
      </dgm:prSet>
      <dgm:spPr/>
    </dgm:pt>
    <dgm:pt modelId="{48E8F122-686B-487E-BD65-9595E39E5FE2}" type="pres">
      <dgm:prSet presAssocID="{21232C64-A969-410F-BE14-2E99E957CE7E}" presName="rootConnector" presStyleLbl="node4" presStyleIdx="4" presStyleCnt="10"/>
      <dgm:spPr/>
    </dgm:pt>
    <dgm:pt modelId="{635B3FF5-AB41-415F-B517-4D6329C7AF9A}" type="pres">
      <dgm:prSet presAssocID="{21232C64-A969-410F-BE14-2E99E957CE7E}" presName="hierChild4" presStyleCnt="0"/>
      <dgm:spPr/>
    </dgm:pt>
    <dgm:pt modelId="{7C048781-637B-446C-B653-1BD4B585A35D}" type="pres">
      <dgm:prSet presAssocID="{8218BDDA-23A4-485C-9EB0-296A00CFA449}" presName="Name64" presStyleLbl="parChTrans1D4" presStyleIdx="5" presStyleCnt="10"/>
      <dgm:spPr/>
    </dgm:pt>
    <dgm:pt modelId="{92DEEEB2-7386-4CC6-9287-1BD8D1852E2C}" type="pres">
      <dgm:prSet presAssocID="{0D6D8A17-2FE9-4120-9364-9CA6B24B4C94}" presName="hierRoot2" presStyleCnt="0">
        <dgm:presLayoutVars>
          <dgm:hierBranch val="init"/>
        </dgm:presLayoutVars>
      </dgm:prSet>
      <dgm:spPr/>
    </dgm:pt>
    <dgm:pt modelId="{7B713724-F90A-4C86-819B-45A9F772BC3A}" type="pres">
      <dgm:prSet presAssocID="{0D6D8A17-2FE9-4120-9364-9CA6B24B4C94}" presName="rootComposite" presStyleCnt="0"/>
      <dgm:spPr/>
    </dgm:pt>
    <dgm:pt modelId="{F4AB90FF-4D41-4F7F-B1C7-92EA4A05E1BF}" type="pres">
      <dgm:prSet presAssocID="{0D6D8A17-2FE9-4120-9364-9CA6B24B4C94}" presName="rootText" presStyleLbl="node4" presStyleIdx="5" presStyleCnt="10" custScaleY="252401">
        <dgm:presLayoutVars>
          <dgm:chPref val="3"/>
        </dgm:presLayoutVars>
      </dgm:prSet>
      <dgm:spPr/>
    </dgm:pt>
    <dgm:pt modelId="{3473211A-0606-4221-90D5-912319FC3186}" type="pres">
      <dgm:prSet presAssocID="{0D6D8A17-2FE9-4120-9364-9CA6B24B4C94}" presName="rootConnector" presStyleLbl="node4" presStyleIdx="5" presStyleCnt="10"/>
      <dgm:spPr/>
    </dgm:pt>
    <dgm:pt modelId="{A9934828-9780-4FBB-9EAB-5F227F9EB654}" type="pres">
      <dgm:prSet presAssocID="{0D6D8A17-2FE9-4120-9364-9CA6B24B4C94}" presName="hierChild4" presStyleCnt="0"/>
      <dgm:spPr/>
    </dgm:pt>
    <dgm:pt modelId="{FB66441C-8AEC-4736-96FA-3E6CF4530124}" type="pres">
      <dgm:prSet presAssocID="{0D6D8A17-2FE9-4120-9364-9CA6B24B4C94}" presName="hierChild5" presStyleCnt="0"/>
      <dgm:spPr/>
    </dgm:pt>
    <dgm:pt modelId="{B6830A67-9D7B-4AD9-8344-3BC6CFDB5C9E}" type="pres">
      <dgm:prSet presAssocID="{21232C64-A969-410F-BE14-2E99E957CE7E}" presName="hierChild5" presStyleCnt="0"/>
      <dgm:spPr/>
    </dgm:pt>
    <dgm:pt modelId="{70C5C570-0068-4565-BB3C-F062CCF88615}" type="pres">
      <dgm:prSet presAssocID="{55FD6C4C-9CF7-4352-B187-FA4E18AEECE9}" presName="hierChild5" presStyleCnt="0"/>
      <dgm:spPr/>
    </dgm:pt>
    <dgm:pt modelId="{EB4788DF-0259-4AC0-A5D1-6BE69231B556}" type="pres">
      <dgm:prSet presAssocID="{FD8557D3-9CB4-421A-8918-0DFDDD490F10}" presName="hierChild5" presStyleCnt="0"/>
      <dgm:spPr/>
    </dgm:pt>
    <dgm:pt modelId="{DF74B5E9-71A6-4EA8-B340-F1C6EF95ECEB}" type="pres">
      <dgm:prSet presAssocID="{8870338C-038E-4B2C-8E9E-04FCBB8D706F}" presName="Name64" presStyleLbl="parChTrans1D4" presStyleIdx="6" presStyleCnt="10"/>
      <dgm:spPr/>
    </dgm:pt>
    <dgm:pt modelId="{E5ACED41-17CD-4281-9AF0-C3DF368511A0}" type="pres">
      <dgm:prSet presAssocID="{26352957-A35A-4321-BC0E-482E19D4E050}" presName="hierRoot2" presStyleCnt="0">
        <dgm:presLayoutVars>
          <dgm:hierBranch val="init"/>
        </dgm:presLayoutVars>
      </dgm:prSet>
      <dgm:spPr/>
    </dgm:pt>
    <dgm:pt modelId="{ECBE6C3A-0F01-4E81-9D8D-705401BD93DD}" type="pres">
      <dgm:prSet presAssocID="{26352957-A35A-4321-BC0E-482E19D4E050}" presName="rootComposite" presStyleCnt="0"/>
      <dgm:spPr/>
    </dgm:pt>
    <dgm:pt modelId="{4C258AB4-AEF9-417D-9394-5EB0D7D0AD36}" type="pres">
      <dgm:prSet presAssocID="{26352957-A35A-4321-BC0E-482E19D4E050}" presName="rootText" presStyleLbl="node4" presStyleIdx="6" presStyleCnt="10" custScaleY="221189">
        <dgm:presLayoutVars>
          <dgm:chPref val="3"/>
        </dgm:presLayoutVars>
      </dgm:prSet>
      <dgm:spPr/>
    </dgm:pt>
    <dgm:pt modelId="{C22F94FC-ADB6-4AA8-91DE-736F35A00112}" type="pres">
      <dgm:prSet presAssocID="{26352957-A35A-4321-BC0E-482E19D4E050}" presName="rootConnector" presStyleLbl="node4" presStyleIdx="6" presStyleCnt="10"/>
      <dgm:spPr/>
    </dgm:pt>
    <dgm:pt modelId="{CC4995A8-81C1-4642-B991-25A45EAECFC7}" type="pres">
      <dgm:prSet presAssocID="{26352957-A35A-4321-BC0E-482E19D4E050}" presName="hierChild4" presStyleCnt="0"/>
      <dgm:spPr/>
    </dgm:pt>
    <dgm:pt modelId="{3AD65ADE-FBB3-4270-BFB1-86BC13B82A10}" type="pres">
      <dgm:prSet presAssocID="{8585D1BE-80EF-48C8-A991-2FB17D83D6CF}" presName="Name64" presStyleLbl="parChTrans1D4" presStyleIdx="7" presStyleCnt="10"/>
      <dgm:spPr/>
    </dgm:pt>
    <dgm:pt modelId="{3459ACCF-231B-4B7D-8BE2-5934EEF4A8E1}" type="pres">
      <dgm:prSet presAssocID="{E2B98670-5785-41C3-AD07-7C0ECFAF29B2}" presName="hierRoot2" presStyleCnt="0">
        <dgm:presLayoutVars>
          <dgm:hierBranch val="init"/>
        </dgm:presLayoutVars>
      </dgm:prSet>
      <dgm:spPr/>
    </dgm:pt>
    <dgm:pt modelId="{7ADC9901-3065-421E-81E4-6C207BA4F24C}" type="pres">
      <dgm:prSet presAssocID="{E2B98670-5785-41C3-AD07-7C0ECFAF29B2}" presName="rootComposite" presStyleCnt="0"/>
      <dgm:spPr/>
    </dgm:pt>
    <dgm:pt modelId="{8E7DF03F-69B6-40AC-AE8F-256B6ED2CEAA}" type="pres">
      <dgm:prSet presAssocID="{E2B98670-5785-41C3-AD07-7C0ECFAF29B2}" presName="rootText" presStyleLbl="node4" presStyleIdx="7" presStyleCnt="10" custScaleY="162637">
        <dgm:presLayoutVars>
          <dgm:chPref val="3"/>
        </dgm:presLayoutVars>
      </dgm:prSet>
      <dgm:spPr/>
    </dgm:pt>
    <dgm:pt modelId="{E10B6A6C-F40C-41F2-86F9-DDA4B1EFB6C8}" type="pres">
      <dgm:prSet presAssocID="{E2B98670-5785-41C3-AD07-7C0ECFAF29B2}" presName="rootConnector" presStyleLbl="node4" presStyleIdx="7" presStyleCnt="10"/>
      <dgm:spPr/>
    </dgm:pt>
    <dgm:pt modelId="{DDCE7223-5418-4897-8928-DA6FFC7C988F}" type="pres">
      <dgm:prSet presAssocID="{E2B98670-5785-41C3-AD07-7C0ECFAF29B2}" presName="hierChild4" presStyleCnt="0"/>
      <dgm:spPr/>
    </dgm:pt>
    <dgm:pt modelId="{521DD6CA-0686-46F9-9848-518E90152F16}" type="pres">
      <dgm:prSet presAssocID="{E2B98670-5785-41C3-AD07-7C0ECFAF29B2}" presName="hierChild5" presStyleCnt="0"/>
      <dgm:spPr/>
    </dgm:pt>
    <dgm:pt modelId="{2F9755DF-6BE7-4368-BDD8-1E2B87645777}" type="pres">
      <dgm:prSet presAssocID="{5D977D85-A019-41C3-A32B-83E080F8DAD6}" presName="Name64" presStyleLbl="parChTrans1D4" presStyleIdx="8" presStyleCnt="10"/>
      <dgm:spPr/>
    </dgm:pt>
    <dgm:pt modelId="{70B6F936-CBE9-4BE4-9AA2-B04E024D201D}" type="pres">
      <dgm:prSet presAssocID="{5E393DDE-1CD1-40B4-85E8-BED9DECFCCA6}" presName="hierRoot2" presStyleCnt="0">
        <dgm:presLayoutVars>
          <dgm:hierBranch val="init"/>
        </dgm:presLayoutVars>
      </dgm:prSet>
      <dgm:spPr/>
    </dgm:pt>
    <dgm:pt modelId="{6171E594-B094-4DD1-89F7-CE377A712152}" type="pres">
      <dgm:prSet presAssocID="{5E393DDE-1CD1-40B4-85E8-BED9DECFCCA6}" presName="rootComposite" presStyleCnt="0"/>
      <dgm:spPr/>
    </dgm:pt>
    <dgm:pt modelId="{0F5F7F9D-5B6C-46DB-849C-F5BCB74BA381}" type="pres">
      <dgm:prSet presAssocID="{5E393DDE-1CD1-40B4-85E8-BED9DECFCCA6}" presName="rootText" presStyleLbl="node4" presStyleIdx="8" presStyleCnt="10" custScaleY="172648">
        <dgm:presLayoutVars>
          <dgm:chPref val="3"/>
        </dgm:presLayoutVars>
      </dgm:prSet>
      <dgm:spPr/>
    </dgm:pt>
    <dgm:pt modelId="{0425798C-5BEE-47C7-85A8-7D7ADF6B3046}" type="pres">
      <dgm:prSet presAssocID="{5E393DDE-1CD1-40B4-85E8-BED9DECFCCA6}" presName="rootConnector" presStyleLbl="node4" presStyleIdx="8" presStyleCnt="10"/>
      <dgm:spPr/>
    </dgm:pt>
    <dgm:pt modelId="{C0931D28-3DDD-4FAC-A346-946B3E5C8D24}" type="pres">
      <dgm:prSet presAssocID="{5E393DDE-1CD1-40B4-85E8-BED9DECFCCA6}" presName="hierChild4" presStyleCnt="0"/>
      <dgm:spPr/>
    </dgm:pt>
    <dgm:pt modelId="{1E4B88AD-EA37-43F3-BE8B-C8F7FCB6B088}" type="pres">
      <dgm:prSet presAssocID="{5E393DDE-1CD1-40B4-85E8-BED9DECFCCA6}" presName="hierChild5" presStyleCnt="0"/>
      <dgm:spPr/>
    </dgm:pt>
    <dgm:pt modelId="{96DC270A-F1FA-4C6E-9CEC-C79CCF996C8B}" type="pres">
      <dgm:prSet presAssocID="{26352957-A35A-4321-BC0E-482E19D4E050}" presName="hierChild5" presStyleCnt="0"/>
      <dgm:spPr/>
    </dgm:pt>
    <dgm:pt modelId="{8F7E9F31-9E9E-4233-9499-1DB96FC4AB80}" type="pres">
      <dgm:prSet presAssocID="{2F8821B6-288E-4A22-90E0-F900933F0462}" presName="Name64" presStyleLbl="parChTrans1D4" presStyleIdx="9" presStyleCnt="10"/>
      <dgm:spPr/>
    </dgm:pt>
    <dgm:pt modelId="{2F4D4773-FFC5-4F61-8149-7D58BFBC67F2}" type="pres">
      <dgm:prSet presAssocID="{0DB997A8-FC76-4FC4-9099-8079331FD8D4}" presName="hierRoot2" presStyleCnt="0">
        <dgm:presLayoutVars>
          <dgm:hierBranch val="init"/>
        </dgm:presLayoutVars>
      </dgm:prSet>
      <dgm:spPr/>
    </dgm:pt>
    <dgm:pt modelId="{76F81209-47A3-4BC3-ABE5-3E4EB4D2C9F4}" type="pres">
      <dgm:prSet presAssocID="{0DB997A8-FC76-4FC4-9099-8079331FD8D4}" presName="rootComposite" presStyleCnt="0"/>
      <dgm:spPr/>
    </dgm:pt>
    <dgm:pt modelId="{82EF0C4A-61BA-430E-95F9-AD488B152A2A}" type="pres">
      <dgm:prSet presAssocID="{0DB997A8-FC76-4FC4-9099-8079331FD8D4}" presName="rootText" presStyleLbl="node4" presStyleIdx="9" presStyleCnt="10" custScaleY="233045">
        <dgm:presLayoutVars>
          <dgm:chPref val="3"/>
        </dgm:presLayoutVars>
      </dgm:prSet>
      <dgm:spPr/>
    </dgm:pt>
    <dgm:pt modelId="{F9F0CCC3-FBFE-4B27-B570-970E0BCFC252}" type="pres">
      <dgm:prSet presAssocID="{0DB997A8-FC76-4FC4-9099-8079331FD8D4}" presName="rootConnector" presStyleLbl="node4" presStyleIdx="9" presStyleCnt="10"/>
      <dgm:spPr/>
    </dgm:pt>
    <dgm:pt modelId="{C2AF14CC-3787-4ACA-8A0C-317C4D9BE099}" type="pres">
      <dgm:prSet presAssocID="{0DB997A8-FC76-4FC4-9099-8079331FD8D4}" presName="hierChild4" presStyleCnt="0"/>
      <dgm:spPr/>
    </dgm:pt>
    <dgm:pt modelId="{C67CB219-88D2-4348-A928-FD45816CB5DB}" type="pres">
      <dgm:prSet presAssocID="{0DB997A8-FC76-4FC4-9099-8079331FD8D4}" presName="hierChild5" presStyleCnt="0"/>
      <dgm:spPr/>
    </dgm:pt>
    <dgm:pt modelId="{646A1EB5-7895-47B0-AE7A-C72C80D3F8A9}" type="pres">
      <dgm:prSet presAssocID="{73DE108D-8BD2-44FF-A485-1A68A01FD751}" presName="hierChild5" presStyleCnt="0"/>
      <dgm:spPr/>
    </dgm:pt>
    <dgm:pt modelId="{2CC4B09A-3671-44E4-8A2A-5F4E637CA66A}" type="pres">
      <dgm:prSet presAssocID="{CF3E1B2C-6156-4107-82CF-CD2C186754F9}" presName="hierChild5" presStyleCnt="0"/>
      <dgm:spPr/>
    </dgm:pt>
    <dgm:pt modelId="{DB2F9724-01CD-4C74-BF22-0FAAEAEEC9AC}" type="pres">
      <dgm:prSet presAssocID="{69FD4CE3-A78F-4EFB-B3E6-2A234C3C81FD}" presName="hierChild3" presStyleCnt="0"/>
      <dgm:spPr/>
    </dgm:pt>
  </dgm:ptLst>
  <dgm:cxnLst>
    <dgm:cxn modelId="{D0783007-4AD8-407E-9D9F-9EDF6CECE817}" type="presOf" srcId="{535C0752-8EA9-483C-B69B-2F9DF5BF7165}" destId="{DD2FD008-0B66-49EC-A215-07910AEA2645}" srcOrd="0" destOrd="0" presId="urn:microsoft.com/office/officeart/2009/3/layout/HorizontalOrganizationChart"/>
    <dgm:cxn modelId="{B090A00D-6F85-47F0-9DD4-D4AEA527DC43}" type="presOf" srcId="{82709BBE-A0BE-49CE-9E3E-B1595D9F116F}" destId="{77552102-F9DE-4305-99F8-F4E687F3F9CE}" srcOrd="1" destOrd="0" presId="urn:microsoft.com/office/officeart/2009/3/layout/HorizontalOrganizationChart"/>
    <dgm:cxn modelId="{6172FF0D-01EA-4AC3-B27B-51014DC6ED11}" type="presOf" srcId="{FD8557D3-9CB4-421A-8918-0DFDDD490F10}" destId="{F2B8B37D-5B0B-4CDB-8D60-30B39BCDA11D}" srcOrd="1" destOrd="0" presId="urn:microsoft.com/office/officeart/2009/3/layout/HorizontalOrganizationChart"/>
    <dgm:cxn modelId="{21BDC81D-A032-4B30-A065-37922BEDADA7}" type="presOf" srcId="{55FD6C4C-9CF7-4352-B187-FA4E18AEECE9}" destId="{61C29A51-CEBB-4C5F-AC7D-0193612974F7}" srcOrd="1" destOrd="0" presId="urn:microsoft.com/office/officeart/2009/3/layout/HorizontalOrganizationChart"/>
    <dgm:cxn modelId="{F6F9B925-7D6B-43E8-A7A9-C6E9C3C0CA5E}" type="presOf" srcId="{8A826AE5-7AE9-40AD-850B-67516177A6DB}" destId="{75AA8D5C-A290-4035-90F5-BCC7F935AF3B}" srcOrd="0" destOrd="0" presId="urn:microsoft.com/office/officeart/2009/3/layout/HorizontalOrganizationChart"/>
    <dgm:cxn modelId="{BB055329-68D1-432D-99C0-A32CE82551B5}" type="presOf" srcId="{0D6D8A17-2FE9-4120-9364-9CA6B24B4C94}" destId="{3473211A-0606-4221-90D5-912319FC3186}" srcOrd="1" destOrd="0" presId="urn:microsoft.com/office/officeart/2009/3/layout/HorizontalOrganizationChart"/>
    <dgm:cxn modelId="{55FC3F2B-82D8-4B0A-8408-AD6270617FDF}" type="presOf" srcId="{6146821F-0912-4950-BC75-B4DB4D2A16DD}" destId="{A800A2FD-0341-41ED-B826-9D53BC11B5A8}" srcOrd="0" destOrd="0" presId="urn:microsoft.com/office/officeart/2009/3/layout/HorizontalOrganizationChart"/>
    <dgm:cxn modelId="{83DABB2C-A734-4E74-9051-C98AB16E5AF6}" srcId="{73DE108D-8BD2-44FF-A485-1A68A01FD751}" destId="{0DB997A8-FC76-4FC4-9099-8079331FD8D4}" srcOrd="3" destOrd="0" parTransId="{2F8821B6-288E-4A22-90E0-F900933F0462}" sibTransId="{D3B43855-58E4-4CE8-9D06-0A9DEC2FE5C9}"/>
    <dgm:cxn modelId="{6D966833-5C8A-426A-9023-479B09B626C5}" srcId="{73DE108D-8BD2-44FF-A485-1A68A01FD751}" destId="{26352957-A35A-4321-BC0E-482E19D4E050}" srcOrd="2" destOrd="0" parTransId="{8870338C-038E-4B2C-8E9E-04FCBB8D706F}" sibTransId="{17155207-0BB0-4336-8F53-DF17F376935B}"/>
    <dgm:cxn modelId="{3A1FF034-3F87-4D98-B8CC-2A63D2EC1F71}" type="presOf" srcId="{CF3E1B2C-6156-4107-82CF-CD2C186754F9}" destId="{1B36F2B1-D387-4E73-94AB-DFAFF550E7FD}" srcOrd="1" destOrd="0" presId="urn:microsoft.com/office/officeart/2009/3/layout/HorizontalOrganizationChart"/>
    <dgm:cxn modelId="{C00FC435-AE1B-4BD4-B15A-6D0A1332D7A7}" type="presOf" srcId="{69FD4CE3-A78F-4EFB-B3E6-2A234C3C81FD}" destId="{AF606C2B-A98D-4880-937A-EAFE9E7A61AE}" srcOrd="0" destOrd="0" presId="urn:microsoft.com/office/officeart/2009/3/layout/HorizontalOrganizationChart"/>
    <dgm:cxn modelId="{0C9EC05F-DF34-4E1F-8F24-7A1E47A2EF6C}" type="presOf" srcId="{0DB997A8-FC76-4FC4-9099-8079331FD8D4}" destId="{F9F0CCC3-FBFE-4B27-B570-970E0BCFC252}" srcOrd="1" destOrd="0" presId="urn:microsoft.com/office/officeart/2009/3/layout/HorizontalOrganizationChart"/>
    <dgm:cxn modelId="{94690241-5FC9-4CD3-8080-95A724A1B3BD}" srcId="{26352957-A35A-4321-BC0E-482E19D4E050}" destId="{E2B98670-5785-41C3-AD07-7C0ECFAF29B2}" srcOrd="0" destOrd="0" parTransId="{8585D1BE-80EF-48C8-A991-2FB17D83D6CF}" sibTransId="{C2F3A3A2-E31C-4A2E-8FC2-039C46C4579B}"/>
    <dgm:cxn modelId="{F5701441-C488-480B-8628-FDB72ABCF09C}" type="presOf" srcId="{69FD4CE3-A78F-4EFB-B3E6-2A234C3C81FD}" destId="{5E18F5B5-33E2-4912-B6AB-212C651B155C}" srcOrd="1" destOrd="0" presId="urn:microsoft.com/office/officeart/2009/3/layout/HorizontalOrganizationChart"/>
    <dgm:cxn modelId="{E84F3565-90DD-4AE1-AD08-7DCDA59EEE14}" type="presOf" srcId="{55FD6C4C-9CF7-4352-B187-FA4E18AEECE9}" destId="{55647392-0C2E-4A59-BD02-18AAA324352A}" srcOrd="0" destOrd="0" presId="urn:microsoft.com/office/officeart/2009/3/layout/HorizontalOrganizationChart"/>
    <dgm:cxn modelId="{CD62FB65-019E-4933-9F5F-C18715821B3A}" srcId="{26352957-A35A-4321-BC0E-482E19D4E050}" destId="{5E393DDE-1CD1-40B4-85E8-BED9DECFCCA6}" srcOrd="1" destOrd="0" parTransId="{5D977D85-A019-41C3-A32B-83E080F8DAD6}" sibTransId="{B6B47CB0-DA26-4633-92DB-5A34AC098E37}"/>
    <dgm:cxn modelId="{17335766-8CBC-42A7-B79A-4E2E08A690A4}" type="presOf" srcId="{26352957-A35A-4321-BC0E-482E19D4E050}" destId="{C22F94FC-ADB6-4AA8-91DE-736F35A00112}" srcOrd="1" destOrd="0" presId="urn:microsoft.com/office/officeart/2009/3/layout/HorizontalOrganizationChart"/>
    <dgm:cxn modelId="{DDD6A54A-57BC-430B-9309-B2CBACF4870C}" type="presOf" srcId="{8585D1BE-80EF-48C8-A991-2FB17D83D6CF}" destId="{3AD65ADE-FBB3-4270-BFB1-86BC13B82A10}" srcOrd="0" destOrd="0" presId="urn:microsoft.com/office/officeart/2009/3/layout/HorizontalOrganizationChart"/>
    <dgm:cxn modelId="{20065A6D-F71A-43EE-9470-74395FA90860}" srcId="{FD8557D3-9CB4-421A-8918-0DFDDD490F10}" destId="{55FD6C4C-9CF7-4352-B187-FA4E18AEECE9}" srcOrd="0" destOrd="0" parTransId="{CC80C47D-1CEB-428A-8300-91F6551EC06C}" sibTransId="{09D4938F-AB78-408E-B267-ABC8628DE9F6}"/>
    <dgm:cxn modelId="{17519E6F-479B-4155-B5D1-4F78F586D4C1}" type="presOf" srcId="{C46207DF-8D1E-4701-B162-C1402E09849B}" destId="{854B36D7-1A75-4708-B379-688FF1D69450}" srcOrd="0" destOrd="0" presId="urn:microsoft.com/office/officeart/2009/3/layout/HorizontalOrganizationChart"/>
    <dgm:cxn modelId="{4E914A52-1D67-43C8-A86A-0B2AA76B0D21}" type="presOf" srcId="{5E393DDE-1CD1-40B4-85E8-BED9DECFCCA6}" destId="{0425798C-5BEE-47C7-85A8-7D7ADF6B3046}" srcOrd="1" destOrd="0" presId="urn:microsoft.com/office/officeart/2009/3/layout/HorizontalOrganizationChart"/>
    <dgm:cxn modelId="{0C720F78-1FDB-4EE8-8913-BC586B28D810}" srcId="{21232C64-A969-410F-BE14-2E99E957CE7E}" destId="{0D6D8A17-2FE9-4120-9364-9CA6B24B4C94}" srcOrd="0" destOrd="0" parTransId="{8218BDDA-23A4-485C-9EB0-296A00CFA449}" sibTransId="{B9115B8E-73B2-411B-AD9E-6E70FD6BA4F6}"/>
    <dgm:cxn modelId="{7EFA3F58-72C7-4925-BEF0-5A4CEB3954B4}" type="presOf" srcId="{8218BDDA-23A4-485C-9EB0-296A00CFA449}" destId="{7C048781-637B-446C-B653-1BD4B585A35D}" srcOrd="0" destOrd="0" presId="urn:microsoft.com/office/officeart/2009/3/layout/HorizontalOrganizationChart"/>
    <dgm:cxn modelId="{A224A97D-3A2E-4C4C-A3E5-F6DDA384D155}" type="presOf" srcId="{21232C64-A969-410F-BE14-2E99E957CE7E}" destId="{887EF58C-A66B-4F1D-A308-683D35DCC1C3}" srcOrd="0" destOrd="0" presId="urn:microsoft.com/office/officeart/2009/3/layout/HorizontalOrganizationChart"/>
    <dgm:cxn modelId="{C45B9684-399F-4722-89C4-55D898A3CC0F}" type="presOf" srcId="{E2B98670-5785-41C3-AD07-7C0ECFAF29B2}" destId="{E10B6A6C-F40C-41F2-86F9-DDA4B1EFB6C8}" srcOrd="1" destOrd="0" presId="urn:microsoft.com/office/officeart/2009/3/layout/HorizontalOrganizationChart"/>
    <dgm:cxn modelId="{00090089-978B-48E7-82C1-B0086D231B26}" type="presOf" srcId="{0DB997A8-FC76-4FC4-9099-8079331FD8D4}" destId="{82EF0C4A-61BA-430E-95F9-AD488B152A2A}" srcOrd="0" destOrd="0" presId="urn:microsoft.com/office/officeart/2009/3/layout/HorizontalOrganizationChart"/>
    <dgm:cxn modelId="{A989A089-680B-4A4C-A394-E0A023DA27A3}" type="presOf" srcId="{0D6D8A17-2FE9-4120-9364-9CA6B24B4C94}" destId="{F4AB90FF-4D41-4F7F-B1C7-92EA4A05E1BF}" srcOrd="0" destOrd="0" presId="urn:microsoft.com/office/officeart/2009/3/layout/HorizontalOrganizationChart"/>
    <dgm:cxn modelId="{2710B38C-C62A-4957-9566-CB59A9EA8C3D}" type="presOf" srcId="{2F8821B6-288E-4A22-90E0-F900933F0462}" destId="{8F7E9F31-9E9E-4233-9499-1DB96FC4AB80}" srcOrd="0" destOrd="0" presId="urn:microsoft.com/office/officeart/2009/3/layout/HorizontalOrganizationChart"/>
    <dgm:cxn modelId="{8DCD7590-0F3C-4435-86AF-08743CF289C9}" srcId="{73DE108D-8BD2-44FF-A485-1A68A01FD751}" destId="{FD8557D3-9CB4-421A-8918-0DFDDD490F10}" srcOrd="1" destOrd="0" parTransId="{C46207DF-8D1E-4701-B162-C1402E09849B}" sibTransId="{7CDA71D8-172A-49F0-9599-C508E93C75F7}"/>
    <dgm:cxn modelId="{F2C03594-3F02-4D46-BCC4-655F5BF7F058}" type="presOf" srcId="{7C41B1FB-6078-490E-8480-B038C6614821}" destId="{8A8A2966-0E4C-48A6-B64B-DFB508B49804}" srcOrd="0" destOrd="0" presId="urn:microsoft.com/office/officeart/2009/3/layout/HorizontalOrganizationChart"/>
    <dgm:cxn modelId="{640F9E95-B06A-456B-BEDE-047E55593EEE}" type="presOf" srcId="{8870338C-038E-4B2C-8E9E-04FCBB8D706F}" destId="{DF74B5E9-71A6-4EA8-B340-F1C6EF95ECEB}" srcOrd="0" destOrd="0" presId="urn:microsoft.com/office/officeart/2009/3/layout/HorizontalOrganizationChart"/>
    <dgm:cxn modelId="{72CF2896-1C0F-4AC6-BCAB-DFA046E40DDD}" srcId="{CF3E1B2C-6156-4107-82CF-CD2C186754F9}" destId="{73DE108D-8BD2-44FF-A485-1A68A01FD751}" srcOrd="0" destOrd="0" parTransId="{7C41B1FB-6078-490E-8480-B038C6614821}" sibTransId="{C81EB3BE-BE23-4D2E-9353-59B8023DF5DA}"/>
    <dgm:cxn modelId="{2942E896-6CBB-41E4-9A07-0C51ACAF263D}" srcId="{6146821F-0912-4950-BC75-B4DB4D2A16DD}" destId="{82709BBE-A0BE-49CE-9E3E-B1595D9F116F}" srcOrd="0" destOrd="0" parTransId="{272D97B5-C769-4434-A298-F292269B3CEA}" sibTransId="{A0FAB7A0-2768-488D-9FF3-BD1F2B4489CC}"/>
    <dgm:cxn modelId="{9B556B9B-98BF-4590-B6CB-92CBD324FBB8}" type="presOf" srcId="{C3DCDB75-965B-40E6-BD8C-566A5358797E}" destId="{7A08870F-A606-4323-81CD-C1FBA9B0220E}" srcOrd="0" destOrd="0" presId="urn:microsoft.com/office/officeart/2009/3/layout/HorizontalOrganizationChart"/>
    <dgm:cxn modelId="{8A19639D-C057-4DCD-8C35-33E9ED309FF8}" type="presOf" srcId="{40526E17-3947-4C95-B624-414C10543711}" destId="{C431F08A-0A4C-4AEE-8DAE-E49D6C96D1C0}" srcOrd="0" destOrd="0" presId="urn:microsoft.com/office/officeart/2009/3/layout/HorizontalOrganizationChart"/>
    <dgm:cxn modelId="{AFD955A9-4E3F-4A83-B9CB-1C3FC2CD3A37}" type="presOf" srcId="{CC80C47D-1CEB-428A-8300-91F6551EC06C}" destId="{FB842A89-76F7-44A7-9301-090DA92C5B29}" srcOrd="0" destOrd="0" presId="urn:microsoft.com/office/officeart/2009/3/layout/HorizontalOrganizationChart"/>
    <dgm:cxn modelId="{A122ACAA-0B9C-4054-9052-FDE9F73F7046}" type="presOf" srcId="{5E393DDE-1CD1-40B4-85E8-BED9DECFCCA6}" destId="{0F5F7F9D-5B6C-46DB-849C-F5BCB74BA381}" srcOrd="0" destOrd="0" presId="urn:microsoft.com/office/officeart/2009/3/layout/HorizontalOrganizationChart"/>
    <dgm:cxn modelId="{4157CFAA-6B95-4DC0-B2F7-89555C8FD2CA}" type="presOf" srcId="{26352957-A35A-4321-BC0E-482E19D4E050}" destId="{4C258AB4-AEF9-417D-9394-5EB0D7D0AD36}" srcOrd="0" destOrd="0" presId="urn:microsoft.com/office/officeart/2009/3/layout/HorizontalOrganizationChart"/>
    <dgm:cxn modelId="{276199AC-32B0-4692-A83F-2AF94A777C77}" type="presOf" srcId="{E2B98670-5785-41C3-AD07-7C0ECFAF29B2}" destId="{8E7DF03F-69B6-40AC-AE8F-256B6ED2CEAA}" srcOrd="0" destOrd="0" presId="urn:microsoft.com/office/officeart/2009/3/layout/HorizontalOrganizationChart"/>
    <dgm:cxn modelId="{91C4CCAF-E084-45BE-8DDA-4852BAA85968}" type="presOf" srcId="{272D97B5-C769-4434-A298-F292269B3CEA}" destId="{DD94BF2D-7B45-4329-B01A-02B1AE0177E0}" srcOrd="0" destOrd="0" presId="urn:microsoft.com/office/officeart/2009/3/layout/HorizontalOrganizationChart"/>
    <dgm:cxn modelId="{EAC2B4B6-EAFA-4D7B-924A-A983ADAFEDA2}" type="presOf" srcId="{6146821F-0912-4950-BC75-B4DB4D2A16DD}" destId="{53BD3AC9-ADEF-402B-9113-7D5351334F63}" srcOrd="1" destOrd="0" presId="urn:microsoft.com/office/officeart/2009/3/layout/HorizontalOrganizationChart"/>
    <dgm:cxn modelId="{55BAF4B9-378C-4A72-92F3-4DBE56ECBE52}" type="presOf" srcId="{73DE108D-8BD2-44FF-A485-1A68A01FD751}" destId="{8AFF7108-E154-4756-8F77-4C4C165ED10B}" srcOrd="1" destOrd="0" presId="urn:microsoft.com/office/officeart/2009/3/layout/HorizontalOrganizationChart"/>
    <dgm:cxn modelId="{B44E61C0-EFBF-4155-B2D5-69F25E562C67}" type="presOf" srcId="{CF3E1B2C-6156-4107-82CF-CD2C186754F9}" destId="{6F202A89-8BC5-414C-B300-242BAF942003}" srcOrd="0" destOrd="0" presId="urn:microsoft.com/office/officeart/2009/3/layout/HorizontalOrganizationChart"/>
    <dgm:cxn modelId="{CF016DC2-E78D-4E1C-8D24-335A375C8937}" srcId="{40526E17-3947-4C95-B624-414C10543711}" destId="{69FD4CE3-A78F-4EFB-B3E6-2A234C3C81FD}" srcOrd="0" destOrd="0" parTransId="{AF96063B-22BF-4A3E-AE41-799EE0F81A55}" sibTransId="{7EE6A16C-E319-446E-B081-745E20805FD8}"/>
    <dgm:cxn modelId="{EDDBE9CB-7F19-4B18-9AD2-A3B317605C2D}" type="presOf" srcId="{5D977D85-A019-41C3-A32B-83E080F8DAD6}" destId="{2F9755DF-6BE7-4368-BDD8-1E2B87645777}" srcOrd="0" destOrd="0" presId="urn:microsoft.com/office/officeart/2009/3/layout/HorizontalOrganizationChart"/>
    <dgm:cxn modelId="{25E8C3CC-A8AF-4037-87EE-2160CC16E2EF}" type="presOf" srcId="{82709BBE-A0BE-49CE-9E3E-B1595D9F116F}" destId="{31E250C4-F380-4130-9EB5-72FE534889E4}" srcOrd="0" destOrd="0" presId="urn:microsoft.com/office/officeart/2009/3/layout/HorizontalOrganizationChart"/>
    <dgm:cxn modelId="{288C1ED4-6ACD-467F-9C60-932C452BDF3F}" type="presOf" srcId="{FD8557D3-9CB4-421A-8918-0DFDDD490F10}" destId="{89033E8D-B586-4DC0-9423-BB321627F963}" srcOrd="0" destOrd="0" presId="urn:microsoft.com/office/officeart/2009/3/layout/HorizontalOrganizationChart"/>
    <dgm:cxn modelId="{F8185CD7-88EE-4727-84ED-B81B843A30B1}" srcId="{55FD6C4C-9CF7-4352-B187-FA4E18AEECE9}" destId="{21232C64-A969-410F-BE14-2E99E957CE7E}" srcOrd="0" destOrd="0" parTransId="{C3DCDB75-965B-40E6-BD8C-566A5358797E}" sibTransId="{D6AAEB8E-792A-477B-B813-683E97E5B84F}"/>
    <dgm:cxn modelId="{6FE7DCDF-0FAA-4DCE-97E0-7CEFE8630277}" type="presOf" srcId="{73DE108D-8BD2-44FF-A485-1A68A01FD751}" destId="{E1339599-F97C-42E4-84B5-32DFA50A1095}" srcOrd="0" destOrd="0" presId="urn:microsoft.com/office/officeart/2009/3/layout/HorizontalOrganizationChart"/>
    <dgm:cxn modelId="{EB3FD1E6-FB66-49D9-ADD8-B93B1052FB41}" srcId="{69FD4CE3-A78F-4EFB-B3E6-2A234C3C81FD}" destId="{CF3E1B2C-6156-4107-82CF-CD2C186754F9}" srcOrd="0" destOrd="0" parTransId="{535C0752-8EA9-483C-B69B-2F9DF5BF7165}" sibTransId="{60294529-2F2F-4608-947A-26B7670031BA}"/>
    <dgm:cxn modelId="{06587CE8-D107-498F-8E26-EF140D97FBED}" srcId="{73DE108D-8BD2-44FF-A485-1A68A01FD751}" destId="{6146821F-0912-4950-BC75-B4DB4D2A16DD}" srcOrd="0" destOrd="0" parTransId="{8A826AE5-7AE9-40AD-850B-67516177A6DB}" sibTransId="{82DB8D2A-D53C-4F4F-99D0-65E238CCD9FF}"/>
    <dgm:cxn modelId="{09F943F2-8EEE-4344-B36D-E3674BAABFC0}" type="presOf" srcId="{21232C64-A969-410F-BE14-2E99E957CE7E}" destId="{48E8F122-686B-487E-BD65-9595E39E5FE2}" srcOrd="1" destOrd="0" presId="urn:microsoft.com/office/officeart/2009/3/layout/HorizontalOrganizationChart"/>
    <dgm:cxn modelId="{327D20BB-2350-486E-BB75-7C2946E851FF}" type="presParOf" srcId="{C431F08A-0A4C-4AEE-8DAE-E49D6C96D1C0}" destId="{FBE42236-22AE-441B-8B69-19C34E1245C4}" srcOrd="0" destOrd="0" presId="urn:microsoft.com/office/officeart/2009/3/layout/HorizontalOrganizationChart"/>
    <dgm:cxn modelId="{70FEB6D9-2DAC-4A8A-B8AC-872458A5FB9D}" type="presParOf" srcId="{FBE42236-22AE-441B-8B69-19C34E1245C4}" destId="{1D6C4A55-2995-4569-A812-84CE54C15F34}" srcOrd="0" destOrd="0" presId="urn:microsoft.com/office/officeart/2009/3/layout/HorizontalOrganizationChart"/>
    <dgm:cxn modelId="{E54FF07D-6B07-42BB-AC6B-2F4BED0D4E10}" type="presParOf" srcId="{1D6C4A55-2995-4569-A812-84CE54C15F34}" destId="{AF606C2B-A98D-4880-937A-EAFE9E7A61AE}" srcOrd="0" destOrd="0" presId="urn:microsoft.com/office/officeart/2009/3/layout/HorizontalOrganizationChart"/>
    <dgm:cxn modelId="{B9126F4F-5189-4796-AAF1-3980B695B77A}" type="presParOf" srcId="{1D6C4A55-2995-4569-A812-84CE54C15F34}" destId="{5E18F5B5-33E2-4912-B6AB-212C651B155C}" srcOrd="1" destOrd="0" presId="urn:microsoft.com/office/officeart/2009/3/layout/HorizontalOrganizationChart"/>
    <dgm:cxn modelId="{DF58D819-3BD7-4919-A14E-A519BBE4E6DF}" type="presParOf" srcId="{FBE42236-22AE-441B-8B69-19C34E1245C4}" destId="{ECE6AD2A-B478-4320-A947-E8B328F74D61}" srcOrd="1" destOrd="0" presId="urn:microsoft.com/office/officeart/2009/3/layout/HorizontalOrganizationChart"/>
    <dgm:cxn modelId="{29EE4903-73C8-43B8-B210-06BE6F08F11B}" type="presParOf" srcId="{ECE6AD2A-B478-4320-A947-E8B328F74D61}" destId="{DD2FD008-0B66-49EC-A215-07910AEA2645}" srcOrd="0" destOrd="0" presId="urn:microsoft.com/office/officeart/2009/3/layout/HorizontalOrganizationChart"/>
    <dgm:cxn modelId="{3B4CD8AE-2A5A-4E3A-8A81-E1A89308C510}" type="presParOf" srcId="{ECE6AD2A-B478-4320-A947-E8B328F74D61}" destId="{B7096CFA-1B75-4090-91D8-6412E0571E8F}" srcOrd="1" destOrd="0" presId="urn:microsoft.com/office/officeart/2009/3/layout/HorizontalOrganizationChart"/>
    <dgm:cxn modelId="{04BDA725-8131-44BE-B2B7-D39CCE8C935B}" type="presParOf" srcId="{B7096CFA-1B75-4090-91D8-6412E0571E8F}" destId="{25FE4853-3B8F-4F96-98D3-892B6D5C3B26}" srcOrd="0" destOrd="0" presId="urn:microsoft.com/office/officeart/2009/3/layout/HorizontalOrganizationChart"/>
    <dgm:cxn modelId="{16006762-431C-45E2-91AA-09B6F7E6137A}" type="presParOf" srcId="{25FE4853-3B8F-4F96-98D3-892B6D5C3B26}" destId="{6F202A89-8BC5-414C-B300-242BAF942003}" srcOrd="0" destOrd="0" presId="urn:microsoft.com/office/officeart/2009/3/layout/HorizontalOrganizationChart"/>
    <dgm:cxn modelId="{E2A46B58-9796-4F7F-97CF-E85C016FC9AA}" type="presParOf" srcId="{25FE4853-3B8F-4F96-98D3-892B6D5C3B26}" destId="{1B36F2B1-D387-4E73-94AB-DFAFF550E7FD}" srcOrd="1" destOrd="0" presId="urn:microsoft.com/office/officeart/2009/3/layout/HorizontalOrganizationChart"/>
    <dgm:cxn modelId="{FF32E20C-8DC5-4AB3-ADC8-807DBAB58F64}" type="presParOf" srcId="{B7096CFA-1B75-4090-91D8-6412E0571E8F}" destId="{C354FB8C-C4C2-4D49-9BC2-4CE3CFC5AF53}" srcOrd="1" destOrd="0" presId="urn:microsoft.com/office/officeart/2009/3/layout/HorizontalOrganizationChart"/>
    <dgm:cxn modelId="{943BDAAE-EC30-4FB6-85A8-A152C2A6C67C}" type="presParOf" srcId="{C354FB8C-C4C2-4D49-9BC2-4CE3CFC5AF53}" destId="{8A8A2966-0E4C-48A6-B64B-DFB508B49804}" srcOrd="0" destOrd="0" presId="urn:microsoft.com/office/officeart/2009/3/layout/HorizontalOrganizationChart"/>
    <dgm:cxn modelId="{88FB4675-F0DD-4727-8A52-5C54A6BBEC32}" type="presParOf" srcId="{C354FB8C-C4C2-4D49-9BC2-4CE3CFC5AF53}" destId="{829CB818-F3AC-4652-83A4-FC40A0EE0D97}" srcOrd="1" destOrd="0" presId="urn:microsoft.com/office/officeart/2009/3/layout/HorizontalOrganizationChart"/>
    <dgm:cxn modelId="{647F4574-18EF-4B2B-8B2F-F9DAE75EE384}" type="presParOf" srcId="{829CB818-F3AC-4652-83A4-FC40A0EE0D97}" destId="{080BF082-4B98-4113-8564-6DAD36039CE4}" srcOrd="0" destOrd="0" presId="urn:microsoft.com/office/officeart/2009/3/layout/HorizontalOrganizationChart"/>
    <dgm:cxn modelId="{8FE874C1-DC5D-47D9-8545-1A77558788A9}" type="presParOf" srcId="{080BF082-4B98-4113-8564-6DAD36039CE4}" destId="{E1339599-F97C-42E4-84B5-32DFA50A1095}" srcOrd="0" destOrd="0" presId="urn:microsoft.com/office/officeart/2009/3/layout/HorizontalOrganizationChart"/>
    <dgm:cxn modelId="{BFCB05F3-BAA7-4168-AC36-1B6324B55295}" type="presParOf" srcId="{080BF082-4B98-4113-8564-6DAD36039CE4}" destId="{8AFF7108-E154-4756-8F77-4C4C165ED10B}" srcOrd="1" destOrd="0" presId="urn:microsoft.com/office/officeart/2009/3/layout/HorizontalOrganizationChart"/>
    <dgm:cxn modelId="{4E6DD455-DACF-4974-95A0-D0989A64E267}" type="presParOf" srcId="{829CB818-F3AC-4652-83A4-FC40A0EE0D97}" destId="{E2D5DD0E-3014-4C59-92CE-3709622F4796}" srcOrd="1" destOrd="0" presId="urn:microsoft.com/office/officeart/2009/3/layout/HorizontalOrganizationChart"/>
    <dgm:cxn modelId="{E97A4221-1B1F-4911-82FD-A3C13F233154}" type="presParOf" srcId="{E2D5DD0E-3014-4C59-92CE-3709622F4796}" destId="{75AA8D5C-A290-4035-90F5-BCC7F935AF3B}" srcOrd="0" destOrd="0" presId="urn:microsoft.com/office/officeart/2009/3/layout/HorizontalOrganizationChart"/>
    <dgm:cxn modelId="{8506E9B3-C7D3-4A21-86F4-57109691DBDF}" type="presParOf" srcId="{E2D5DD0E-3014-4C59-92CE-3709622F4796}" destId="{0773CACA-47EC-4DC9-9481-CC8B261A309C}" srcOrd="1" destOrd="0" presId="urn:microsoft.com/office/officeart/2009/3/layout/HorizontalOrganizationChart"/>
    <dgm:cxn modelId="{5366DB62-2CDE-4E5D-B540-ACF0B86FFDD2}" type="presParOf" srcId="{0773CACA-47EC-4DC9-9481-CC8B261A309C}" destId="{C0246A6F-6129-4F55-AC72-5278D6DA3228}" srcOrd="0" destOrd="0" presId="urn:microsoft.com/office/officeart/2009/3/layout/HorizontalOrganizationChart"/>
    <dgm:cxn modelId="{4063AC72-57D8-465D-8D90-153F2ABDAAB8}" type="presParOf" srcId="{C0246A6F-6129-4F55-AC72-5278D6DA3228}" destId="{A800A2FD-0341-41ED-B826-9D53BC11B5A8}" srcOrd="0" destOrd="0" presId="urn:microsoft.com/office/officeart/2009/3/layout/HorizontalOrganizationChart"/>
    <dgm:cxn modelId="{6652E8FC-0AA6-4857-99D0-CFA013657AE4}" type="presParOf" srcId="{C0246A6F-6129-4F55-AC72-5278D6DA3228}" destId="{53BD3AC9-ADEF-402B-9113-7D5351334F63}" srcOrd="1" destOrd="0" presId="urn:microsoft.com/office/officeart/2009/3/layout/HorizontalOrganizationChart"/>
    <dgm:cxn modelId="{4EEAB818-9E0C-4916-89C3-0DFE59613D4E}" type="presParOf" srcId="{0773CACA-47EC-4DC9-9481-CC8B261A309C}" destId="{B6360597-BF4B-478A-BE3A-CCDBF9783B0F}" srcOrd="1" destOrd="0" presId="urn:microsoft.com/office/officeart/2009/3/layout/HorizontalOrganizationChart"/>
    <dgm:cxn modelId="{E669403D-E715-47B4-A28C-8EB93AB9FE77}" type="presParOf" srcId="{B6360597-BF4B-478A-BE3A-CCDBF9783B0F}" destId="{DD94BF2D-7B45-4329-B01A-02B1AE0177E0}" srcOrd="0" destOrd="0" presId="urn:microsoft.com/office/officeart/2009/3/layout/HorizontalOrganizationChart"/>
    <dgm:cxn modelId="{B9959F83-E51E-4DE7-B224-6ED540D6136A}" type="presParOf" srcId="{B6360597-BF4B-478A-BE3A-CCDBF9783B0F}" destId="{37E54129-0516-4705-8C33-03163F1FD8FC}" srcOrd="1" destOrd="0" presId="urn:microsoft.com/office/officeart/2009/3/layout/HorizontalOrganizationChart"/>
    <dgm:cxn modelId="{513E8F6E-D7D6-47D8-B1B7-8EEC4E8F42A0}" type="presParOf" srcId="{37E54129-0516-4705-8C33-03163F1FD8FC}" destId="{1539DB4C-3910-4850-A908-C63497817573}" srcOrd="0" destOrd="0" presId="urn:microsoft.com/office/officeart/2009/3/layout/HorizontalOrganizationChart"/>
    <dgm:cxn modelId="{93F289AC-219D-4FC8-A10A-D5CBE2D57DAA}" type="presParOf" srcId="{1539DB4C-3910-4850-A908-C63497817573}" destId="{31E250C4-F380-4130-9EB5-72FE534889E4}" srcOrd="0" destOrd="0" presId="urn:microsoft.com/office/officeart/2009/3/layout/HorizontalOrganizationChart"/>
    <dgm:cxn modelId="{E6703F5A-B9B1-4098-8EB8-22C932A05F2C}" type="presParOf" srcId="{1539DB4C-3910-4850-A908-C63497817573}" destId="{77552102-F9DE-4305-99F8-F4E687F3F9CE}" srcOrd="1" destOrd="0" presId="urn:microsoft.com/office/officeart/2009/3/layout/HorizontalOrganizationChart"/>
    <dgm:cxn modelId="{7241B971-0A37-4811-AA4B-C6D036E0DA04}" type="presParOf" srcId="{37E54129-0516-4705-8C33-03163F1FD8FC}" destId="{3BCD3400-5402-470D-B018-2312A516AAC0}" srcOrd="1" destOrd="0" presId="urn:microsoft.com/office/officeart/2009/3/layout/HorizontalOrganizationChart"/>
    <dgm:cxn modelId="{CA359878-A912-4110-8B62-9EF16AFC71E1}" type="presParOf" srcId="{37E54129-0516-4705-8C33-03163F1FD8FC}" destId="{57D7C7DD-66E2-49C4-A951-AF2ADA62298A}" srcOrd="2" destOrd="0" presId="urn:microsoft.com/office/officeart/2009/3/layout/HorizontalOrganizationChart"/>
    <dgm:cxn modelId="{FDEFDB4F-DE11-4225-9AAC-3B9CF27C2C7A}" type="presParOf" srcId="{0773CACA-47EC-4DC9-9481-CC8B261A309C}" destId="{E5C43912-7701-4D47-A3C1-8F2A29E09F0A}" srcOrd="2" destOrd="0" presId="urn:microsoft.com/office/officeart/2009/3/layout/HorizontalOrganizationChart"/>
    <dgm:cxn modelId="{4F2F2A05-FAEA-41F3-AC1F-49CF5CBED30B}" type="presParOf" srcId="{E2D5DD0E-3014-4C59-92CE-3709622F4796}" destId="{854B36D7-1A75-4708-B379-688FF1D69450}" srcOrd="2" destOrd="0" presId="urn:microsoft.com/office/officeart/2009/3/layout/HorizontalOrganizationChart"/>
    <dgm:cxn modelId="{1FC7F9C4-DD74-42B9-B772-BACAFA175F05}" type="presParOf" srcId="{E2D5DD0E-3014-4C59-92CE-3709622F4796}" destId="{C90B8D32-45CE-4441-97BD-E54976195211}" srcOrd="3" destOrd="0" presId="urn:microsoft.com/office/officeart/2009/3/layout/HorizontalOrganizationChart"/>
    <dgm:cxn modelId="{5BB55657-BF57-4924-BB40-E4C5F59202F8}" type="presParOf" srcId="{C90B8D32-45CE-4441-97BD-E54976195211}" destId="{C04A13F8-FE43-4EFE-AC7B-E01AB4F629CB}" srcOrd="0" destOrd="0" presId="urn:microsoft.com/office/officeart/2009/3/layout/HorizontalOrganizationChart"/>
    <dgm:cxn modelId="{1B8F02B8-CD90-4271-A29E-E34AC17EFFC1}" type="presParOf" srcId="{C04A13F8-FE43-4EFE-AC7B-E01AB4F629CB}" destId="{89033E8D-B586-4DC0-9423-BB321627F963}" srcOrd="0" destOrd="0" presId="urn:microsoft.com/office/officeart/2009/3/layout/HorizontalOrganizationChart"/>
    <dgm:cxn modelId="{37CA008E-87A2-440A-B5D1-0B802FB92A84}" type="presParOf" srcId="{C04A13F8-FE43-4EFE-AC7B-E01AB4F629CB}" destId="{F2B8B37D-5B0B-4CDB-8D60-30B39BCDA11D}" srcOrd="1" destOrd="0" presId="urn:microsoft.com/office/officeart/2009/3/layout/HorizontalOrganizationChart"/>
    <dgm:cxn modelId="{3A573FA9-7C2A-4121-8003-B3776256B0B7}" type="presParOf" srcId="{C90B8D32-45CE-4441-97BD-E54976195211}" destId="{7A4482CD-5772-4539-A953-B7443758C196}" srcOrd="1" destOrd="0" presId="urn:microsoft.com/office/officeart/2009/3/layout/HorizontalOrganizationChart"/>
    <dgm:cxn modelId="{EBB49ACA-75FE-43B9-9425-045EAC291B7F}" type="presParOf" srcId="{7A4482CD-5772-4539-A953-B7443758C196}" destId="{FB842A89-76F7-44A7-9301-090DA92C5B29}" srcOrd="0" destOrd="0" presId="urn:microsoft.com/office/officeart/2009/3/layout/HorizontalOrganizationChart"/>
    <dgm:cxn modelId="{C9E301D5-3187-4CF5-8690-E91C0C9A2CBE}" type="presParOf" srcId="{7A4482CD-5772-4539-A953-B7443758C196}" destId="{EBD0B11C-88E6-42E6-A668-69E43A07A936}" srcOrd="1" destOrd="0" presId="urn:microsoft.com/office/officeart/2009/3/layout/HorizontalOrganizationChart"/>
    <dgm:cxn modelId="{A3067083-70E3-4592-A2B0-06E23673C4E8}" type="presParOf" srcId="{EBD0B11C-88E6-42E6-A668-69E43A07A936}" destId="{44B23155-D18A-44B9-8D9E-BB8517FB1EE7}" srcOrd="0" destOrd="0" presId="urn:microsoft.com/office/officeart/2009/3/layout/HorizontalOrganizationChart"/>
    <dgm:cxn modelId="{C452CC9A-8E09-4B3C-A2AC-D0AE21F6029F}" type="presParOf" srcId="{44B23155-D18A-44B9-8D9E-BB8517FB1EE7}" destId="{55647392-0C2E-4A59-BD02-18AAA324352A}" srcOrd="0" destOrd="0" presId="urn:microsoft.com/office/officeart/2009/3/layout/HorizontalOrganizationChart"/>
    <dgm:cxn modelId="{E89971E6-9877-4334-8B9A-78460B222EE9}" type="presParOf" srcId="{44B23155-D18A-44B9-8D9E-BB8517FB1EE7}" destId="{61C29A51-CEBB-4C5F-AC7D-0193612974F7}" srcOrd="1" destOrd="0" presId="urn:microsoft.com/office/officeart/2009/3/layout/HorizontalOrganizationChart"/>
    <dgm:cxn modelId="{6800CADB-7C45-4D0A-8F1C-5A968AEF2D90}" type="presParOf" srcId="{EBD0B11C-88E6-42E6-A668-69E43A07A936}" destId="{E627FE5A-B504-43BB-AB85-4F9C61DC5B13}" srcOrd="1" destOrd="0" presId="urn:microsoft.com/office/officeart/2009/3/layout/HorizontalOrganizationChart"/>
    <dgm:cxn modelId="{88B2840F-78B8-4BAF-BBAA-AEAC4B8B9E2E}" type="presParOf" srcId="{E627FE5A-B504-43BB-AB85-4F9C61DC5B13}" destId="{7A08870F-A606-4323-81CD-C1FBA9B0220E}" srcOrd="0" destOrd="0" presId="urn:microsoft.com/office/officeart/2009/3/layout/HorizontalOrganizationChart"/>
    <dgm:cxn modelId="{4F958720-FCE9-4AEC-B5BE-1361BFDDE67C}" type="presParOf" srcId="{E627FE5A-B504-43BB-AB85-4F9C61DC5B13}" destId="{56CD4261-BF58-4917-8536-04B7FB45F393}" srcOrd="1" destOrd="0" presId="urn:microsoft.com/office/officeart/2009/3/layout/HorizontalOrganizationChart"/>
    <dgm:cxn modelId="{786AA244-E728-4ED4-95ED-3C52A2CEB3CF}" type="presParOf" srcId="{56CD4261-BF58-4917-8536-04B7FB45F393}" destId="{573ED475-B475-427B-B97F-CF6A82A27513}" srcOrd="0" destOrd="0" presId="urn:microsoft.com/office/officeart/2009/3/layout/HorizontalOrganizationChart"/>
    <dgm:cxn modelId="{7088AC53-82D1-487A-9A58-ECE010806AA3}" type="presParOf" srcId="{573ED475-B475-427B-B97F-CF6A82A27513}" destId="{887EF58C-A66B-4F1D-A308-683D35DCC1C3}" srcOrd="0" destOrd="0" presId="urn:microsoft.com/office/officeart/2009/3/layout/HorizontalOrganizationChart"/>
    <dgm:cxn modelId="{24FD0F9E-16FD-40D0-A95B-4207716E027E}" type="presParOf" srcId="{573ED475-B475-427B-B97F-CF6A82A27513}" destId="{48E8F122-686B-487E-BD65-9595E39E5FE2}" srcOrd="1" destOrd="0" presId="urn:microsoft.com/office/officeart/2009/3/layout/HorizontalOrganizationChart"/>
    <dgm:cxn modelId="{AD591684-15B6-4640-90EA-9E569B1949E4}" type="presParOf" srcId="{56CD4261-BF58-4917-8536-04B7FB45F393}" destId="{635B3FF5-AB41-415F-B517-4D6329C7AF9A}" srcOrd="1" destOrd="0" presId="urn:microsoft.com/office/officeart/2009/3/layout/HorizontalOrganizationChart"/>
    <dgm:cxn modelId="{48B55FF8-783C-4795-A6EA-1BD406E967E1}" type="presParOf" srcId="{635B3FF5-AB41-415F-B517-4D6329C7AF9A}" destId="{7C048781-637B-446C-B653-1BD4B585A35D}" srcOrd="0" destOrd="0" presId="urn:microsoft.com/office/officeart/2009/3/layout/HorizontalOrganizationChart"/>
    <dgm:cxn modelId="{2C96961C-A684-428A-B17C-01BE69107626}" type="presParOf" srcId="{635B3FF5-AB41-415F-B517-4D6329C7AF9A}" destId="{92DEEEB2-7386-4CC6-9287-1BD8D1852E2C}" srcOrd="1" destOrd="0" presId="urn:microsoft.com/office/officeart/2009/3/layout/HorizontalOrganizationChart"/>
    <dgm:cxn modelId="{6A8B0EDA-6C58-4D80-965A-4E7784A7E82A}" type="presParOf" srcId="{92DEEEB2-7386-4CC6-9287-1BD8D1852E2C}" destId="{7B713724-F90A-4C86-819B-45A9F772BC3A}" srcOrd="0" destOrd="0" presId="urn:microsoft.com/office/officeart/2009/3/layout/HorizontalOrganizationChart"/>
    <dgm:cxn modelId="{9B0F3186-C16C-432D-8755-75228E05BC4C}" type="presParOf" srcId="{7B713724-F90A-4C86-819B-45A9F772BC3A}" destId="{F4AB90FF-4D41-4F7F-B1C7-92EA4A05E1BF}" srcOrd="0" destOrd="0" presId="urn:microsoft.com/office/officeart/2009/3/layout/HorizontalOrganizationChart"/>
    <dgm:cxn modelId="{73D3014E-E11B-46A7-8798-F3D45DF5C712}" type="presParOf" srcId="{7B713724-F90A-4C86-819B-45A9F772BC3A}" destId="{3473211A-0606-4221-90D5-912319FC3186}" srcOrd="1" destOrd="0" presId="urn:microsoft.com/office/officeart/2009/3/layout/HorizontalOrganizationChart"/>
    <dgm:cxn modelId="{52E09BB3-2AD6-4CD8-853F-404808BDACB7}" type="presParOf" srcId="{92DEEEB2-7386-4CC6-9287-1BD8D1852E2C}" destId="{A9934828-9780-4FBB-9EAB-5F227F9EB654}" srcOrd="1" destOrd="0" presId="urn:microsoft.com/office/officeart/2009/3/layout/HorizontalOrganizationChart"/>
    <dgm:cxn modelId="{4EB59ECF-268A-4201-B461-208D62E7F03E}" type="presParOf" srcId="{92DEEEB2-7386-4CC6-9287-1BD8D1852E2C}" destId="{FB66441C-8AEC-4736-96FA-3E6CF4530124}" srcOrd="2" destOrd="0" presId="urn:microsoft.com/office/officeart/2009/3/layout/HorizontalOrganizationChart"/>
    <dgm:cxn modelId="{75DBE749-84D9-49DE-B156-C7F526A29209}" type="presParOf" srcId="{56CD4261-BF58-4917-8536-04B7FB45F393}" destId="{B6830A67-9D7B-4AD9-8344-3BC6CFDB5C9E}" srcOrd="2" destOrd="0" presId="urn:microsoft.com/office/officeart/2009/3/layout/HorizontalOrganizationChart"/>
    <dgm:cxn modelId="{35EB76A3-D36A-48AC-B347-51217EAA9B7E}" type="presParOf" srcId="{EBD0B11C-88E6-42E6-A668-69E43A07A936}" destId="{70C5C570-0068-4565-BB3C-F062CCF88615}" srcOrd="2" destOrd="0" presId="urn:microsoft.com/office/officeart/2009/3/layout/HorizontalOrganizationChart"/>
    <dgm:cxn modelId="{925B5EBE-5620-4716-9F92-AD1278C107A8}" type="presParOf" srcId="{C90B8D32-45CE-4441-97BD-E54976195211}" destId="{EB4788DF-0259-4AC0-A5D1-6BE69231B556}" srcOrd="2" destOrd="0" presId="urn:microsoft.com/office/officeart/2009/3/layout/HorizontalOrganizationChart"/>
    <dgm:cxn modelId="{C5815148-2669-4549-90F2-A9A98599257C}" type="presParOf" srcId="{E2D5DD0E-3014-4C59-92CE-3709622F4796}" destId="{DF74B5E9-71A6-4EA8-B340-F1C6EF95ECEB}" srcOrd="4" destOrd="0" presId="urn:microsoft.com/office/officeart/2009/3/layout/HorizontalOrganizationChart"/>
    <dgm:cxn modelId="{2F5CFD93-6A64-4C28-A353-3D42C6F151BE}" type="presParOf" srcId="{E2D5DD0E-3014-4C59-92CE-3709622F4796}" destId="{E5ACED41-17CD-4281-9AF0-C3DF368511A0}" srcOrd="5" destOrd="0" presId="urn:microsoft.com/office/officeart/2009/3/layout/HorizontalOrganizationChart"/>
    <dgm:cxn modelId="{7AEAF568-58F2-40F9-B49C-02949DFF4AA2}" type="presParOf" srcId="{E5ACED41-17CD-4281-9AF0-C3DF368511A0}" destId="{ECBE6C3A-0F01-4E81-9D8D-705401BD93DD}" srcOrd="0" destOrd="0" presId="urn:microsoft.com/office/officeart/2009/3/layout/HorizontalOrganizationChart"/>
    <dgm:cxn modelId="{533BD81B-044E-4774-B59B-D7DE8C044413}" type="presParOf" srcId="{ECBE6C3A-0F01-4E81-9D8D-705401BD93DD}" destId="{4C258AB4-AEF9-417D-9394-5EB0D7D0AD36}" srcOrd="0" destOrd="0" presId="urn:microsoft.com/office/officeart/2009/3/layout/HorizontalOrganizationChart"/>
    <dgm:cxn modelId="{EDDA739A-FB7E-44D2-8289-624EAEA3D2BD}" type="presParOf" srcId="{ECBE6C3A-0F01-4E81-9D8D-705401BD93DD}" destId="{C22F94FC-ADB6-4AA8-91DE-736F35A00112}" srcOrd="1" destOrd="0" presId="urn:microsoft.com/office/officeart/2009/3/layout/HorizontalOrganizationChart"/>
    <dgm:cxn modelId="{667D678E-476F-42DB-92C2-EBC62EE401D3}" type="presParOf" srcId="{E5ACED41-17CD-4281-9AF0-C3DF368511A0}" destId="{CC4995A8-81C1-4642-B991-25A45EAECFC7}" srcOrd="1" destOrd="0" presId="urn:microsoft.com/office/officeart/2009/3/layout/HorizontalOrganizationChart"/>
    <dgm:cxn modelId="{DE937FFA-E489-430A-9566-5A0F713EB5C6}" type="presParOf" srcId="{CC4995A8-81C1-4642-B991-25A45EAECFC7}" destId="{3AD65ADE-FBB3-4270-BFB1-86BC13B82A10}" srcOrd="0" destOrd="0" presId="urn:microsoft.com/office/officeart/2009/3/layout/HorizontalOrganizationChart"/>
    <dgm:cxn modelId="{DD8CFD4C-114C-4B53-B391-A92BFCCF162D}" type="presParOf" srcId="{CC4995A8-81C1-4642-B991-25A45EAECFC7}" destId="{3459ACCF-231B-4B7D-8BE2-5934EEF4A8E1}" srcOrd="1" destOrd="0" presId="urn:microsoft.com/office/officeart/2009/3/layout/HorizontalOrganizationChart"/>
    <dgm:cxn modelId="{E5A7C344-22BF-41AA-84BE-BF1AAE8B8C50}" type="presParOf" srcId="{3459ACCF-231B-4B7D-8BE2-5934EEF4A8E1}" destId="{7ADC9901-3065-421E-81E4-6C207BA4F24C}" srcOrd="0" destOrd="0" presId="urn:microsoft.com/office/officeart/2009/3/layout/HorizontalOrganizationChart"/>
    <dgm:cxn modelId="{EDD5AA9C-CC72-4F96-9AD6-087AD2468E15}" type="presParOf" srcId="{7ADC9901-3065-421E-81E4-6C207BA4F24C}" destId="{8E7DF03F-69B6-40AC-AE8F-256B6ED2CEAA}" srcOrd="0" destOrd="0" presId="urn:microsoft.com/office/officeart/2009/3/layout/HorizontalOrganizationChart"/>
    <dgm:cxn modelId="{43B0A7E3-3C0A-4334-9363-283390FBBA91}" type="presParOf" srcId="{7ADC9901-3065-421E-81E4-6C207BA4F24C}" destId="{E10B6A6C-F40C-41F2-86F9-DDA4B1EFB6C8}" srcOrd="1" destOrd="0" presId="urn:microsoft.com/office/officeart/2009/3/layout/HorizontalOrganizationChart"/>
    <dgm:cxn modelId="{BC96D3F5-7C8F-4CB6-83AC-A2EB101EDD3F}" type="presParOf" srcId="{3459ACCF-231B-4B7D-8BE2-5934EEF4A8E1}" destId="{DDCE7223-5418-4897-8928-DA6FFC7C988F}" srcOrd="1" destOrd="0" presId="urn:microsoft.com/office/officeart/2009/3/layout/HorizontalOrganizationChart"/>
    <dgm:cxn modelId="{B4FEFC38-2E87-40D1-AE9F-21762801C745}" type="presParOf" srcId="{3459ACCF-231B-4B7D-8BE2-5934EEF4A8E1}" destId="{521DD6CA-0686-46F9-9848-518E90152F16}" srcOrd="2" destOrd="0" presId="urn:microsoft.com/office/officeart/2009/3/layout/HorizontalOrganizationChart"/>
    <dgm:cxn modelId="{134F5A1A-83B8-4538-BD8B-9A7A65063E20}" type="presParOf" srcId="{CC4995A8-81C1-4642-B991-25A45EAECFC7}" destId="{2F9755DF-6BE7-4368-BDD8-1E2B87645777}" srcOrd="2" destOrd="0" presId="urn:microsoft.com/office/officeart/2009/3/layout/HorizontalOrganizationChart"/>
    <dgm:cxn modelId="{19A14E45-F331-43FB-B3AF-114BCDF0CF22}" type="presParOf" srcId="{CC4995A8-81C1-4642-B991-25A45EAECFC7}" destId="{70B6F936-CBE9-4BE4-9AA2-B04E024D201D}" srcOrd="3" destOrd="0" presId="urn:microsoft.com/office/officeart/2009/3/layout/HorizontalOrganizationChart"/>
    <dgm:cxn modelId="{59804A78-934D-4676-8E53-C2358478F9D4}" type="presParOf" srcId="{70B6F936-CBE9-4BE4-9AA2-B04E024D201D}" destId="{6171E594-B094-4DD1-89F7-CE377A712152}" srcOrd="0" destOrd="0" presId="urn:microsoft.com/office/officeart/2009/3/layout/HorizontalOrganizationChart"/>
    <dgm:cxn modelId="{B91415FF-2C76-430F-A3EF-D9C53B1014A7}" type="presParOf" srcId="{6171E594-B094-4DD1-89F7-CE377A712152}" destId="{0F5F7F9D-5B6C-46DB-849C-F5BCB74BA381}" srcOrd="0" destOrd="0" presId="urn:microsoft.com/office/officeart/2009/3/layout/HorizontalOrganizationChart"/>
    <dgm:cxn modelId="{076907B3-54A7-4DAF-8226-304A20E2DAE2}" type="presParOf" srcId="{6171E594-B094-4DD1-89F7-CE377A712152}" destId="{0425798C-5BEE-47C7-85A8-7D7ADF6B3046}" srcOrd="1" destOrd="0" presId="urn:microsoft.com/office/officeart/2009/3/layout/HorizontalOrganizationChart"/>
    <dgm:cxn modelId="{AD9E4956-8B0D-4026-BCEA-691A58504EC0}" type="presParOf" srcId="{70B6F936-CBE9-4BE4-9AA2-B04E024D201D}" destId="{C0931D28-3DDD-4FAC-A346-946B3E5C8D24}" srcOrd="1" destOrd="0" presId="urn:microsoft.com/office/officeart/2009/3/layout/HorizontalOrganizationChart"/>
    <dgm:cxn modelId="{2A760818-9B45-4D72-9039-5FCA752FCC60}" type="presParOf" srcId="{70B6F936-CBE9-4BE4-9AA2-B04E024D201D}" destId="{1E4B88AD-EA37-43F3-BE8B-C8F7FCB6B088}" srcOrd="2" destOrd="0" presId="urn:microsoft.com/office/officeart/2009/3/layout/HorizontalOrganizationChart"/>
    <dgm:cxn modelId="{6FE1D496-DE53-4727-AF0F-C4941ED59E13}" type="presParOf" srcId="{E5ACED41-17CD-4281-9AF0-C3DF368511A0}" destId="{96DC270A-F1FA-4C6E-9CEC-C79CCF996C8B}" srcOrd="2" destOrd="0" presId="urn:microsoft.com/office/officeart/2009/3/layout/HorizontalOrganizationChart"/>
    <dgm:cxn modelId="{FF3D6332-52FE-4D80-8D98-8114A6839AD7}" type="presParOf" srcId="{E2D5DD0E-3014-4C59-92CE-3709622F4796}" destId="{8F7E9F31-9E9E-4233-9499-1DB96FC4AB80}" srcOrd="6" destOrd="0" presId="urn:microsoft.com/office/officeart/2009/3/layout/HorizontalOrganizationChart"/>
    <dgm:cxn modelId="{7DE178B8-C0F8-4276-8C3F-0BF55F60D522}" type="presParOf" srcId="{E2D5DD0E-3014-4C59-92CE-3709622F4796}" destId="{2F4D4773-FFC5-4F61-8149-7D58BFBC67F2}" srcOrd="7" destOrd="0" presId="urn:microsoft.com/office/officeart/2009/3/layout/HorizontalOrganizationChart"/>
    <dgm:cxn modelId="{2C167643-43E1-4BD3-9EFA-5D086D68DEE0}" type="presParOf" srcId="{2F4D4773-FFC5-4F61-8149-7D58BFBC67F2}" destId="{76F81209-47A3-4BC3-ABE5-3E4EB4D2C9F4}" srcOrd="0" destOrd="0" presId="urn:microsoft.com/office/officeart/2009/3/layout/HorizontalOrganizationChart"/>
    <dgm:cxn modelId="{6A55FF10-EAB5-4ADB-8A79-38644DC5BC7B}" type="presParOf" srcId="{76F81209-47A3-4BC3-ABE5-3E4EB4D2C9F4}" destId="{82EF0C4A-61BA-430E-95F9-AD488B152A2A}" srcOrd="0" destOrd="0" presId="urn:microsoft.com/office/officeart/2009/3/layout/HorizontalOrganizationChart"/>
    <dgm:cxn modelId="{A8A7B0E0-4325-4A69-A297-29A544C8919D}" type="presParOf" srcId="{76F81209-47A3-4BC3-ABE5-3E4EB4D2C9F4}" destId="{F9F0CCC3-FBFE-4B27-B570-970E0BCFC252}" srcOrd="1" destOrd="0" presId="urn:microsoft.com/office/officeart/2009/3/layout/HorizontalOrganizationChart"/>
    <dgm:cxn modelId="{380D12F7-1451-4E77-8176-793F880B35E6}" type="presParOf" srcId="{2F4D4773-FFC5-4F61-8149-7D58BFBC67F2}" destId="{C2AF14CC-3787-4ACA-8A0C-317C4D9BE099}" srcOrd="1" destOrd="0" presId="urn:microsoft.com/office/officeart/2009/3/layout/HorizontalOrganizationChart"/>
    <dgm:cxn modelId="{4702C5BF-DD47-43C2-9377-3EF4AA595320}" type="presParOf" srcId="{2F4D4773-FFC5-4F61-8149-7D58BFBC67F2}" destId="{C67CB219-88D2-4348-A928-FD45816CB5DB}" srcOrd="2" destOrd="0" presId="urn:microsoft.com/office/officeart/2009/3/layout/HorizontalOrganizationChart"/>
    <dgm:cxn modelId="{0EBD24AC-1B50-44BE-976F-3D3819643985}" type="presParOf" srcId="{829CB818-F3AC-4652-83A4-FC40A0EE0D97}" destId="{646A1EB5-7895-47B0-AE7A-C72C80D3F8A9}" srcOrd="2" destOrd="0" presId="urn:microsoft.com/office/officeart/2009/3/layout/HorizontalOrganizationChart"/>
    <dgm:cxn modelId="{569BB5E2-F6E0-4681-8031-F7F7573477D1}" type="presParOf" srcId="{B7096CFA-1B75-4090-91D8-6412E0571E8F}" destId="{2CC4B09A-3671-44E4-8A2A-5F4E637CA66A}" srcOrd="2" destOrd="0" presId="urn:microsoft.com/office/officeart/2009/3/layout/HorizontalOrganizationChart"/>
    <dgm:cxn modelId="{80E334A3-2F58-45D1-8675-20DFB1DCD6AD}" type="presParOf" srcId="{FBE42236-22AE-441B-8B69-19C34E1245C4}" destId="{DB2F9724-01CD-4C74-BF22-0FAAEAEEC9AC}"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BAFBC-6D6F-49F8-82BC-62DB009282D7}">
      <dsp:nvSpPr>
        <dsp:cNvPr id="0" name=""/>
        <dsp:cNvSpPr/>
      </dsp:nvSpPr>
      <dsp:spPr>
        <a:xfrm>
          <a:off x="865125" y="1700"/>
          <a:ext cx="1786205" cy="107172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l-GR" sz="1800" kern="1200" dirty="0"/>
            <a:t>Σύνδεση στη βάση &amp; δημιουργία πίνακα</a:t>
          </a:r>
        </a:p>
      </dsp:txBody>
      <dsp:txXfrm>
        <a:off x="896515" y="33090"/>
        <a:ext cx="1723425" cy="1008943"/>
      </dsp:txXfrm>
    </dsp:sp>
    <dsp:sp modelId="{80222FD7-AAF9-4334-8D12-279433DEA984}">
      <dsp:nvSpPr>
        <dsp:cNvPr id="0" name=""/>
        <dsp:cNvSpPr/>
      </dsp:nvSpPr>
      <dsp:spPr>
        <a:xfrm>
          <a:off x="2808517" y="316073"/>
          <a:ext cx="378675" cy="442978"/>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l-GR" sz="1600" kern="1200"/>
        </a:p>
      </dsp:txBody>
      <dsp:txXfrm>
        <a:off x="2808517" y="404669"/>
        <a:ext cx="265073" cy="265786"/>
      </dsp:txXfrm>
    </dsp:sp>
    <dsp:sp modelId="{CFDB4ADD-98FC-416E-982C-B0977EBCD136}">
      <dsp:nvSpPr>
        <dsp:cNvPr id="0" name=""/>
        <dsp:cNvSpPr/>
      </dsp:nvSpPr>
      <dsp:spPr>
        <a:xfrm>
          <a:off x="3365813" y="1700"/>
          <a:ext cx="1786205" cy="107172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l-GR" sz="2000" kern="1200" dirty="0"/>
            <a:t>Κατέβασμα του </a:t>
          </a:r>
          <a:r>
            <a:rPr lang="en-US" sz="2000" kern="1200" dirty="0" err="1"/>
            <a:t>ClinVar</a:t>
          </a:r>
          <a:r>
            <a:rPr lang="en-US" sz="2000" kern="1200" dirty="0"/>
            <a:t> </a:t>
          </a:r>
          <a:r>
            <a:rPr lang="el-GR" sz="2000" kern="1200" dirty="0"/>
            <a:t>αρχείου</a:t>
          </a:r>
        </a:p>
      </dsp:txBody>
      <dsp:txXfrm>
        <a:off x="3397203" y="33090"/>
        <a:ext cx="1723425" cy="1008943"/>
      </dsp:txXfrm>
    </dsp:sp>
    <dsp:sp modelId="{09C5FBCD-5A2B-433B-B58D-D11A3945B525}">
      <dsp:nvSpPr>
        <dsp:cNvPr id="0" name=""/>
        <dsp:cNvSpPr/>
      </dsp:nvSpPr>
      <dsp:spPr>
        <a:xfrm>
          <a:off x="5309204" y="316073"/>
          <a:ext cx="378675" cy="442978"/>
        </a:xfrm>
        <a:prstGeom prst="rightArrow">
          <a:avLst>
            <a:gd name="adj1" fmla="val 60000"/>
            <a:gd name="adj2" fmla="val 5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l-GR" sz="1600" kern="1200"/>
        </a:p>
      </dsp:txBody>
      <dsp:txXfrm>
        <a:off x="5309204" y="404669"/>
        <a:ext cx="265073" cy="265786"/>
      </dsp:txXfrm>
    </dsp:sp>
    <dsp:sp modelId="{5CBF82BC-75E5-4FF1-909F-F04C094948F6}">
      <dsp:nvSpPr>
        <dsp:cNvPr id="0" name=""/>
        <dsp:cNvSpPr/>
      </dsp:nvSpPr>
      <dsp:spPr>
        <a:xfrm>
          <a:off x="5866501" y="1700"/>
          <a:ext cx="1786205" cy="1071723"/>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l-GR" sz="1800" kern="1200" dirty="0"/>
            <a:t>Επεξεργασία με </a:t>
          </a:r>
          <a:r>
            <a:rPr lang="en-US" sz="1800" kern="1200" dirty="0" err="1"/>
            <a:t>process_clinvar_data</a:t>
          </a:r>
          <a:endParaRPr lang="el-GR" sz="1800" kern="1200" dirty="0"/>
        </a:p>
      </dsp:txBody>
      <dsp:txXfrm>
        <a:off x="5897891" y="33090"/>
        <a:ext cx="1723425" cy="1008943"/>
      </dsp:txXfrm>
    </dsp:sp>
    <dsp:sp modelId="{AEB435C6-C4D1-4864-B433-76EB659EFFB3}">
      <dsp:nvSpPr>
        <dsp:cNvPr id="0" name=""/>
        <dsp:cNvSpPr/>
      </dsp:nvSpPr>
      <dsp:spPr>
        <a:xfrm>
          <a:off x="7809892" y="316073"/>
          <a:ext cx="378675" cy="442978"/>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l-GR" sz="1600" kern="1200"/>
        </a:p>
      </dsp:txBody>
      <dsp:txXfrm>
        <a:off x="7809892" y="404669"/>
        <a:ext cx="265073" cy="265786"/>
      </dsp:txXfrm>
    </dsp:sp>
    <dsp:sp modelId="{A0D822CF-84F4-4C8E-AD94-B635F9760A0F}">
      <dsp:nvSpPr>
        <dsp:cNvPr id="0" name=""/>
        <dsp:cNvSpPr/>
      </dsp:nvSpPr>
      <dsp:spPr>
        <a:xfrm>
          <a:off x="8367188" y="1700"/>
          <a:ext cx="1786205" cy="1071723"/>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l-GR" sz="1600" kern="1200" dirty="0"/>
            <a:t>Απλοποίηση της κλινικής σημασίας και υπολογισμός </a:t>
          </a:r>
          <a:r>
            <a:rPr lang="en-US" sz="1600" kern="1200" dirty="0"/>
            <a:t>conflicts</a:t>
          </a:r>
          <a:endParaRPr lang="el-GR" sz="1600" kern="1200" dirty="0"/>
        </a:p>
      </dsp:txBody>
      <dsp:txXfrm>
        <a:off x="8398578" y="33090"/>
        <a:ext cx="1723425" cy="1008943"/>
      </dsp:txXfrm>
    </dsp:sp>
    <dsp:sp modelId="{076AB3E3-09C2-45B5-A86C-5A511ED6AEFA}">
      <dsp:nvSpPr>
        <dsp:cNvPr id="0" name=""/>
        <dsp:cNvSpPr/>
      </dsp:nvSpPr>
      <dsp:spPr>
        <a:xfrm rot="5400000">
          <a:off x="9070953" y="1198458"/>
          <a:ext cx="378675" cy="442978"/>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l-GR" sz="1600" kern="1200"/>
        </a:p>
      </dsp:txBody>
      <dsp:txXfrm rot="-5400000">
        <a:off x="9127398" y="1230609"/>
        <a:ext cx="265786" cy="265073"/>
      </dsp:txXfrm>
    </dsp:sp>
    <dsp:sp modelId="{55A65E01-69FE-4781-92F7-185A1BB34EFE}">
      <dsp:nvSpPr>
        <dsp:cNvPr id="0" name=""/>
        <dsp:cNvSpPr/>
      </dsp:nvSpPr>
      <dsp:spPr>
        <a:xfrm>
          <a:off x="8367188" y="1787906"/>
          <a:ext cx="1786205" cy="1071723"/>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l-GR" sz="1800" kern="1200" dirty="0"/>
            <a:t>Υπολογισμός </a:t>
          </a:r>
          <a:r>
            <a:rPr lang="en-US" sz="1800" kern="1200" dirty="0"/>
            <a:t>consequences  (protein/</a:t>
          </a:r>
          <a:r>
            <a:rPr lang="el-GR" sz="1800" kern="1200" dirty="0"/>
            <a:t> </a:t>
          </a:r>
          <a:r>
            <a:rPr lang="en-US" sz="1800" kern="1200" dirty="0"/>
            <a:t>DNA/</a:t>
          </a:r>
          <a:r>
            <a:rPr lang="el-GR" sz="1800" kern="1200" dirty="0"/>
            <a:t> </a:t>
          </a:r>
          <a:r>
            <a:rPr lang="en-US" sz="1800" kern="1200" dirty="0"/>
            <a:t>molecular)</a:t>
          </a:r>
          <a:endParaRPr lang="el-GR" sz="1800" kern="1200" dirty="0"/>
        </a:p>
      </dsp:txBody>
      <dsp:txXfrm>
        <a:off x="8398578" y="1819296"/>
        <a:ext cx="1723425" cy="1008943"/>
      </dsp:txXfrm>
    </dsp:sp>
    <dsp:sp modelId="{B1B281EA-786C-4601-BC9E-3ECF770776FC}">
      <dsp:nvSpPr>
        <dsp:cNvPr id="0" name=""/>
        <dsp:cNvSpPr/>
      </dsp:nvSpPr>
      <dsp:spPr>
        <a:xfrm rot="10800000">
          <a:off x="7831327" y="2102278"/>
          <a:ext cx="378675" cy="442978"/>
        </a:xfrm>
        <a:prstGeom prst="rightArrow">
          <a:avLst>
            <a:gd name="adj1" fmla="val 60000"/>
            <a:gd name="adj2" fmla="val 5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l-GR" sz="1600" kern="1200"/>
        </a:p>
      </dsp:txBody>
      <dsp:txXfrm rot="10800000">
        <a:off x="7944929" y="2190874"/>
        <a:ext cx="265073" cy="265786"/>
      </dsp:txXfrm>
    </dsp:sp>
    <dsp:sp modelId="{7A101D17-D4C0-4F74-9D25-4AC138F3E5E4}">
      <dsp:nvSpPr>
        <dsp:cNvPr id="0" name=""/>
        <dsp:cNvSpPr/>
      </dsp:nvSpPr>
      <dsp:spPr>
        <a:xfrm>
          <a:off x="5866501" y="1787906"/>
          <a:ext cx="1786205" cy="107172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l-GR" sz="1800" kern="1200" dirty="0"/>
            <a:t>Υπολογισμός </a:t>
          </a:r>
          <a:r>
            <a:rPr lang="en-US" sz="1800" kern="1200" dirty="0"/>
            <a:t>ACMG criteria (group-based + direct)</a:t>
          </a:r>
        </a:p>
      </dsp:txBody>
      <dsp:txXfrm>
        <a:off x="5897891" y="1819296"/>
        <a:ext cx="1723425" cy="1008943"/>
      </dsp:txXfrm>
    </dsp:sp>
    <dsp:sp modelId="{2DB2ADC2-0CB8-4FC1-9375-8B3CB239B826}">
      <dsp:nvSpPr>
        <dsp:cNvPr id="0" name=""/>
        <dsp:cNvSpPr/>
      </dsp:nvSpPr>
      <dsp:spPr>
        <a:xfrm rot="10800000">
          <a:off x="5330639" y="2102278"/>
          <a:ext cx="378675" cy="442978"/>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l-GR" sz="1600" kern="1200"/>
        </a:p>
      </dsp:txBody>
      <dsp:txXfrm rot="10800000">
        <a:off x="5444241" y="2190874"/>
        <a:ext cx="265073" cy="265786"/>
      </dsp:txXfrm>
    </dsp:sp>
    <dsp:sp modelId="{93EDA30B-06AF-4F93-A193-C3E7DE86967A}">
      <dsp:nvSpPr>
        <dsp:cNvPr id="0" name=""/>
        <dsp:cNvSpPr/>
      </dsp:nvSpPr>
      <dsp:spPr>
        <a:xfrm>
          <a:off x="3365813" y="1787906"/>
          <a:ext cx="1786205" cy="107172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l-GR" sz="1400" kern="1200" dirty="0"/>
            <a:t>Συνδυασμός όλων των </a:t>
          </a:r>
          <a:r>
            <a:rPr lang="en-US" sz="1400" kern="1200" dirty="0"/>
            <a:t>ACMG </a:t>
          </a:r>
          <a:r>
            <a:rPr lang="el-GR" sz="1400" kern="1200" dirty="0"/>
            <a:t>κριτηρίων σε μία στήλη (</a:t>
          </a:r>
          <a:r>
            <a:rPr lang="en-US" sz="1400" kern="1200" dirty="0" err="1"/>
            <a:t>acmg_combined_criteria</a:t>
          </a:r>
          <a:r>
            <a:rPr lang="en-US" sz="1400" kern="1200" dirty="0"/>
            <a:t>)</a:t>
          </a:r>
          <a:endParaRPr lang="el-GR" sz="1400" kern="1200" dirty="0"/>
        </a:p>
      </dsp:txBody>
      <dsp:txXfrm>
        <a:off x="3397203" y="1819296"/>
        <a:ext cx="1723425" cy="1008943"/>
      </dsp:txXfrm>
    </dsp:sp>
    <dsp:sp modelId="{A2B53E10-BBB5-4FE0-ABDC-FF2494A5FEEB}">
      <dsp:nvSpPr>
        <dsp:cNvPr id="0" name=""/>
        <dsp:cNvSpPr/>
      </dsp:nvSpPr>
      <dsp:spPr>
        <a:xfrm rot="10800000">
          <a:off x="2829951" y="2102278"/>
          <a:ext cx="378675" cy="442978"/>
        </a:xfrm>
        <a:prstGeom prst="rightArrow">
          <a:avLst>
            <a:gd name="adj1" fmla="val 60000"/>
            <a:gd name="adj2" fmla="val 5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l-GR" sz="1600" kern="1200"/>
        </a:p>
      </dsp:txBody>
      <dsp:txXfrm rot="10800000">
        <a:off x="2943553" y="2190874"/>
        <a:ext cx="265073" cy="265786"/>
      </dsp:txXfrm>
    </dsp:sp>
    <dsp:sp modelId="{C0866C48-48BD-41C4-B836-CC9F9EFAFBAA}">
      <dsp:nvSpPr>
        <dsp:cNvPr id="0" name=""/>
        <dsp:cNvSpPr/>
      </dsp:nvSpPr>
      <dsp:spPr>
        <a:xfrm>
          <a:off x="865125" y="1787906"/>
          <a:ext cx="1786205" cy="1071723"/>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l-GR" sz="1800" kern="1200" dirty="0"/>
            <a:t>Μετατροπή πεδίων λίστας (π.χ. </a:t>
          </a:r>
          <a:r>
            <a:rPr lang="en-US" sz="1800" kern="1200" dirty="0" err="1"/>
            <a:t>rcvaccession</a:t>
          </a:r>
          <a:r>
            <a:rPr lang="en-US" sz="1800" kern="1200" dirty="0"/>
            <a:t>)</a:t>
          </a:r>
          <a:r>
            <a:rPr lang="el-GR" sz="1800" kern="1200" dirty="0"/>
            <a:t> </a:t>
          </a:r>
        </a:p>
      </dsp:txBody>
      <dsp:txXfrm>
        <a:off x="896515" y="1819296"/>
        <a:ext cx="1723425" cy="1008943"/>
      </dsp:txXfrm>
    </dsp:sp>
    <dsp:sp modelId="{C6101F12-80CA-45BA-B618-F303EFBD9321}">
      <dsp:nvSpPr>
        <dsp:cNvPr id="0" name=""/>
        <dsp:cNvSpPr/>
      </dsp:nvSpPr>
      <dsp:spPr>
        <a:xfrm rot="5400000">
          <a:off x="1568890" y="2984663"/>
          <a:ext cx="378675" cy="442978"/>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l-GR" sz="1600" kern="1200"/>
        </a:p>
      </dsp:txBody>
      <dsp:txXfrm rot="-5400000">
        <a:off x="1625335" y="3016814"/>
        <a:ext cx="265786" cy="265073"/>
      </dsp:txXfrm>
    </dsp:sp>
    <dsp:sp modelId="{FC5F29BB-ECCE-4B89-BEAB-4BF19E57E837}">
      <dsp:nvSpPr>
        <dsp:cNvPr id="0" name=""/>
        <dsp:cNvSpPr/>
      </dsp:nvSpPr>
      <dsp:spPr>
        <a:xfrm>
          <a:off x="865125" y="3574111"/>
          <a:ext cx="1786205" cy="1071723"/>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l-GR" sz="2000" kern="1200" dirty="0"/>
            <a:t>Φιλτράρισμα αξιόπιστων </a:t>
          </a:r>
          <a:r>
            <a:rPr lang="en-US" sz="2000" kern="1200" dirty="0"/>
            <a:t>IDs</a:t>
          </a:r>
          <a:endParaRPr lang="el-GR" sz="2000" kern="1200" dirty="0"/>
        </a:p>
      </dsp:txBody>
      <dsp:txXfrm>
        <a:off x="896515" y="3605501"/>
        <a:ext cx="1723425" cy="1008943"/>
      </dsp:txXfrm>
    </dsp:sp>
    <dsp:sp modelId="{69B49F95-A4B5-4B18-963E-B548EAF7D881}">
      <dsp:nvSpPr>
        <dsp:cNvPr id="0" name=""/>
        <dsp:cNvSpPr/>
      </dsp:nvSpPr>
      <dsp:spPr>
        <a:xfrm>
          <a:off x="2808517" y="3888483"/>
          <a:ext cx="378675" cy="442978"/>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l-GR" sz="1600" kern="1200"/>
        </a:p>
      </dsp:txBody>
      <dsp:txXfrm>
        <a:off x="2808517" y="3977079"/>
        <a:ext cx="265073" cy="265786"/>
      </dsp:txXfrm>
    </dsp:sp>
    <dsp:sp modelId="{8D56E468-5249-42A7-9AF8-489412DC8EBA}">
      <dsp:nvSpPr>
        <dsp:cNvPr id="0" name=""/>
        <dsp:cNvSpPr/>
      </dsp:nvSpPr>
      <dsp:spPr>
        <a:xfrm>
          <a:off x="3365813" y="3574111"/>
          <a:ext cx="1786205" cy="1071723"/>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l-GR" sz="1800" kern="1200" dirty="0"/>
            <a:t>Εισαγωγή όλων των δεδομένων στη βάση</a:t>
          </a:r>
        </a:p>
      </dsp:txBody>
      <dsp:txXfrm>
        <a:off x="3397203" y="3605501"/>
        <a:ext cx="1723425" cy="1008943"/>
      </dsp:txXfrm>
    </dsp:sp>
    <dsp:sp modelId="{607B1BC6-F3A2-4C4C-9204-AD53FE8DD004}">
      <dsp:nvSpPr>
        <dsp:cNvPr id="0" name=""/>
        <dsp:cNvSpPr/>
      </dsp:nvSpPr>
      <dsp:spPr>
        <a:xfrm>
          <a:off x="5309204" y="3888483"/>
          <a:ext cx="378675" cy="442978"/>
        </a:xfrm>
        <a:prstGeom prst="rightArrow">
          <a:avLst>
            <a:gd name="adj1" fmla="val 60000"/>
            <a:gd name="adj2" fmla="val 5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l-GR" sz="1600" kern="1200"/>
        </a:p>
      </dsp:txBody>
      <dsp:txXfrm>
        <a:off x="5309204" y="3977079"/>
        <a:ext cx="265073" cy="265786"/>
      </dsp:txXfrm>
    </dsp:sp>
    <dsp:sp modelId="{5FD2BF0E-0896-4314-9C7A-BC1CFECDC49A}">
      <dsp:nvSpPr>
        <dsp:cNvPr id="0" name=""/>
        <dsp:cNvSpPr/>
      </dsp:nvSpPr>
      <dsp:spPr>
        <a:xfrm>
          <a:off x="5866501" y="3574111"/>
          <a:ext cx="1786205" cy="107172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l-GR" sz="2000" kern="1200" dirty="0"/>
            <a:t>Καθαρισμός προσωρινών αρχείων</a:t>
          </a:r>
        </a:p>
      </dsp:txBody>
      <dsp:txXfrm>
        <a:off x="5897891" y="3605501"/>
        <a:ext cx="1723425" cy="1008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8219E-778B-4DE2-8746-AC6B6033C602}">
      <dsp:nvSpPr>
        <dsp:cNvPr id="0" name=""/>
        <dsp:cNvSpPr/>
      </dsp:nvSpPr>
      <dsp:spPr>
        <a:xfrm>
          <a:off x="582645" y="1178"/>
          <a:ext cx="2174490" cy="1304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Psycopg2</a:t>
          </a:r>
        </a:p>
      </dsp:txBody>
      <dsp:txXfrm>
        <a:off x="582645" y="1178"/>
        <a:ext cx="2174490" cy="1304694"/>
      </dsp:txXfrm>
    </dsp:sp>
    <dsp:sp modelId="{49E91701-CAC4-454E-9038-125F7B3AB7E0}">
      <dsp:nvSpPr>
        <dsp:cNvPr id="0" name=""/>
        <dsp:cNvSpPr/>
      </dsp:nvSpPr>
      <dsp:spPr>
        <a:xfrm>
          <a:off x="2974584" y="1178"/>
          <a:ext cx="2174490" cy="1304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Pandas</a:t>
          </a:r>
        </a:p>
      </dsp:txBody>
      <dsp:txXfrm>
        <a:off x="2974584" y="1178"/>
        <a:ext cx="2174490" cy="1304694"/>
      </dsp:txXfrm>
    </dsp:sp>
    <dsp:sp modelId="{7D6CD5FC-4441-477A-AC64-8A27774F5F73}">
      <dsp:nvSpPr>
        <dsp:cNvPr id="0" name=""/>
        <dsp:cNvSpPr/>
      </dsp:nvSpPr>
      <dsp:spPr>
        <a:xfrm>
          <a:off x="5366524" y="1178"/>
          <a:ext cx="2174490" cy="13046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url lib</a:t>
          </a:r>
        </a:p>
      </dsp:txBody>
      <dsp:txXfrm>
        <a:off x="5366524" y="1178"/>
        <a:ext cx="2174490" cy="1304694"/>
      </dsp:txXfrm>
    </dsp:sp>
    <dsp:sp modelId="{1B4713F4-58FE-4175-B282-20E9D3AAE977}">
      <dsp:nvSpPr>
        <dsp:cNvPr id="0" name=""/>
        <dsp:cNvSpPr/>
      </dsp:nvSpPr>
      <dsp:spPr>
        <a:xfrm>
          <a:off x="7758464" y="1178"/>
          <a:ext cx="2174490" cy="1304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Re</a:t>
          </a:r>
        </a:p>
      </dsp:txBody>
      <dsp:txXfrm>
        <a:off x="7758464" y="1178"/>
        <a:ext cx="2174490" cy="1304694"/>
      </dsp:txXfrm>
    </dsp:sp>
    <dsp:sp modelId="{01854BAD-1E05-4DF9-811B-969306A88E4B}">
      <dsp:nvSpPr>
        <dsp:cNvPr id="0" name=""/>
        <dsp:cNvSpPr/>
      </dsp:nvSpPr>
      <dsp:spPr>
        <a:xfrm>
          <a:off x="582645" y="1523321"/>
          <a:ext cx="2174490" cy="1304694"/>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Traceback</a:t>
          </a:r>
        </a:p>
      </dsp:txBody>
      <dsp:txXfrm>
        <a:off x="582645" y="1523321"/>
        <a:ext cx="2174490" cy="1304694"/>
      </dsp:txXfrm>
    </dsp:sp>
    <dsp:sp modelId="{E3921A31-223D-45E1-8073-D235EAEDBEDE}">
      <dsp:nvSpPr>
        <dsp:cNvPr id="0" name=""/>
        <dsp:cNvSpPr/>
      </dsp:nvSpPr>
      <dsp:spPr>
        <a:xfrm>
          <a:off x="2974584" y="1523321"/>
          <a:ext cx="2174490" cy="1304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Os</a:t>
          </a:r>
        </a:p>
      </dsp:txBody>
      <dsp:txXfrm>
        <a:off x="2974584" y="1523321"/>
        <a:ext cx="2174490" cy="1304694"/>
      </dsp:txXfrm>
    </dsp:sp>
    <dsp:sp modelId="{F835F08B-43E1-4F25-9166-6CBBED69FF7A}">
      <dsp:nvSpPr>
        <dsp:cNvPr id="0" name=""/>
        <dsp:cNvSpPr/>
      </dsp:nvSpPr>
      <dsp:spPr>
        <a:xfrm>
          <a:off x="5366524" y="1523321"/>
          <a:ext cx="2174490" cy="1304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Typing</a:t>
          </a:r>
        </a:p>
      </dsp:txBody>
      <dsp:txXfrm>
        <a:off x="5366524" y="1523321"/>
        <a:ext cx="2174490" cy="1304694"/>
      </dsp:txXfrm>
    </dsp:sp>
    <dsp:sp modelId="{9DAB8E31-0106-45A9-AD2D-15D2DA9825EB}">
      <dsp:nvSpPr>
        <dsp:cNvPr id="0" name=""/>
        <dsp:cNvSpPr/>
      </dsp:nvSpPr>
      <dsp:spPr>
        <a:xfrm>
          <a:off x="7758464" y="1523321"/>
          <a:ext cx="2174490" cy="13046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Subprocess</a:t>
          </a:r>
        </a:p>
      </dsp:txBody>
      <dsp:txXfrm>
        <a:off x="7758464" y="1523321"/>
        <a:ext cx="2174490" cy="1304694"/>
      </dsp:txXfrm>
    </dsp:sp>
    <dsp:sp modelId="{706DAF57-CBCD-4CE9-AD2A-28F7582062F5}">
      <dsp:nvSpPr>
        <dsp:cNvPr id="0" name=""/>
        <dsp:cNvSpPr/>
      </dsp:nvSpPr>
      <dsp:spPr>
        <a:xfrm>
          <a:off x="4170554" y="3045465"/>
          <a:ext cx="2174490" cy="1304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collections</a:t>
          </a:r>
        </a:p>
      </dsp:txBody>
      <dsp:txXfrm>
        <a:off x="4170554" y="3045465"/>
        <a:ext cx="2174490" cy="13046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4FCB5-8F25-451B-B8F1-C98AC0E9C5D3}">
      <dsp:nvSpPr>
        <dsp:cNvPr id="0" name=""/>
        <dsp:cNvSpPr/>
      </dsp:nvSpPr>
      <dsp:spPr>
        <a:xfrm>
          <a:off x="0" y="1808"/>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5DCD55-1982-436B-A495-2866FBB91160}">
      <dsp:nvSpPr>
        <dsp:cNvPr id="0" name=""/>
        <dsp:cNvSpPr/>
      </dsp:nvSpPr>
      <dsp:spPr>
        <a:xfrm>
          <a:off x="233059" y="175158"/>
          <a:ext cx="423745" cy="4237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09A02D-305F-46CC-9724-27D9F5BE3B23}">
      <dsp:nvSpPr>
        <dsp:cNvPr id="0" name=""/>
        <dsp:cNvSpPr/>
      </dsp:nvSpPr>
      <dsp:spPr>
        <a:xfrm>
          <a:off x="889864" y="1808"/>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1. Health check</a:t>
          </a:r>
        </a:p>
      </dsp:txBody>
      <dsp:txXfrm>
        <a:off x="889864" y="1808"/>
        <a:ext cx="5355400" cy="770445"/>
      </dsp:txXfrm>
    </dsp:sp>
    <dsp:sp modelId="{685D4DED-254D-4300-B243-7C47EBCE0CF4}">
      <dsp:nvSpPr>
        <dsp:cNvPr id="0" name=""/>
        <dsp:cNvSpPr/>
      </dsp:nvSpPr>
      <dsp:spPr>
        <a:xfrm>
          <a:off x="0" y="964865"/>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471B03-DFCD-4094-B992-DB1E9F3169A0}">
      <dsp:nvSpPr>
        <dsp:cNvPr id="0" name=""/>
        <dsp:cNvSpPr/>
      </dsp:nvSpPr>
      <dsp:spPr>
        <a:xfrm>
          <a:off x="233059" y="1138215"/>
          <a:ext cx="423745" cy="4237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12D32C-3311-4DF1-8147-F0D3BE23483D}">
      <dsp:nvSpPr>
        <dsp:cNvPr id="0" name=""/>
        <dsp:cNvSpPr/>
      </dsp:nvSpPr>
      <dsp:spPr>
        <a:xfrm>
          <a:off x="889864" y="964865"/>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2. Variant Lookup by Gene + HGVS</a:t>
          </a:r>
        </a:p>
      </dsp:txBody>
      <dsp:txXfrm>
        <a:off x="889864" y="964865"/>
        <a:ext cx="5355400" cy="770445"/>
      </dsp:txXfrm>
    </dsp:sp>
    <dsp:sp modelId="{1CEC6A91-4576-42E5-B447-7373EA7172E9}">
      <dsp:nvSpPr>
        <dsp:cNvPr id="0" name=""/>
        <dsp:cNvSpPr/>
      </dsp:nvSpPr>
      <dsp:spPr>
        <a:xfrm>
          <a:off x="0" y="1927922"/>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B46F38-FF90-4E7F-BDD0-DDD3E29CD082}">
      <dsp:nvSpPr>
        <dsp:cNvPr id="0" name=""/>
        <dsp:cNvSpPr/>
      </dsp:nvSpPr>
      <dsp:spPr>
        <a:xfrm>
          <a:off x="233059" y="2101272"/>
          <a:ext cx="423745" cy="4237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1D0BEC-E873-4173-80DE-E4EAD318561E}">
      <dsp:nvSpPr>
        <dsp:cNvPr id="0" name=""/>
        <dsp:cNvSpPr/>
      </dsp:nvSpPr>
      <dsp:spPr>
        <a:xfrm>
          <a:off x="889864" y="1927922"/>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3. Apply ACMG Rules to All Variants</a:t>
          </a:r>
        </a:p>
      </dsp:txBody>
      <dsp:txXfrm>
        <a:off x="889864" y="1927922"/>
        <a:ext cx="5355400" cy="770445"/>
      </dsp:txXfrm>
    </dsp:sp>
    <dsp:sp modelId="{6CA8F356-B711-4BDA-B49E-23F2D611AB4E}">
      <dsp:nvSpPr>
        <dsp:cNvPr id="0" name=""/>
        <dsp:cNvSpPr/>
      </dsp:nvSpPr>
      <dsp:spPr>
        <a:xfrm>
          <a:off x="0" y="2890979"/>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3BA691-D849-4D8B-8EB5-294A70DD567D}">
      <dsp:nvSpPr>
        <dsp:cNvPr id="0" name=""/>
        <dsp:cNvSpPr/>
      </dsp:nvSpPr>
      <dsp:spPr>
        <a:xfrm>
          <a:off x="233059" y="3064329"/>
          <a:ext cx="423745" cy="4237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063DA4-16B8-48C1-80EC-FD33E52BBC64}">
      <dsp:nvSpPr>
        <dsp:cNvPr id="0" name=""/>
        <dsp:cNvSpPr/>
      </dsp:nvSpPr>
      <dsp:spPr>
        <a:xfrm>
          <a:off x="889864" y="2890979"/>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4. Search Variants by Protein Position</a:t>
          </a:r>
        </a:p>
      </dsp:txBody>
      <dsp:txXfrm>
        <a:off x="889864" y="2890979"/>
        <a:ext cx="5355400" cy="770445"/>
      </dsp:txXfrm>
    </dsp:sp>
    <dsp:sp modelId="{0E53F683-A36B-4D8E-9BB6-D6589C47F1B5}">
      <dsp:nvSpPr>
        <dsp:cNvPr id="0" name=""/>
        <dsp:cNvSpPr/>
      </dsp:nvSpPr>
      <dsp:spPr>
        <a:xfrm>
          <a:off x="0" y="3854036"/>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BED898-2125-485F-911A-00BDAD988FE2}">
      <dsp:nvSpPr>
        <dsp:cNvPr id="0" name=""/>
        <dsp:cNvSpPr/>
      </dsp:nvSpPr>
      <dsp:spPr>
        <a:xfrm>
          <a:off x="233059" y="4027386"/>
          <a:ext cx="423745" cy="4237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D21657-B941-4D2C-8D60-CC3472219C10}">
      <dsp:nvSpPr>
        <dsp:cNvPr id="0" name=""/>
        <dsp:cNvSpPr/>
      </dsp:nvSpPr>
      <dsp:spPr>
        <a:xfrm>
          <a:off x="889864" y="3854036"/>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5. Search Variants by Molecular Consequence</a:t>
          </a:r>
        </a:p>
      </dsp:txBody>
      <dsp:txXfrm>
        <a:off x="889864" y="3854036"/>
        <a:ext cx="5355400" cy="770445"/>
      </dsp:txXfrm>
    </dsp:sp>
    <dsp:sp modelId="{836EF7A2-472A-43A7-B829-D9424B2163AE}">
      <dsp:nvSpPr>
        <dsp:cNvPr id="0" name=""/>
        <dsp:cNvSpPr/>
      </dsp:nvSpPr>
      <dsp:spPr>
        <a:xfrm>
          <a:off x="0" y="4817093"/>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169F4F-17DB-4727-82A5-043D640EAC82}">
      <dsp:nvSpPr>
        <dsp:cNvPr id="0" name=""/>
        <dsp:cNvSpPr/>
      </dsp:nvSpPr>
      <dsp:spPr>
        <a:xfrm>
          <a:off x="233059" y="4990443"/>
          <a:ext cx="423745" cy="4237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9D2FCA-9598-4F06-8937-560A291EC378}">
      <dsp:nvSpPr>
        <dsp:cNvPr id="0" name=""/>
        <dsp:cNvSpPr/>
      </dsp:nvSpPr>
      <dsp:spPr>
        <a:xfrm>
          <a:off x="889864" y="4817093"/>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6. Summarizes Classification Counts</a:t>
          </a:r>
        </a:p>
      </dsp:txBody>
      <dsp:txXfrm>
        <a:off x="889864" y="4817093"/>
        <a:ext cx="5355400" cy="7704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E9F31-9E9E-4233-9499-1DB96FC4AB80}">
      <dsp:nvSpPr>
        <dsp:cNvPr id="0" name=""/>
        <dsp:cNvSpPr/>
      </dsp:nvSpPr>
      <dsp:spPr>
        <a:xfrm>
          <a:off x="4878253" y="2388677"/>
          <a:ext cx="273467" cy="1863924"/>
        </a:xfrm>
        <a:custGeom>
          <a:avLst/>
          <a:gdLst/>
          <a:ahLst/>
          <a:cxnLst/>
          <a:rect l="0" t="0" r="0" b="0"/>
          <a:pathLst>
            <a:path>
              <a:moveTo>
                <a:pt x="0" y="0"/>
              </a:moveTo>
              <a:lnTo>
                <a:pt x="136733" y="0"/>
              </a:lnTo>
              <a:lnTo>
                <a:pt x="136733" y="1863924"/>
              </a:lnTo>
              <a:lnTo>
                <a:pt x="273467" y="1863924"/>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9755DF-6BE7-4368-BDD8-1E2B87645777}">
      <dsp:nvSpPr>
        <dsp:cNvPr id="0" name=""/>
        <dsp:cNvSpPr/>
      </dsp:nvSpPr>
      <dsp:spPr>
        <a:xfrm>
          <a:off x="6519058" y="3134521"/>
          <a:ext cx="273467" cy="424587"/>
        </a:xfrm>
        <a:custGeom>
          <a:avLst/>
          <a:gdLst/>
          <a:ahLst/>
          <a:cxnLst/>
          <a:rect l="0" t="0" r="0" b="0"/>
          <a:pathLst>
            <a:path>
              <a:moveTo>
                <a:pt x="0" y="0"/>
              </a:moveTo>
              <a:lnTo>
                <a:pt x="136733" y="0"/>
              </a:lnTo>
              <a:lnTo>
                <a:pt x="136733" y="424587"/>
              </a:lnTo>
              <a:lnTo>
                <a:pt x="273467" y="424587"/>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D65ADE-FBB3-4270-BFB1-86BC13B82A10}">
      <dsp:nvSpPr>
        <dsp:cNvPr id="0" name=""/>
        <dsp:cNvSpPr/>
      </dsp:nvSpPr>
      <dsp:spPr>
        <a:xfrm>
          <a:off x="6519058" y="2689058"/>
          <a:ext cx="273467" cy="445462"/>
        </a:xfrm>
        <a:custGeom>
          <a:avLst/>
          <a:gdLst/>
          <a:ahLst/>
          <a:cxnLst/>
          <a:rect l="0" t="0" r="0" b="0"/>
          <a:pathLst>
            <a:path>
              <a:moveTo>
                <a:pt x="0" y="445462"/>
              </a:moveTo>
              <a:lnTo>
                <a:pt x="136733" y="445462"/>
              </a:lnTo>
              <a:lnTo>
                <a:pt x="136733" y="0"/>
              </a:lnTo>
              <a:lnTo>
                <a:pt x="273467" y="0"/>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74B5E9-71A6-4EA8-B340-F1C6EF95ECEB}">
      <dsp:nvSpPr>
        <dsp:cNvPr id="0" name=""/>
        <dsp:cNvSpPr/>
      </dsp:nvSpPr>
      <dsp:spPr>
        <a:xfrm>
          <a:off x="4878253" y="2388677"/>
          <a:ext cx="273467" cy="745843"/>
        </a:xfrm>
        <a:custGeom>
          <a:avLst/>
          <a:gdLst/>
          <a:ahLst/>
          <a:cxnLst/>
          <a:rect l="0" t="0" r="0" b="0"/>
          <a:pathLst>
            <a:path>
              <a:moveTo>
                <a:pt x="0" y="0"/>
              </a:moveTo>
              <a:lnTo>
                <a:pt x="136733" y="0"/>
              </a:lnTo>
              <a:lnTo>
                <a:pt x="136733" y="745843"/>
              </a:lnTo>
              <a:lnTo>
                <a:pt x="273467" y="745843"/>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048781-637B-446C-B653-1BD4B585A35D}">
      <dsp:nvSpPr>
        <dsp:cNvPr id="0" name=""/>
        <dsp:cNvSpPr/>
      </dsp:nvSpPr>
      <dsp:spPr>
        <a:xfrm>
          <a:off x="9800669" y="1640872"/>
          <a:ext cx="273467" cy="91440"/>
        </a:xfrm>
        <a:custGeom>
          <a:avLst/>
          <a:gdLst/>
          <a:ahLst/>
          <a:cxnLst/>
          <a:rect l="0" t="0" r="0" b="0"/>
          <a:pathLst>
            <a:path>
              <a:moveTo>
                <a:pt x="0" y="45720"/>
              </a:moveTo>
              <a:lnTo>
                <a:pt x="273467" y="45720"/>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08870F-A606-4323-81CD-C1FBA9B0220E}">
      <dsp:nvSpPr>
        <dsp:cNvPr id="0" name=""/>
        <dsp:cNvSpPr/>
      </dsp:nvSpPr>
      <dsp:spPr>
        <a:xfrm>
          <a:off x="8159864" y="1640872"/>
          <a:ext cx="273467" cy="91440"/>
        </a:xfrm>
        <a:custGeom>
          <a:avLst/>
          <a:gdLst/>
          <a:ahLst/>
          <a:cxnLst/>
          <a:rect l="0" t="0" r="0" b="0"/>
          <a:pathLst>
            <a:path>
              <a:moveTo>
                <a:pt x="0" y="45720"/>
              </a:moveTo>
              <a:lnTo>
                <a:pt x="273467" y="45720"/>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842A89-76F7-44A7-9301-090DA92C5B29}">
      <dsp:nvSpPr>
        <dsp:cNvPr id="0" name=""/>
        <dsp:cNvSpPr/>
      </dsp:nvSpPr>
      <dsp:spPr>
        <a:xfrm>
          <a:off x="6519058" y="1640872"/>
          <a:ext cx="273467" cy="91440"/>
        </a:xfrm>
        <a:custGeom>
          <a:avLst/>
          <a:gdLst/>
          <a:ahLst/>
          <a:cxnLst/>
          <a:rect l="0" t="0" r="0" b="0"/>
          <a:pathLst>
            <a:path>
              <a:moveTo>
                <a:pt x="0" y="45720"/>
              </a:moveTo>
              <a:lnTo>
                <a:pt x="273467" y="45720"/>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4B36D7-1A75-4708-B379-688FF1D69450}">
      <dsp:nvSpPr>
        <dsp:cNvPr id="0" name=""/>
        <dsp:cNvSpPr/>
      </dsp:nvSpPr>
      <dsp:spPr>
        <a:xfrm>
          <a:off x="4878253" y="1686592"/>
          <a:ext cx="273467" cy="702085"/>
        </a:xfrm>
        <a:custGeom>
          <a:avLst/>
          <a:gdLst/>
          <a:ahLst/>
          <a:cxnLst/>
          <a:rect l="0" t="0" r="0" b="0"/>
          <a:pathLst>
            <a:path>
              <a:moveTo>
                <a:pt x="0" y="702085"/>
              </a:moveTo>
              <a:lnTo>
                <a:pt x="136733" y="702085"/>
              </a:lnTo>
              <a:lnTo>
                <a:pt x="136733" y="0"/>
              </a:lnTo>
              <a:lnTo>
                <a:pt x="273467" y="0"/>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94BF2D-7B45-4329-B01A-02B1AE0177E0}">
      <dsp:nvSpPr>
        <dsp:cNvPr id="0" name=""/>
        <dsp:cNvSpPr/>
      </dsp:nvSpPr>
      <dsp:spPr>
        <a:xfrm>
          <a:off x="6519058" y="450284"/>
          <a:ext cx="273467" cy="91440"/>
        </a:xfrm>
        <a:custGeom>
          <a:avLst/>
          <a:gdLst/>
          <a:ahLst/>
          <a:cxnLst/>
          <a:rect l="0" t="0" r="0" b="0"/>
          <a:pathLst>
            <a:path>
              <a:moveTo>
                <a:pt x="0" y="45720"/>
              </a:moveTo>
              <a:lnTo>
                <a:pt x="273467" y="45720"/>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AA8D5C-A290-4035-90F5-BCC7F935AF3B}">
      <dsp:nvSpPr>
        <dsp:cNvPr id="0" name=""/>
        <dsp:cNvSpPr/>
      </dsp:nvSpPr>
      <dsp:spPr>
        <a:xfrm>
          <a:off x="4878253" y="496004"/>
          <a:ext cx="273467" cy="1892673"/>
        </a:xfrm>
        <a:custGeom>
          <a:avLst/>
          <a:gdLst/>
          <a:ahLst/>
          <a:cxnLst/>
          <a:rect l="0" t="0" r="0" b="0"/>
          <a:pathLst>
            <a:path>
              <a:moveTo>
                <a:pt x="0" y="1892673"/>
              </a:moveTo>
              <a:lnTo>
                <a:pt x="136733" y="1892673"/>
              </a:lnTo>
              <a:lnTo>
                <a:pt x="136733" y="0"/>
              </a:lnTo>
              <a:lnTo>
                <a:pt x="273467" y="0"/>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8A2966-0E4C-48A6-B64B-DFB508B49804}">
      <dsp:nvSpPr>
        <dsp:cNvPr id="0" name=""/>
        <dsp:cNvSpPr/>
      </dsp:nvSpPr>
      <dsp:spPr>
        <a:xfrm>
          <a:off x="3237448" y="2342957"/>
          <a:ext cx="273467" cy="91440"/>
        </a:xfrm>
        <a:custGeom>
          <a:avLst/>
          <a:gdLst/>
          <a:ahLst/>
          <a:cxnLst/>
          <a:rect l="0" t="0" r="0" b="0"/>
          <a:pathLst>
            <a:path>
              <a:moveTo>
                <a:pt x="0" y="45720"/>
              </a:moveTo>
              <a:lnTo>
                <a:pt x="273467" y="45720"/>
              </a:lnTo>
            </a:path>
          </a:pathLst>
        </a:custGeom>
        <a:noFill/>
        <a:ln w="1905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2FD008-0B66-49EC-A215-07910AEA2645}">
      <dsp:nvSpPr>
        <dsp:cNvPr id="0" name=""/>
        <dsp:cNvSpPr/>
      </dsp:nvSpPr>
      <dsp:spPr>
        <a:xfrm>
          <a:off x="1399595" y="2342957"/>
          <a:ext cx="273467" cy="91440"/>
        </a:xfrm>
        <a:custGeom>
          <a:avLst/>
          <a:gdLst/>
          <a:ahLst/>
          <a:cxnLst/>
          <a:rect l="0" t="0" r="0" b="0"/>
          <a:pathLst>
            <a:path>
              <a:moveTo>
                <a:pt x="0" y="45720"/>
              </a:moveTo>
              <a:lnTo>
                <a:pt x="273467" y="45720"/>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606C2B-A98D-4880-937A-EAFE9E7A61AE}">
      <dsp:nvSpPr>
        <dsp:cNvPr id="0" name=""/>
        <dsp:cNvSpPr/>
      </dsp:nvSpPr>
      <dsp:spPr>
        <a:xfrm>
          <a:off x="32257" y="1911492"/>
          <a:ext cx="1367337" cy="954370"/>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l-GR" sz="2000" kern="1200" dirty="0"/>
            <a:t>Ο χρήστης καλεί ένα </a:t>
          </a:r>
          <a:r>
            <a:rPr lang="en-US" sz="2000" kern="1200" dirty="0"/>
            <a:t>endpoint</a:t>
          </a:r>
          <a:endParaRPr lang="el-GR" sz="2000" kern="1200" dirty="0"/>
        </a:p>
      </dsp:txBody>
      <dsp:txXfrm>
        <a:off x="32257" y="1911492"/>
        <a:ext cx="1367337" cy="954370"/>
      </dsp:txXfrm>
    </dsp:sp>
    <dsp:sp modelId="{6F202A89-8BC5-414C-B300-242BAF942003}">
      <dsp:nvSpPr>
        <dsp:cNvPr id="0" name=""/>
        <dsp:cNvSpPr/>
      </dsp:nvSpPr>
      <dsp:spPr>
        <a:xfrm>
          <a:off x="1673063" y="1742321"/>
          <a:ext cx="1564384" cy="1292713"/>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l-GR" sz="1800" kern="1200" dirty="0"/>
            <a:t>Δημιουργείται σύνδεση με </a:t>
          </a:r>
          <a:r>
            <a:rPr lang="en-US" sz="1800" kern="1200" dirty="0"/>
            <a:t>PostgreSQL </a:t>
          </a:r>
          <a:r>
            <a:rPr lang="el-GR" sz="1800" kern="1200" dirty="0"/>
            <a:t>μέσω </a:t>
          </a:r>
          <a:r>
            <a:rPr lang="en-US" sz="1800" kern="1200" dirty="0"/>
            <a:t>psycopg2</a:t>
          </a:r>
          <a:endParaRPr lang="el-GR" sz="1800" kern="1200" dirty="0"/>
        </a:p>
      </dsp:txBody>
      <dsp:txXfrm>
        <a:off x="1673063" y="1742321"/>
        <a:ext cx="1564384" cy="1292713"/>
      </dsp:txXfrm>
    </dsp:sp>
    <dsp:sp modelId="{E1339599-F97C-42E4-84B5-32DFA50A1095}">
      <dsp:nvSpPr>
        <dsp:cNvPr id="0" name=""/>
        <dsp:cNvSpPr/>
      </dsp:nvSpPr>
      <dsp:spPr>
        <a:xfrm>
          <a:off x="3510915" y="1730792"/>
          <a:ext cx="1367337" cy="131577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l-GR" sz="1800" kern="1200" dirty="0"/>
            <a:t>Εκτέλεση </a:t>
          </a:r>
          <a:r>
            <a:rPr lang="en-US" sz="1800" kern="1200" dirty="0"/>
            <a:t>SQL query </a:t>
          </a:r>
          <a:r>
            <a:rPr lang="el-GR" sz="1800" kern="1200" dirty="0"/>
            <a:t>ανάλογα με τα φίλτρα εισόδου</a:t>
          </a:r>
        </a:p>
      </dsp:txBody>
      <dsp:txXfrm>
        <a:off x="3510915" y="1730792"/>
        <a:ext cx="1367337" cy="1315771"/>
      </dsp:txXfrm>
    </dsp:sp>
    <dsp:sp modelId="{A800A2FD-0341-41ED-B826-9D53BC11B5A8}">
      <dsp:nvSpPr>
        <dsp:cNvPr id="0" name=""/>
        <dsp:cNvSpPr/>
      </dsp:nvSpPr>
      <dsp:spPr>
        <a:xfrm>
          <a:off x="5151721" y="38809"/>
          <a:ext cx="1367337" cy="91438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l-GR" sz="2000" kern="1200" dirty="0"/>
            <a:t>Αν βρεθεί η παραλλαγή</a:t>
          </a:r>
        </a:p>
      </dsp:txBody>
      <dsp:txXfrm>
        <a:off x="5151721" y="38809"/>
        <a:ext cx="1367337" cy="914389"/>
      </dsp:txXfrm>
    </dsp:sp>
    <dsp:sp modelId="{31E250C4-F380-4130-9EB5-72FE534889E4}">
      <dsp:nvSpPr>
        <dsp:cNvPr id="0" name=""/>
        <dsp:cNvSpPr/>
      </dsp:nvSpPr>
      <dsp:spPr>
        <a:xfrm>
          <a:off x="6792526" y="2419"/>
          <a:ext cx="2094898" cy="98717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JSON summary </a:t>
          </a:r>
          <a:r>
            <a:rPr lang="el-GR" sz="2000" kern="1200" dirty="0"/>
            <a:t>με όλα τα βασικά πεδία</a:t>
          </a:r>
        </a:p>
      </dsp:txBody>
      <dsp:txXfrm>
        <a:off x="6792526" y="2419"/>
        <a:ext cx="2094898" cy="987170"/>
      </dsp:txXfrm>
    </dsp:sp>
    <dsp:sp modelId="{89033E8D-B586-4DC0-9423-BB321627F963}">
      <dsp:nvSpPr>
        <dsp:cNvPr id="0" name=""/>
        <dsp:cNvSpPr/>
      </dsp:nvSpPr>
      <dsp:spPr>
        <a:xfrm>
          <a:off x="5151721" y="1212357"/>
          <a:ext cx="1367337" cy="94846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l-GR" sz="1800" kern="1200" dirty="0"/>
            <a:t>Αν δε βρεθεί η παραλλαγή</a:t>
          </a:r>
        </a:p>
      </dsp:txBody>
      <dsp:txXfrm>
        <a:off x="5151721" y="1212357"/>
        <a:ext cx="1367337" cy="948469"/>
      </dsp:txXfrm>
    </dsp:sp>
    <dsp:sp modelId="{55647392-0C2E-4A59-BD02-18AAA324352A}">
      <dsp:nvSpPr>
        <dsp:cNvPr id="0" name=""/>
        <dsp:cNvSpPr/>
      </dsp:nvSpPr>
      <dsp:spPr>
        <a:xfrm>
          <a:off x="6792526" y="1194172"/>
          <a:ext cx="1367337" cy="98483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l-GR" sz="1800" kern="1200" dirty="0"/>
            <a:t>Φορτώνονται όλες οι παραλλαγές του γονιδίου</a:t>
          </a:r>
        </a:p>
      </dsp:txBody>
      <dsp:txXfrm>
        <a:off x="6792526" y="1194172"/>
        <a:ext cx="1367337" cy="984839"/>
      </dsp:txXfrm>
    </dsp:sp>
    <dsp:sp modelId="{887EF58C-A66B-4F1D-A308-683D35DCC1C3}">
      <dsp:nvSpPr>
        <dsp:cNvPr id="0" name=""/>
        <dsp:cNvSpPr/>
      </dsp:nvSpPr>
      <dsp:spPr>
        <a:xfrm>
          <a:off x="8433331" y="1160507"/>
          <a:ext cx="1367337" cy="105217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l-GR" sz="1800" kern="1200" dirty="0"/>
            <a:t>Δημιουργείται </a:t>
          </a:r>
          <a:r>
            <a:rPr lang="en-US" sz="1800" kern="1200" dirty="0" err="1"/>
            <a:t>DataFrame</a:t>
          </a:r>
          <a:r>
            <a:rPr lang="en-US" sz="1800" kern="1200" dirty="0"/>
            <a:t> </a:t>
          </a:r>
          <a:r>
            <a:rPr lang="el-GR" sz="1800" kern="1200" dirty="0"/>
            <a:t>και </a:t>
          </a:r>
          <a:r>
            <a:rPr lang="en-US" sz="1800" kern="1200" dirty="0"/>
            <a:t>grouping </a:t>
          </a:r>
          <a:r>
            <a:rPr lang="el-GR" sz="1800" kern="1200" dirty="0"/>
            <a:t>με </a:t>
          </a:r>
          <a:r>
            <a:rPr lang="en-US" sz="1800" kern="1200" dirty="0"/>
            <a:t>pandas</a:t>
          </a:r>
          <a:endParaRPr lang="el-GR" sz="1800" kern="1200" dirty="0"/>
        </a:p>
      </dsp:txBody>
      <dsp:txXfrm>
        <a:off x="8433331" y="1160507"/>
        <a:ext cx="1367337" cy="1052170"/>
      </dsp:txXfrm>
    </dsp:sp>
    <dsp:sp modelId="{F4AB90FF-4D41-4F7F-B1C7-92EA4A05E1BF}">
      <dsp:nvSpPr>
        <dsp:cNvPr id="0" name=""/>
        <dsp:cNvSpPr/>
      </dsp:nvSpPr>
      <dsp:spPr>
        <a:xfrm>
          <a:off x="10074137" y="1160288"/>
          <a:ext cx="1367337" cy="105260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l-GR" sz="1600" kern="1200" dirty="0"/>
            <a:t>Υπολογίζονται </a:t>
          </a:r>
          <a:r>
            <a:rPr lang="en-US" sz="1600" kern="1200" dirty="0"/>
            <a:t>ACMG </a:t>
          </a:r>
          <a:r>
            <a:rPr lang="el-GR" sz="1600" kern="1200" dirty="0"/>
            <a:t>κριτήρια μέσω </a:t>
          </a:r>
          <a:r>
            <a:rPr lang="en-US" sz="1600" b="1" kern="1200" dirty="0"/>
            <a:t>apply_ps1_pm5_pp5_bp6</a:t>
          </a:r>
          <a:endParaRPr lang="el-GR" sz="1600" b="1" kern="1200" dirty="0"/>
        </a:p>
      </dsp:txBody>
      <dsp:txXfrm>
        <a:off x="10074137" y="1160288"/>
        <a:ext cx="1367337" cy="1052608"/>
      </dsp:txXfrm>
    </dsp:sp>
    <dsp:sp modelId="{4C258AB4-AEF9-417D-9394-5EB0D7D0AD36}">
      <dsp:nvSpPr>
        <dsp:cNvPr id="0" name=""/>
        <dsp:cNvSpPr/>
      </dsp:nvSpPr>
      <dsp:spPr>
        <a:xfrm>
          <a:off x="5151721" y="2673299"/>
          <a:ext cx="1367337" cy="92244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l-GR" sz="2000" kern="1200" dirty="0"/>
            <a:t>Σε βοηθητικά </a:t>
          </a:r>
          <a:r>
            <a:rPr lang="en-US" sz="2000" kern="1200" dirty="0"/>
            <a:t>endpoints</a:t>
          </a:r>
          <a:endParaRPr lang="el-GR" sz="2000" kern="1200" dirty="0"/>
        </a:p>
      </dsp:txBody>
      <dsp:txXfrm>
        <a:off x="5151721" y="2673299"/>
        <a:ext cx="1367337" cy="922442"/>
      </dsp:txXfrm>
    </dsp:sp>
    <dsp:sp modelId="{8E7DF03F-69B6-40AC-AE8F-256B6ED2CEAA}">
      <dsp:nvSpPr>
        <dsp:cNvPr id="0" name=""/>
        <dsp:cNvSpPr/>
      </dsp:nvSpPr>
      <dsp:spPr>
        <a:xfrm>
          <a:off x="6792526" y="2349929"/>
          <a:ext cx="1367337" cy="67825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count</a:t>
          </a:r>
          <a:endParaRPr lang="el-GR" sz="2000" kern="1200" dirty="0"/>
        </a:p>
      </dsp:txBody>
      <dsp:txXfrm>
        <a:off x="6792526" y="2349929"/>
        <a:ext cx="1367337" cy="678258"/>
      </dsp:txXfrm>
    </dsp:sp>
    <dsp:sp modelId="{0F5F7F9D-5B6C-46DB-849C-F5BCB74BA381}">
      <dsp:nvSpPr>
        <dsp:cNvPr id="0" name=""/>
        <dsp:cNvSpPr/>
      </dsp:nvSpPr>
      <dsp:spPr>
        <a:xfrm>
          <a:off x="6792526" y="3199104"/>
          <a:ext cx="1367337" cy="72000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Group by summary</a:t>
          </a:r>
          <a:endParaRPr lang="el-GR" sz="2000" kern="1200" dirty="0"/>
        </a:p>
      </dsp:txBody>
      <dsp:txXfrm>
        <a:off x="6792526" y="3199104"/>
        <a:ext cx="1367337" cy="720007"/>
      </dsp:txXfrm>
    </dsp:sp>
    <dsp:sp modelId="{82EF0C4A-61BA-430E-95F9-AD488B152A2A}">
      <dsp:nvSpPr>
        <dsp:cNvPr id="0" name=""/>
        <dsp:cNvSpPr/>
      </dsp:nvSpPr>
      <dsp:spPr>
        <a:xfrm>
          <a:off x="5151721" y="3766659"/>
          <a:ext cx="1367337" cy="97188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l-GR" sz="1700" kern="1200" dirty="0"/>
            <a:t>Κλείνει η σύνδεση με τη βάση στο </a:t>
          </a:r>
          <a:r>
            <a:rPr lang="en-US" sz="1700" b="1" kern="1200" dirty="0"/>
            <a:t>finally </a:t>
          </a:r>
          <a:r>
            <a:rPr lang="en-US" sz="1700" kern="1200" dirty="0"/>
            <a:t>block</a:t>
          </a:r>
          <a:endParaRPr lang="el-GR" sz="1700" kern="1200" dirty="0"/>
        </a:p>
      </dsp:txBody>
      <dsp:txXfrm>
        <a:off x="5151721" y="3766659"/>
        <a:ext cx="1367337" cy="9718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5FB3AD0-CEE1-A155-914E-553EC296EEAE}"/>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9D46E376-9E7D-EF63-3BDE-45F905C59F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90ED8038-1C73-5B00-0EC8-D88333624CB1}"/>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0A236207-C7A5-073C-39C4-8636D2AC0586}"/>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E127054C-4888-0633-5FF8-4870B1932A81}"/>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2248992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867D35E-B487-C9EE-CFDD-0756EA2C460D}"/>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9D4C25ED-B362-07EE-E2AD-2BDA04F7DDBB}"/>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45877796-215C-148D-DD80-5067D1F0F3BA}"/>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53323EB6-BACD-E51E-904A-57149DBD5723}"/>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5B2DF1FF-C528-95BD-F2C7-292AA9EA5B8C}"/>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120784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A0F24ABC-C412-E7A1-ACE6-A9FE697AF1E6}"/>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902814A2-B7AA-57F0-CA3A-A46C65CFA565}"/>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4FC31CD7-A8FE-8312-5379-A41B29CBAA7C}"/>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AD5DB193-665F-780B-56C4-8E52D93EBB23}"/>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70327466-6436-98D5-0EDF-58CA8C637F96}"/>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1159332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988F4CB-9971-286C-1B7D-E373469C11C5}"/>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F4C41380-8395-444E-4606-FC1E65965E14}"/>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3C0B5B2D-306E-361D-CB05-850B34E34F10}"/>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DA0D60C7-8019-A38F-8A9C-9BE0DAFF0D8B}"/>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AF7D2114-A360-DE04-6E0F-1766B34606CC}"/>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3252262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CB7CE33-0119-0A23-8AA6-1AE3A237BC1B}"/>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2C57C0A2-948B-571C-742A-8EE85A1234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3FC5F23D-2659-FCB2-7469-ED96E03E1719}"/>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39C5DDB8-0A8E-BC5C-D53C-815353C3329B}"/>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A6A147A2-4AF8-1947-1EE4-9968FBBCE9FC}"/>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396929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9CCAC8F-D4C4-0E8B-7384-4F45889CCF92}"/>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07B9760-E244-D738-DDBD-AE40CD2D9B0C}"/>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99DFC2FE-BE55-C2E3-FC26-6F63F30D06F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875F6168-30BC-C310-46D7-79443878392D}"/>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6" name="Θέση υποσέλιδου 5">
            <a:extLst>
              <a:ext uri="{FF2B5EF4-FFF2-40B4-BE49-F238E27FC236}">
                <a16:creationId xmlns:a16="http://schemas.microsoft.com/office/drawing/2014/main" id="{3F40A86A-16CF-B647-335A-3F571F2C30A0}"/>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EB7F8D0F-B1C8-E53F-FA05-0D651CB3BD42}"/>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109112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88E1F6F-7B14-552D-4DA8-DD025EB62948}"/>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7FB486B3-85C3-00B6-56A8-88C232A89F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7478B999-A1B5-B475-48AC-94C01E1335DA}"/>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FA608160-0D54-C690-E921-F250778944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E06C0DC6-11D6-9290-EF13-CC13B35AF278}"/>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3A54B648-DB2C-B0A1-6252-4FB335C8B78F}"/>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8" name="Θέση υποσέλιδου 7">
            <a:extLst>
              <a:ext uri="{FF2B5EF4-FFF2-40B4-BE49-F238E27FC236}">
                <a16:creationId xmlns:a16="http://schemas.microsoft.com/office/drawing/2014/main" id="{313D89A8-9F8B-D93E-D525-9F9DBF960047}"/>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3BD2A0DA-85E0-F90C-369A-66EF7C21B16B}"/>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415288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9D850E-6D16-081A-B594-1EBDBDF75E7A}"/>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77A9A330-B78C-5C03-E3BC-B7B5931ACF09}"/>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4" name="Θέση υποσέλιδου 3">
            <a:extLst>
              <a:ext uri="{FF2B5EF4-FFF2-40B4-BE49-F238E27FC236}">
                <a16:creationId xmlns:a16="http://schemas.microsoft.com/office/drawing/2014/main" id="{4C4A6172-D501-2450-7284-AB0B2CE46A2E}"/>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3A97EDA2-2F30-8406-7440-9478BD282CCA}"/>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1249319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01568A96-4444-59F9-F328-2A1E0068C556}"/>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3" name="Θέση υποσέλιδου 2">
            <a:extLst>
              <a:ext uri="{FF2B5EF4-FFF2-40B4-BE49-F238E27FC236}">
                <a16:creationId xmlns:a16="http://schemas.microsoft.com/office/drawing/2014/main" id="{227BE570-D002-DE50-EADA-2F7E97DDBDF6}"/>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DCF247B8-7099-4123-D32B-59A0991AC649}"/>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3394248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D17062A-688F-54C1-C579-039CFBA221F1}"/>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80C84884-957B-AAB1-5605-567E8BCD6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FDD5135E-FA04-33DB-C2D1-B6654D785D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C0E77C05-26B1-7632-E072-A4C2FB46E18A}"/>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6" name="Θέση υποσέλιδου 5">
            <a:extLst>
              <a:ext uri="{FF2B5EF4-FFF2-40B4-BE49-F238E27FC236}">
                <a16:creationId xmlns:a16="http://schemas.microsoft.com/office/drawing/2014/main" id="{9FE7E5FC-D838-E22B-CB75-7F3A4B9CA2C0}"/>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E35A02BF-E45B-3D44-5706-30923F242C96}"/>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211153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0D2E4B5-C334-96F9-DB39-EDE1CE575929}"/>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16032679-1CC9-31D0-1612-41FF8FEFF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D5E01B42-8AD5-E81E-6533-A0630AD73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B57CC940-F13A-F439-9D23-23F4B7E25460}"/>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6" name="Θέση υποσέλιδου 5">
            <a:extLst>
              <a:ext uri="{FF2B5EF4-FFF2-40B4-BE49-F238E27FC236}">
                <a16:creationId xmlns:a16="http://schemas.microsoft.com/office/drawing/2014/main" id="{A8E8B725-3827-491F-A512-19CB21F9F41B}"/>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D1FCEAEE-66FD-8C7A-77DA-22D03E339A75}"/>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518564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FBA0A1AC-FE11-9C4D-8B5E-289DE3DA8E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3C30167F-E23B-D28D-238B-69E9DA2553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11500EC5-7D5F-B13F-8286-9257A2052C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FA91A030-97D7-707E-0202-82DDDC9C4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A3463431-DF1F-EE3A-04E7-49EA80B92E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AB91004-DE9B-984B-AC76-29B9025F1013}" type="slidenum">
              <a:rPr lang="el-GR" smtClean="0"/>
              <a:t>‹#›</a:t>
            </a:fld>
            <a:endParaRPr lang="el-GR"/>
          </a:p>
        </p:txBody>
      </p:sp>
    </p:spTree>
    <p:extLst>
      <p:ext uri="{BB962C8B-B14F-4D97-AF65-F5344CB8AC3E}">
        <p14:creationId xmlns:p14="http://schemas.microsoft.com/office/powerpoint/2010/main" val="3296573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C78EB94B-6592-9D87-2AAB-F9FF904EE9A3}"/>
              </a:ext>
            </a:extLst>
          </p:cNvPr>
          <p:cNvSpPr>
            <a:spLocks noGrp="1"/>
          </p:cNvSpPr>
          <p:nvPr>
            <p:ph type="ctrTitle"/>
          </p:nvPr>
        </p:nvSpPr>
        <p:spPr>
          <a:xfrm>
            <a:off x="838200" y="1490492"/>
            <a:ext cx="9607826" cy="1126680"/>
          </a:xfrm>
        </p:spPr>
        <p:txBody>
          <a:bodyPr anchor="b">
            <a:normAutofit/>
          </a:bodyPr>
          <a:lstStyle/>
          <a:p>
            <a:pPr algn="l"/>
            <a:r>
              <a:rPr lang="el-GR" sz="6600" dirty="0"/>
              <a:t>Πρακτική Άσκηση </a:t>
            </a:r>
            <a:r>
              <a:rPr lang="en-US" sz="6600" dirty="0" err="1"/>
              <a:t>Genekor</a:t>
            </a:r>
            <a:endParaRPr lang="el-GR" sz="6600" dirty="0"/>
          </a:p>
        </p:txBody>
      </p:sp>
      <p:sp>
        <p:nvSpPr>
          <p:cNvPr id="3" name="Υπότιτλος 2">
            <a:extLst>
              <a:ext uri="{FF2B5EF4-FFF2-40B4-BE49-F238E27FC236}">
                <a16:creationId xmlns:a16="http://schemas.microsoft.com/office/drawing/2014/main" id="{A6BCD284-859E-6700-EDDF-E5FBD61FB172}"/>
              </a:ext>
            </a:extLst>
          </p:cNvPr>
          <p:cNvSpPr>
            <a:spLocks noGrp="1"/>
          </p:cNvSpPr>
          <p:nvPr>
            <p:ph type="subTitle" idx="1"/>
          </p:nvPr>
        </p:nvSpPr>
        <p:spPr>
          <a:xfrm>
            <a:off x="838199" y="4983276"/>
            <a:ext cx="10512552" cy="1126680"/>
          </a:xfrm>
        </p:spPr>
        <p:txBody>
          <a:bodyPr>
            <a:normAutofit fontScale="92500" lnSpcReduction="20000"/>
          </a:bodyPr>
          <a:lstStyle/>
          <a:p>
            <a:pPr algn="l"/>
            <a:r>
              <a:rPr lang="el-GR" dirty="0"/>
              <a:t>Ηλιάνα</a:t>
            </a:r>
          </a:p>
          <a:p>
            <a:pPr algn="l"/>
            <a:r>
              <a:rPr lang="el-GR" dirty="0"/>
              <a:t>Αγγελική</a:t>
            </a:r>
          </a:p>
          <a:p>
            <a:pPr algn="l"/>
            <a:r>
              <a:rPr lang="el-GR" dirty="0"/>
              <a:t>Χριστόφορος</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0065B00-FFEE-4F3E-A6A7-C59097F912E8}"/>
              </a:ext>
            </a:extLst>
          </p:cNvPr>
          <p:cNvSpPr txBox="1"/>
          <p:nvPr/>
        </p:nvSpPr>
        <p:spPr>
          <a:xfrm>
            <a:off x="838199" y="3070380"/>
            <a:ext cx="5410200" cy="646331"/>
          </a:xfrm>
          <a:prstGeom prst="rect">
            <a:avLst/>
          </a:prstGeom>
          <a:noFill/>
        </p:spPr>
        <p:txBody>
          <a:bodyPr wrap="square" rtlCol="0">
            <a:spAutoFit/>
          </a:bodyPr>
          <a:lstStyle/>
          <a:p>
            <a:r>
              <a:rPr lang="en-US" sz="3600" dirty="0"/>
              <a:t>Bioinformatics Department</a:t>
            </a:r>
            <a:endParaRPr lang="el-GR" sz="3600" dirty="0"/>
          </a:p>
        </p:txBody>
      </p:sp>
      <p:sp>
        <p:nvSpPr>
          <p:cNvPr id="5" name="TextBox 4">
            <a:extLst>
              <a:ext uri="{FF2B5EF4-FFF2-40B4-BE49-F238E27FC236}">
                <a16:creationId xmlns:a16="http://schemas.microsoft.com/office/drawing/2014/main" id="{C17332ED-9AC1-4677-A8C7-1D88066D521F}"/>
              </a:ext>
            </a:extLst>
          </p:cNvPr>
          <p:cNvSpPr txBox="1"/>
          <p:nvPr/>
        </p:nvSpPr>
        <p:spPr>
          <a:xfrm>
            <a:off x="838199" y="3970551"/>
            <a:ext cx="2951922" cy="523220"/>
          </a:xfrm>
          <a:prstGeom prst="rect">
            <a:avLst/>
          </a:prstGeom>
          <a:noFill/>
        </p:spPr>
        <p:txBody>
          <a:bodyPr wrap="square" rtlCol="0">
            <a:spAutoFit/>
          </a:bodyPr>
          <a:lstStyle/>
          <a:p>
            <a:r>
              <a:rPr lang="en-US" sz="2800" dirty="0"/>
              <a:t>July – August 2025</a:t>
            </a:r>
            <a:endParaRPr lang="el-GR" sz="2800" dirty="0"/>
          </a:p>
        </p:txBody>
      </p:sp>
    </p:spTree>
    <p:extLst>
      <p:ext uri="{BB962C8B-B14F-4D97-AF65-F5344CB8AC3E}">
        <p14:creationId xmlns:p14="http://schemas.microsoft.com/office/powerpoint/2010/main" val="3029582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3655EAED-587E-4452-A215-07034B5CAA8A}"/>
              </a:ext>
            </a:extLst>
          </p:cNvPr>
          <p:cNvSpPr>
            <a:spLocks noGrp="1"/>
          </p:cNvSpPr>
          <p:nvPr>
            <p:ph type="title"/>
          </p:nvPr>
        </p:nvSpPr>
        <p:spPr>
          <a:xfrm>
            <a:off x="572493" y="238539"/>
            <a:ext cx="11018520" cy="1434415"/>
          </a:xfrm>
        </p:spPr>
        <p:txBody>
          <a:bodyPr anchor="b">
            <a:normAutofit/>
          </a:bodyPr>
          <a:lstStyle/>
          <a:p>
            <a:r>
              <a:rPr lang="en-US" sz="5400"/>
              <a:t>API Workflow</a:t>
            </a:r>
            <a:endParaRPr lang="el-GR" sz="5400"/>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Θέση περιεχομένου 3">
            <a:extLst>
              <a:ext uri="{FF2B5EF4-FFF2-40B4-BE49-F238E27FC236}">
                <a16:creationId xmlns:a16="http://schemas.microsoft.com/office/drawing/2014/main" id="{006D9C75-C7A8-4577-9C0F-7E157EE54A38}"/>
              </a:ext>
            </a:extLst>
          </p:cNvPr>
          <p:cNvGraphicFramePr>
            <a:graphicFrameLocks noGrp="1"/>
          </p:cNvGraphicFramePr>
          <p:nvPr>
            <p:ph idx="1"/>
            <p:extLst>
              <p:ext uri="{D42A27DB-BD31-4B8C-83A1-F6EECF244321}">
                <p14:modId xmlns:p14="http://schemas.microsoft.com/office/powerpoint/2010/main" val="3322179133"/>
              </p:ext>
            </p:extLst>
          </p:nvPr>
        </p:nvGraphicFramePr>
        <p:xfrm>
          <a:off x="357609" y="1881555"/>
          <a:ext cx="11473733" cy="4740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1300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0BAECEF9-2963-4270-B7AB-3F197210C656}"/>
              </a:ext>
            </a:extLst>
          </p:cNvPr>
          <p:cNvSpPr>
            <a:spLocks noGrp="1"/>
          </p:cNvSpPr>
          <p:nvPr>
            <p:ph type="title"/>
          </p:nvPr>
        </p:nvSpPr>
        <p:spPr>
          <a:xfrm>
            <a:off x="841248" y="548640"/>
            <a:ext cx="3600860" cy="5431536"/>
          </a:xfrm>
        </p:spPr>
        <p:txBody>
          <a:bodyPr>
            <a:normAutofit/>
          </a:bodyPr>
          <a:lstStyle/>
          <a:p>
            <a:r>
              <a:rPr lang="en-US" sz="4200"/>
              <a:t>API characteristics</a:t>
            </a:r>
            <a:endParaRPr lang="el-GR" sz="4200"/>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7E477FE9-4B04-4038-A78F-86006F2240FA}"/>
              </a:ext>
            </a:extLst>
          </p:cNvPr>
          <p:cNvSpPr>
            <a:spLocks noGrp="1"/>
          </p:cNvSpPr>
          <p:nvPr>
            <p:ph idx="1"/>
          </p:nvPr>
        </p:nvSpPr>
        <p:spPr>
          <a:xfrm>
            <a:off x="5126418" y="552091"/>
            <a:ext cx="6224335" cy="5431536"/>
          </a:xfrm>
        </p:spPr>
        <p:txBody>
          <a:bodyPr anchor="ctr">
            <a:normAutofit/>
          </a:bodyPr>
          <a:lstStyle/>
          <a:p>
            <a:r>
              <a:rPr lang="el-GR" sz="2200" b="1" dirty="0"/>
              <a:t>Ανθεκτικότητα: </a:t>
            </a:r>
            <a:r>
              <a:rPr lang="el-GR" sz="2200" dirty="0"/>
              <a:t>όλα τα </a:t>
            </a:r>
            <a:r>
              <a:rPr lang="en-US" sz="2200" dirty="0"/>
              <a:t>endpoints </a:t>
            </a:r>
            <a:r>
              <a:rPr lang="el-GR" sz="2200" dirty="0"/>
              <a:t>έχουν </a:t>
            </a:r>
            <a:r>
              <a:rPr lang="en-US" sz="2200" dirty="0"/>
              <a:t>try/except/finally blocks</a:t>
            </a:r>
          </a:p>
          <a:p>
            <a:pPr marL="0" indent="0">
              <a:buNone/>
            </a:pPr>
            <a:endParaRPr lang="el-GR" sz="2200" dirty="0"/>
          </a:p>
          <a:p>
            <a:r>
              <a:rPr lang="el-GR" sz="2200" b="1" dirty="0"/>
              <a:t>Δυνατότητα επέκτασης: </a:t>
            </a:r>
            <a:r>
              <a:rPr lang="el-GR" sz="2200" dirty="0"/>
              <a:t>Τα </a:t>
            </a:r>
            <a:r>
              <a:rPr lang="en-US" sz="2200" dirty="0"/>
              <a:t>ACMG </a:t>
            </a:r>
            <a:r>
              <a:rPr lang="el-GR" sz="2200" dirty="0"/>
              <a:t>κριτήρια υλοποιούνται </a:t>
            </a:r>
            <a:r>
              <a:rPr lang="en-US" sz="2200" dirty="0"/>
              <a:t>modular </a:t>
            </a:r>
            <a:r>
              <a:rPr lang="el-GR" sz="2200" dirty="0"/>
              <a:t>(</a:t>
            </a:r>
            <a:r>
              <a:rPr lang="en-US" sz="2200" dirty="0"/>
              <a:t>apply_ps1_pm5_pp5_bp6), </a:t>
            </a:r>
            <a:r>
              <a:rPr lang="el-GR" sz="2200" dirty="0"/>
              <a:t>άρα μπορούν να προστεθούν νέα</a:t>
            </a:r>
            <a:endParaRPr lang="en-US" sz="2200" dirty="0"/>
          </a:p>
          <a:p>
            <a:pPr marL="0" indent="0">
              <a:buNone/>
            </a:pPr>
            <a:endParaRPr lang="el-GR" sz="2200" dirty="0"/>
          </a:p>
          <a:p>
            <a:r>
              <a:rPr lang="el-GR" sz="2200" b="1" dirty="0"/>
              <a:t>Ευκολία παρουσίασης: </a:t>
            </a:r>
            <a:r>
              <a:rPr lang="el-GR" sz="2200" dirty="0"/>
              <a:t>Τα αποτελέσματα είναι σε </a:t>
            </a:r>
            <a:r>
              <a:rPr lang="en-US" sz="2200" dirty="0"/>
              <a:t>JSON format </a:t>
            </a:r>
            <a:endParaRPr lang="el-GR" sz="2200" dirty="0"/>
          </a:p>
        </p:txBody>
      </p:sp>
    </p:spTree>
    <p:extLst>
      <p:ext uri="{BB962C8B-B14F-4D97-AF65-F5344CB8AC3E}">
        <p14:creationId xmlns:p14="http://schemas.microsoft.com/office/powerpoint/2010/main" val="3104502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ED6D887A-E39A-4A3C-B0AD-D73AAB4047B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Results</a:t>
            </a:r>
          </a:p>
        </p:txBody>
      </p:sp>
      <p:sp>
        <p:nvSpPr>
          <p:cNvPr id="18"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559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EA6ABA1-B023-883E-3F0B-B9F44088CF30}"/>
              </a:ext>
            </a:extLst>
          </p:cNvPr>
          <p:cNvSpPr>
            <a:spLocks noGrp="1"/>
          </p:cNvSpPr>
          <p:nvPr>
            <p:ph type="title"/>
          </p:nvPr>
        </p:nvSpPr>
        <p:spPr/>
        <p:txBody>
          <a:bodyPr/>
          <a:lstStyle/>
          <a:p>
            <a:r>
              <a:rPr lang="en-US" dirty="0"/>
              <a:t>Results </a:t>
            </a:r>
            <a:endParaRPr lang="el-GR" dirty="0"/>
          </a:p>
        </p:txBody>
      </p:sp>
      <p:sp>
        <p:nvSpPr>
          <p:cNvPr id="3" name="Θέση περιεχομένου 2">
            <a:extLst>
              <a:ext uri="{FF2B5EF4-FFF2-40B4-BE49-F238E27FC236}">
                <a16:creationId xmlns:a16="http://schemas.microsoft.com/office/drawing/2014/main" id="{B8173782-E763-14F6-DC33-03573EAFD0C6}"/>
              </a:ext>
            </a:extLst>
          </p:cNvPr>
          <p:cNvSpPr>
            <a:spLocks noGrp="1"/>
          </p:cNvSpPr>
          <p:nvPr>
            <p:ph idx="1"/>
          </p:nvPr>
        </p:nvSpPr>
        <p:spPr/>
        <p:txBody>
          <a:bodyPr/>
          <a:lstStyle/>
          <a:p>
            <a:endParaRPr lang="el-GR"/>
          </a:p>
        </p:txBody>
      </p:sp>
      <p:sp>
        <p:nvSpPr>
          <p:cNvPr id="4" name="Ορθογώνιο 3">
            <a:extLst>
              <a:ext uri="{FF2B5EF4-FFF2-40B4-BE49-F238E27FC236}">
                <a16:creationId xmlns:a16="http://schemas.microsoft.com/office/drawing/2014/main" id="{069AD3AF-96F5-4D20-BD7A-CD2AE4308040}"/>
              </a:ext>
            </a:extLst>
          </p:cNvPr>
          <p:cNvSpPr/>
          <p:nvPr/>
        </p:nvSpPr>
        <p:spPr>
          <a:xfrm>
            <a:off x="3048000" y="2967335"/>
            <a:ext cx="6096000" cy="369332"/>
          </a:xfrm>
          <a:prstGeom prst="rect">
            <a:avLst/>
          </a:prstGeom>
        </p:spPr>
        <p:txBody>
          <a:bodyPr>
            <a:spAutoFit/>
          </a:bodyPr>
          <a:lstStyle/>
          <a:p>
            <a:endParaRPr lang="el-GR" dirty="0"/>
          </a:p>
        </p:txBody>
      </p:sp>
      <p:pic>
        <p:nvPicPr>
          <p:cNvPr id="5" name="Εικόνα 4">
            <a:extLst>
              <a:ext uri="{FF2B5EF4-FFF2-40B4-BE49-F238E27FC236}">
                <a16:creationId xmlns:a16="http://schemas.microsoft.com/office/drawing/2014/main" id="{43D86B76-5F94-4EF3-990B-3F767B7C2610}"/>
              </a:ext>
            </a:extLst>
          </p:cNvPr>
          <p:cNvPicPr>
            <a:picLocks noChangeAspect="1"/>
          </p:cNvPicPr>
          <p:nvPr/>
        </p:nvPicPr>
        <p:blipFill>
          <a:blip r:embed="rId2"/>
          <a:stretch>
            <a:fillRect/>
          </a:stretch>
        </p:blipFill>
        <p:spPr>
          <a:xfrm>
            <a:off x="0" y="0"/>
            <a:ext cx="12192000" cy="6858000"/>
          </a:xfrm>
          <a:prstGeom prst="rect">
            <a:avLst/>
          </a:prstGeom>
        </p:spPr>
      </p:pic>
      <p:pic>
        <p:nvPicPr>
          <p:cNvPr id="6" name="Εικόνα 5">
            <a:extLst>
              <a:ext uri="{FF2B5EF4-FFF2-40B4-BE49-F238E27FC236}">
                <a16:creationId xmlns:a16="http://schemas.microsoft.com/office/drawing/2014/main" id="{BE52A760-12E9-48DF-BBA0-AACC97E7895B}"/>
              </a:ext>
            </a:extLst>
          </p:cNvPr>
          <p:cNvPicPr>
            <a:picLocks noChangeAspect="1"/>
          </p:cNvPicPr>
          <p:nvPr/>
        </p:nvPicPr>
        <p:blipFill>
          <a:blip r:embed="rId3"/>
          <a:stretch>
            <a:fillRect/>
          </a:stretch>
        </p:blipFill>
        <p:spPr>
          <a:xfrm>
            <a:off x="712115" y="5461192"/>
            <a:ext cx="11479885" cy="641434"/>
          </a:xfrm>
          <a:prstGeom prst="rect">
            <a:avLst/>
          </a:prstGeom>
        </p:spPr>
      </p:pic>
      <p:pic>
        <p:nvPicPr>
          <p:cNvPr id="7" name="Εικόνα 6">
            <a:extLst>
              <a:ext uri="{FF2B5EF4-FFF2-40B4-BE49-F238E27FC236}">
                <a16:creationId xmlns:a16="http://schemas.microsoft.com/office/drawing/2014/main" id="{AF3711EC-DBA5-484A-8CE0-887A1C017959}"/>
              </a:ext>
            </a:extLst>
          </p:cNvPr>
          <p:cNvPicPr>
            <a:picLocks noChangeAspect="1"/>
          </p:cNvPicPr>
          <p:nvPr/>
        </p:nvPicPr>
        <p:blipFill>
          <a:blip r:embed="rId4"/>
          <a:stretch>
            <a:fillRect/>
          </a:stretch>
        </p:blipFill>
        <p:spPr>
          <a:xfrm>
            <a:off x="2888785" y="6171917"/>
            <a:ext cx="2528182" cy="575977"/>
          </a:xfrm>
          <a:prstGeom prst="rect">
            <a:avLst/>
          </a:prstGeom>
        </p:spPr>
      </p:pic>
    </p:spTree>
    <p:extLst>
      <p:ext uri="{BB962C8B-B14F-4D97-AF65-F5344CB8AC3E}">
        <p14:creationId xmlns:p14="http://schemas.microsoft.com/office/powerpoint/2010/main" val="2763385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462B583-CA0E-49B9-9D1F-F038FE45247D}"/>
              </a:ext>
            </a:extLst>
          </p:cNvPr>
          <p:cNvSpPr>
            <a:spLocks noGrp="1"/>
          </p:cNvSpPr>
          <p:nvPr>
            <p:ph type="title"/>
          </p:nvPr>
        </p:nvSpPr>
        <p:spPr/>
        <p:txBody>
          <a:bodyPr/>
          <a:lstStyle/>
          <a:p>
            <a:endParaRPr lang="el-GR"/>
          </a:p>
        </p:txBody>
      </p:sp>
      <p:sp>
        <p:nvSpPr>
          <p:cNvPr id="3" name="Θέση περιεχομένου 2">
            <a:extLst>
              <a:ext uri="{FF2B5EF4-FFF2-40B4-BE49-F238E27FC236}">
                <a16:creationId xmlns:a16="http://schemas.microsoft.com/office/drawing/2014/main" id="{4BAE42B4-59AE-42DB-B942-3651177D3032}"/>
              </a:ext>
            </a:extLst>
          </p:cNvPr>
          <p:cNvSpPr>
            <a:spLocks noGrp="1"/>
          </p:cNvSpPr>
          <p:nvPr>
            <p:ph idx="1"/>
          </p:nvPr>
        </p:nvSpPr>
        <p:spPr/>
        <p:txBody>
          <a:bodyPr/>
          <a:lstStyle/>
          <a:p>
            <a:endParaRPr lang="el-GR"/>
          </a:p>
        </p:txBody>
      </p:sp>
      <p:pic>
        <p:nvPicPr>
          <p:cNvPr id="4" name="Εικόνα 3">
            <a:extLst>
              <a:ext uri="{FF2B5EF4-FFF2-40B4-BE49-F238E27FC236}">
                <a16:creationId xmlns:a16="http://schemas.microsoft.com/office/drawing/2014/main" id="{A07D688B-E8FA-4EE9-BCAC-4416616C73F7}"/>
              </a:ext>
            </a:extLst>
          </p:cNvPr>
          <p:cNvPicPr>
            <a:picLocks noChangeAspect="1"/>
          </p:cNvPicPr>
          <p:nvPr/>
        </p:nvPicPr>
        <p:blipFill>
          <a:blip r:embed="rId2"/>
          <a:stretch>
            <a:fillRect/>
          </a:stretch>
        </p:blipFill>
        <p:spPr>
          <a:xfrm>
            <a:off x="0" y="0"/>
            <a:ext cx="12192000" cy="6858000"/>
          </a:xfrm>
          <a:prstGeom prst="rect">
            <a:avLst/>
          </a:prstGeom>
        </p:spPr>
      </p:pic>
      <p:pic>
        <p:nvPicPr>
          <p:cNvPr id="5" name="Εικόνα 4">
            <a:extLst>
              <a:ext uri="{FF2B5EF4-FFF2-40B4-BE49-F238E27FC236}">
                <a16:creationId xmlns:a16="http://schemas.microsoft.com/office/drawing/2014/main" id="{CC984C0F-DCC4-4445-92CF-13EF5CED3DDD}"/>
              </a:ext>
            </a:extLst>
          </p:cNvPr>
          <p:cNvPicPr>
            <a:picLocks noChangeAspect="1"/>
          </p:cNvPicPr>
          <p:nvPr/>
        </p:nvPicPr>
        <p:blipFill>
          <a:blip r:embed="rId3"/>
          <a:stretch>
            <a:fillRect/>
          </a:stretch>
        </p:blipFill>
        <p:spPr>
          <a:xfrm>
            <a:off x="7176749" y="2055813"/>
            <a:ext cx="3821943" cy="2017136"/>
          </a:xfrm>
          <a:prstGeom prst="rect">
            <a:avLst/>
          </a:prstGeom>
        </p:spPr>
      </p:pic>
    </p:spTree>
    <p:extLst>
      <p:ext uri="{BB962C8B-B14F-4D97-AF65-F5344CB8AC3E}">
        <p14:creationId xmlns:p14="http://schemas.microsoft.com/office/powerpoint/2010/main" val="3951411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62C9371-5DEC-4BB8-893C-FDF5C784E79B}"/>
              </a:ext>
            </a:extLst>
          </p:cNvPr>
          <p:cNvSpPr>
            <a:spLocks noGrp="1"/>
          </p:cNvSpPr>
          <p:nvPr>
            <p:ph type="title"/>
          </p:nvPr>
        </p:nvSpPr>
        <p:spPr/>
        <p:txBody>
          <a:bodyPr/>
          <a:lstStyle/>
          <a:p>
            <a:endParaRPr lang="el-GR"/>
          </a:p>
        </p:txBody>
      </p:sp>
      <p:sp>
        <p:nvSpPr>
          <p:cNvPr id="3" name="Θέση περιεχομένου 2">
            <a:extLst>
              <a:ext uri="{FF2B5EF4-FFF2-40B4-BE49-F238E27FC236}">
                <a16:creationId xmlns:a16="http://schemas.microsoft.com/office/drawing/2014/main" id="{A8EDF3E6-F37F-419E-ACA4-8F5E12E52106}"/>
              </a:ext>
            </a:extLst>
          </p:cNvPr>
          <p:cNvSpPr>
            <a:spLocks noGrp="1"/>
          </p:cNvSpPr>
          <p:nvPr>
            <p:ph idx="1"/>
          </p:nvPr>
        </p:nvSpPr>
        <p:spPr/>
        <p:txBody>
          <a:bodyPr/>
          <a:lstStyle/>
          <a:p>
            <a:endParaRPr lang="el-GR"/>
          </a:p>
        </p:txBody>
      </p:sp>
      <p:pic>
        <p:nvPicPr>
          <p:cNvPr id="4" name="Εικόνα 3">
            <a:extLst>
              <a:ext uri="{FF2B5EF4-FFF2-40B4-BE49-F238E27FC236}">
                <a16:creationId xmlns:a16="http://schemas.microsoft.com/office/drawing/2014/main" id="{D59D7CFB-A6D1-4931-A3F4-CDCF3BCDE92A}"/>
              </a:ext>
            </a:extLst>
          </p:cNvPr>
          <p:cNvPicPr>
            <a:picLocks noChangeAspect="1"/>
          </p:cNvPicPr>
          <p:nvPr/>
        </p:nvPicPr>
        <p:blipFill>
          <a:blip r:embed="rId2"/>
          <a:stretch>
            <a:fillRect/>
          </a:stretch>
        </p:blipFill>
        <p:spPr>
          <a:xfrm>
            <a:off x="0" y="15874"/>
            <a:ext cx="12192000" cy="6842125"/>
          </a:xfrm>
          <a:prstGeom prst="rect">
            <a:avLst/>
          </a:prstGeom>
        </p:spPr>
      </p:pic>
      <p:pic>
        <p:nvPicPr>
          <p:cNvPr id="5" name="Εικόνα 4">
            <a:extLst>
              <a:ext uri="{FF2B5EF4-FFF2-40B4-BE49-F238E27FC236}">
                <a16:creationId xmlns:a16="http://schemas.microsoft.com/office/drawing/2014/main" id="{21000A43-E37A-43E5-8C1A-FC3299864A03}"/>
              </a:ext>
            </a:extLst>
          </p:cNvPr>
          <p:cNvPicPr>
            <a:picLocks noChangeAspect="1"/>
          </p:cNvPicPr>
          <p:nvPr/>
        </p:nvPicPr>
        <p:blipFill>
          <a:blip r:embed="rId3"/>
          <a:stretch>
            <a:fillRect/>
          </a:stretch>
        </p:blipFill>
        <p:spPr>
          <a:xfrm>
            <a:off x="7370770" y="1410815"/>
            <a:ext cx="3150588" cy="2366055"/>
          </a:xfrm>
          <a:prstGeom prst="rect">
            <a:avLst/>
          </a:prstGeom>
        </p:spPr>
      </p:pic>
    </p:spTree>
    <p:extLst>
      <p:ext uri="{BB962C8B-B14F-4D97-AF65-F5344CB8AC3E}">
        <p14:creationId xmlns:p14="http://schemas.microsoft.com/office/powerpoint/2010/main" val="907317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BB3C40C-FD76-4756-97A1-5191CDB771B4}"/>
              </a:ext>
            </a:extLst>
          </p:cNvPr>
          <p:cNvSpPr>
            <a:spLocks noGrp="1"/>
          </p:cNvSpPr>
          <p:nvPr>
            <p:ph type="title"/>
          </p:nvPr>
        </p:nvSpPr>
        <p:spPr/>
        <p:txBody>
          <a:bodyPr/>
          <a:lstStyle/>
          <a:p>
            <a:endParaRPr lang="el-GR"/>
          </a:p>
        </p:txBody>
      </p:sp>
      <p:sp>
        <p:nvSpPr>
          <p:cNvPr id="3" name="Θέση περιεχομένου 2">
            <a:extLst>
              <a:ext uri="{FF2B5EF4-FFF2-40B4-BE49-F238E27FC236}">
                <a16:creationId xmlns:a16="http://schemas.microsoft.com/office/drawing/2014/main" id="{891D9EAA-00DD-4F09-B7D2-1D7526CE0BD1}"/>
              </a:ext>
            </a:extLst>
          </p:cNvPr>
          <p:cNvSpPr>
            <a:spLocks noGrp="1"/>
          </p:cNvSpPr>
          <p:nvPr>
            <p:ph idx="1"/>
          </p:nvPr>
        </p:nvSpPr>
        <p:spPr/>
        <p:txBody>
          <a:bodyPr/>
          <a:lstStyle/>
          <a:p>
            <a:endParaRPr lang="el-GR"/>
          </a:p>
        </p:txBody>
      </p:sp>
      <p:pic>
        <p:nvPicPr>
          <p:cNvPr id="4" name="Εικόνα 3">
            <a:extLst>
              <a:ext uri="{FF2B5EF4-FFF2-40B4-BE49-F238E27FC236}">
                <a16:creationId xmlns:a16="http://schemas.microsoft.com/office/drawing/2014/main" id="{20D8B8AE-2B39-4F45-B045-58C4D6699EB6}"/>
              </a:ext>
            </a:extLst>
          </p:cNvPr>
          <p:cNvPicPr>
            <a:picLocks noChangeAspect="1"/>
          </p:cNvPicPr>
          <p:nvPr/>
        </p:nvPicPr>
        <p:blipFill>
          <a:blip r:embed="rId2"/>
          <a:stretch>
            <a:fillRect/>
          </a:stretch>
        </p:blipFill>
        <p:spPr>
          <a:xfrm>
            <a:off x="0" y="0"/>
            <a:ext cx="12192000" cy="6858000"/>
          </a:xfrm>
          <a:prstGeom prst="rect">
            <a:avLst/>
          </a:prstGeom>
        </p:spPr>
      </p:pic>
      <p:pic>
        <p:nvPicPr>
          <p:cNvPr id="5" name="Εικόνα 4">
            <a:extLst>
              <a:ext uri="{FF2B5EF4-FFF2-40B4-BE49-F238E27FC236}">
                <a16:creationId xmlns:a16="http://schemas.microsoft.com/office/drawing/2014/main" id="{D4FC1A04-74B1-40EA-A7B9-512C0C4A809E}"/>
              </a:ext>
            </a:extLst>
          </p:cNvPr>
          <p:cNvPicPr>
            <a:picLocks noChangeAspect="1"/>
          </p:cNvPicPr>
          <p:nvPr/>
        </p:nvPicPr>
        <p:blipFill>
          <a:blip r:embed="rId3"/>
          <a:stretch>
            <a:fillRect/>
          </a:stretch>
        </p:blipFill>
        <p:spPr>
          <a:xfrm>
            <a:off x="5158154" y="0"/>
            <a:ext cx="7033846" cy="6858000"/>
          </a:xfrm>
          <a:prstGeom prst="rect">
            <a:avLst/>
          </a:prstGeom>
        </p:spPr>
      </p:pic>
    </p:spTree>
    <p:extLst>
      <p:ext uri="{BB962C8B-B14F-4D97-AF65-F5344CB8AC3E}">
        <p14:creationId xmlns:p14="http://schemas.microsoft.com/office/powerpoint/2010/main" val="293326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A68516E9-873C-651F-A1EE-54FAD83891F9}"/>
              </a:ext>
            </a:extLst>
          </p:cNvPr>
          <p:cNvSpPr>
            <a:spLocks noGrp="1"/>
          </p:cNvSpPr>
          <p:nvPr>
            <p:ph type="title"/>
          </p:nvPr>
        </p:nvSpPr>
        <p:spPr>
          <a:xfrm>
            <a:off x="838200" y="365125"/>
            <a:ext cx="10515600" cy="1325563"/>
          </a:xfrm>
        </p:spPr>
        <p:txBody>
          <a:bodyPr>
            <a:normAutofit/>
          </a:bodyPr>
          <a:lstStyle/>
          <a:p>
            <a:r>
              <a:rPr lang="en-US" sz="5400"/>
              <a:t>Conclusions - προεκτάσεις</a:t>
            </a:r>
            <a:endParaRPr lang="el-GR"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D61C9018-6DE6-0C8F-2275-3E0632616E9A}"/>
              </a:ext>
            </a:extLst>
          </p:cNvPr>
          <p:cNvSpPr>
            <a:spLocks noGrp="1"/>
          </p:cNvSpPr>
          <p:nvPr>
            <p:ph idx="1"/>
          </p:nvPr>
        </p:nvSpPr>
        <p:spPr>
          <a:xfrm>
            <a:off x="836676" y="4152966"/>
            <a:ext cx="10515600" cy="2244257"/>
          </a:xfrm>
        </p:spPr>
        <p:txBody>
          <a:bodyPr>
            <a:normAutofit fontScale="92500" lnSpcReduction="10000"/>
          </a:bodyPr>
          <a:lstStyle/>
          <a:p>
            <a:pPr marL="0" indent="0">
              <a:buNone/>
            </a:pPr>
            <a:r>
              <a:rPr lang="el-GR" sz="2200" b="1" dirty="0"/>
              <a:t>Προεκτάσεις:</a:t>
            </a:r>
          </a:p>
          <a:p>
            <a:r>
              <a:rPr lang="en-US" sz="2200" dirty="0" err="1"/>
              <a:t>Προέκτ</a:t>
            </a:r>
            <a:r>
              <a:rPr lang="en-US" sz="2200" dirty="0"/>
              <a:t>αση για περισσότερα γονίδια </a:t>
            </a:r>
            <a:r>
              <a:rPr lang="el-GR" sz="2200" dirty="0"/>
              <a:t>ή φιλτράρισμα</a:t>
            </a:r>
            <a:endParaRPr lang="en-US" sz="2200" dirty="0"/>
          </a:p>
          <a:p>
            <a:r>
              <a:rPr lang="el-GR" sz="2200" dirty="0"/>
              <a:t>Σ</a:t>
            </a:r>
            <a:r>
              <a:rPr lang="en-US" sz="2200" dirty="0" err="1"/>
              <a:t>ύνδεση</a:t>
            </a:r>
            <a:r>
              <a:rPr lang="en-US" sz="2200" dirty="0"/>
              <a:t> </a:t>
            </a:r>
            <a:r>
              <a:rPr lang="en-US" sz="2200" dirty="0" err="1"/>
              <a:t>με</a:t>
            </a:r>
            <a:r>
              <a:rPr lang="en-US" sz="2200" dirty="0"/>
              <a:t> </a:t>
            </a:r>
            <a:r>
              <a:rPr lang="en-US" sz="2200" dirty="0" err="1"/>
              <a:t>άλλες</a:t>
            </a:r>
            <a:r>
              <a:rPr lang="en-US" sz="2200" dirty="0"/>
              <a:t> β</a:t>
            </a:r>
            <a:r>
              <a:rPr lang="en-US" sz="2200" dirty="0" err="1"/>
              <a:t>άσεις</a:t>
            </a:r>
            <a:r>
              <a:rPr lang="en-US" sz="2200" dirty="0"/>
              <a:t> </a:t>
            </a:r>
            <a:r>
              <a:rPr lang="en-US" sz="2200" dirty="0" err="1"/>
              <a:t>δεδομένων</a:t>
            </a:r>
            <a:r>
              <a:rPr lang="en-US" sz="2200" dirty="0"/>
              <a:t> </a:t>
            </a:r>
            <a:r>
              <a:rPr lang="en-US" sz="2200" dirty="0" err="1"/>
              <a:t>γι</a:t>
            </a:r>
            <a:r>
              <a:rPr lang="en-US" sz="2200" dirty="0"/>
              <a:t>α επιπλέον επιβεβαίωση</a:t>
            </a:r>
          </a:p>
          <a:p>
            <a:r>
              <a:rPr lang="el-GR" sz="2200" dirty="0"/>
              <a:t>Π</a:t>
            </a:r>
            <a:r>
              <a:rPr lang="en-US" sz="2200" dirty="0" err="1"/>
              <a:t>ροσθήκη</a:t>
            </a:r>
            <a:r>
              <a:rPr lang="en-US" sz="2200" dirty="0"/>
              <a:t> επιπ</a:t>
            </a:r>
            <a:r>
              <a:rPr lang="en-US" sz="2200" dirty="0" err="1"/>
              <a:t>λέον</a:t>
            </a:r>
            <a:r>
              <a:rPr lang="en-US" sz="2200" dirty="0"/>
              <a:t> π</a:t>
            </a:r>
            <a:r>
              <a:rPr lang="en-US" sz="2200" dirty="0" err="1"/>
              <a:t>ινάκων</a:t>
            </a:r>
            <a:r>
              <a:rPr lang="en-US" sz="2200" dirty="0"/>
              <a:t> </a:t>
            </a:r>
            <a:r>
              <a:rPr lang="en-US" sz="2200" dirty="0" err="1"/>
              <a:t>γι</a:t>
            </a:r>
            <a:r>
              <a:rPr lang="en-US" sz="2200" dirty="0"/>
              <a:t>α προσθήκη επιπλέον ερωτημάτων</a:t>
            </a:r>
          </a:p>
          <a:p>
            <a:r>
              <a:rPr lang="el-GR" sz="2200" dirty="0"/>
              <a:t>Π</a:t>
            </a:r>
            <a:r>
              <a:rPr lang="en-US" sz="2200" dirty="0" err="1"/>
              <a:t>ροσθήκη</a:t>
            </a:r>
            <a:r>
              <a:rPr lang="en-US" sz="2200" dirty="0"/>
              <a:t> PM1 </a:t>
            </a:r>
            <a:r>
              <a:rPr lang="en-US" sz="2200" dirty="0" err="1"/>
              <a:t>κριτηρίου</a:t>
            </a:r>
            <a:endParaRPr lang="el-GR" sz="2200" dirty="0"/>
          </a:p>
          <a:p>
            <a:r>
              <a:rPr lang="el-GR" sz="2200" dirty="0"/>
              <a:t>Δυνατότητα προέκτασης για επιπλέον κριτήρια ή </a:t>
            </a:r>
            <a:r>
              <a:rPr lang="en-US" sz="2200" dirty="0"/>
              <a:t>filtering</a:t>
            </a:r>
          </a:p>
          <a:p>
            <a:endParaRPr lang="el-GR" sz="2200" dirty="0"/>
          </a:p>
        </p:txBody>
      </p:sp>
      <p:sp>
        <p:nvSpPr>
          <p:cNvPr id="4" name="TextBox 3">
            <a:extLst>
              <a:ext uri="{FF2B5EF4-FFF2-40B4-BE49-F238E27FC236}">
                <a16:creationId xmlns:a16="http://schemas.microsoft.com/office/drawing/2014/main" id="{E7E8C858-9238-428E-8428-7A7EB72DF4F1}"/>
              </a:ext>
            </a:extLst>
          </p:cNvPr>
          <p:cNvSpPr txBox="1"/>
          <p:nvPr/>
        </p:nvSpPr>
        <p:spPr>
          <a:xfrm>
            <a:off x="838200" y="1977887"/>
            <a:ext cx="10515600" cy="1631216"/>
          </a:xfrm>
          <a:prstGeom prst="rect">
            <a:avLst/>
          </a:prstGeom>
          <a:noFill/>
        </p:spPr>
        <p:txBody>
          <a:bodyPr wrap="square" rtlCol="0">
            <a:spAutoFit/>
          </a:bodyPr>
          <a:lstStyle/>
          <a:p>
            <a:r>
              <a:rPr lang="el-GR" sz="2000" b="1" dirty="0"/>
              <a:t>Συμπεράσματα:</a:t>
            </a:r>
          </a:p>
          <a:p>
            <a:r>
              <a:rPr lang="el-GR" sz="2000" dirty="0"/>
              <a:t>Ο κώδικας δημιουργεί ένα πλήρες </a:t>
            </a:r>
            <a:r>
              <a:rPr lang="en-US" sz="2000" dirty="0"/>
              <a:t>API </a:t>
            </a:r>
            <a:r>
              <a:rPr lang="el-GR" sz="2000" dirty="0"/>
              <a:t>για έρευνα παραλλαγών που υπάρχουν στην </a:t>
            </a:r>
            <a:r>
              <a:rPr lang="en-US" sz="2000" dirty="0" err="1"/>
              <a:t>ClinVar</a:t>
            </a:r>
            <a:r>
              <a:rPr lang="en-US" sz="2000" dirty="0"/>
              <a:t> </a:t>
            </a:r>
            <a:r>
              <a:rPr lang="el-GR" sz="2000" dirty="0"/>
              <a:t>με:</a:t>
            </a:r>
          </a:p>
          <a:p>
            <a:pPr marL="285750" indent="-285750">
              <a:buFont typeface="Arial" panose="020B0604020202020204" pitchFamily="34" charset="0"/>
              <a:buChar char="•"/>
            </a:pPr>
            <a:r>
              <a:rPr lang="el-GR" sz="2000" dirty="0"/>
              <a:t>Υποστήριξη αναζητήσεων σε βάθος (</a:t>
            </a:r>
            <a:r>
              <a:rPr lang="en-US" sz="2000" dirty="0"/>
              <a:t>gene, cDNA, protein, genomic regions)</a:t>
            </a:r>
          </a:p>
          <a:p>
            <a:pPr marL="285750" indent="-285750">
              <a:buFont typeface="Arial" panose="020B0604020202020204" pitchFamily="34" charset="0"/>
              <a:buChar char="•"/>
            </a:pPr>
            <a:r>
              <a:rPr lang="el-GR" sz="2000" dirty="0"/>
              <a:t>Βοηθητικά εργαλεία (</a:t>
            </a:r>
            <a:r>
              <a:rPr lang="en-US" sz="2000" dirty="0"/>
              <a:t>counts, summaries)</a:t>
            </a:r>
          </a:p>
          <a:p>
            <a:pPr marL="285750" indent="-285750">
              <a:buFont typeface="Arial" panose="020B0604020202020204" pitchFamily="34" charset="0"/>
              <a:buChar char="•"/>
            </a:pPr>
            <a:r>
              <a:rPr lang="el-GR" sz="2000" dirty="0"/>
              <a:t>Υλοποίηση </a:t>
            </a:r>
            <a:r>
              <a:rPr lang="en-US" sz="2000" dirty="0"/>
              <a:t>ACMG </a:t>
            </a:r>
            <a:r>
              <a:rPr lang="el-GR" sz="2000" dirty="0"/>
              <a:t>κριτηρίων για υποβοήθηση ερμηνείας παραλλαγών</a:t>
            </a:r>
          </a:p>
        </p:txBody>
      </p:sp>
    </p:spTree>
    <p:extLst>
      <p:ext uri="{BB962C8B-B14F-4D97-AF65-F5344CB8AC3E}">
        <p14:creationId xmlns:p14="http://schemas.microsoft.com/office/powerpoint/2010/main" val="3992971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Τίτλος 3">
            <a:extLst>
              <a:ext uri="{FF2B5EF4-FFF2-40B4-BE49-F238E27FC236}">
                <a16:creationId xmlns:a16="http://schemas.microsoft.com/office/drawing/2014/main" id="{9ED90ECF-6A1F-450B-887A-C508864B3ECF}"/>
              </a:ext>
            </a:extLst>
          </p:cNvPr>
          <p:cNvSpPr>
            <a:spLocks noGrp="1"/>
          </p:cNvSpPr>
          <p:nvPr>
            <p:ph type="title"/>
          </p:nvPr>
        </p:nvSpPr>
        <p:spPr>
          <a:xfrm>
            <a:off x="7959305" y="3570129"/>
            <a:ext cx="2821695" cy="632142"/>
          </a:xfrm>
        </p:spPr>
        <p:txBody>
          <a:bodyPr vert="horz" lIns="91440" tIns="45720" rIns="91440" bIns="45720" rtlCol="0" anchor="t">
            <a:normAutofit fontScale="90000"/>
          </a:bodyPr>
          <a:lstStyle/>
          <a:p>
            <a:r>
              <a:rPr lang="en-US" sz="4000" kern="1200" dirty="0">
                <a:solidFill>
                  <a:schemeClr val="tx2"/>
                </a:solidFill>
                <a:latin typeface="+mj-lt"/>
                <a:ea typeface="+mj-ea"/>
                <a:cs typeface="+mj-cs"/>
              </a:rPr>
              <a:t>Thank you!!</a:t>
            </a:r>
          </a:p>
        </p:txBody>
      </p:sp>
      <p:pic>
        <p:nvPicPr>
          <p:cNvPr id="8" name="Graphic 7" descr="Smiling Face with No Fill">
            <a:extLst>
              <a:ext uri="{FF2B5EF4-FFF2-40B4-BE49-F238E27FC236}">
                <a16:creationId xmlns:a16="http://schemas.microsoft.com/office/drawing/2014/main" id="{9882EFCF-65EE-F025-42C9-0C2AEA4D81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4074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47AFD2C3-450F-DA8F-C4BD-1D0552B073A3}"/>
              </a:ext>
            </a:extLst>
          </p:cNvPr>
          <p:cNvSpPr>
            <a:spLocks noGrp="1"/>
          </p:cNvSpPr>
          <p:nvPr>
            <p:ph type="title"/>
          </p:nvPr>
        </p:nvSpPr>
        <p:spPr>
          <a:xfrm>
            <a:off x="838200" y="668377"/>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Introduction</a:t>
            </a:r>
          </a:p>
        </p:txBody>
      </p:sp>
      <p:sp>
        <p:nvSpPr>
          <p:cNvPr id="3" name="Θέση περιεχομένου 2">
            <a:extLst>
              <a:ext uri="{FF2B5EF4-FFF2-40B4-BE49-F238E27FC236}">
                <a16:creationId xmlns:a16="http://schemas.microsoft.com/office/drawing/2014/main" id="{6FCB55D8-A101-D04D-EF45-F1C148D21519}"/>
              </a:ext>
            </a:extLst>
          </p:cNvPr>
          <p:cNvSpPr>
            <a:spLocks noGrp="1"/>
          </p:cNvSpPr>
          <p:nvPr>
            <p:ph idx="1"/>
          </p:nvPr>
        </p:nvSpPr>
        <p:spPr>
          <a:xfrm>
            <a:off x="838200" y="1869343"/>
            <a:ext cx="10515599" cy="3795748"/>
          </a:xfrm>
        </p:spPr>
        <p:txBody>
          <a:bodyPr vert="horz" lIns="91440" tIns="45720" rIns="91440" bIns="45720" rtlCol="0">
            <a:normAutofit lnSpcReduction="10000"/>
          </a:bodyPr>
          <a:lstStyle/>
          <a:p>
            <a:pPr marL="0" indent="0">
              <a:buNone/>
            </a:pPr>
            <a:r>
              <a:rPr lang="en-US" sz="2000" dirty="0"/>
              <a:t>The </a:t>
            </a:r>
            <a:r>
              <a:rPr lang="en-US" sz="2000" b="1" dirty="0"/>
              <a:t>ACMG 2015 </a:t>
            </a:r>
            <a:r>
              <a:rPr lang="en-US" sz="2000" dirty="0"/>
              <a:t>criteria refer to the standards and guidelines established by the American College of Medical Genetics and Genomics (ACMG) and the Association for Molecular Pathology (AMP) in 2015 for the interpretation of sequence variants.</a:t>
            </a:r>
          </a:p>
          <a:p>
            <a:pPr marL="0" indent="0">
              <a:buNone/>
            </a:pPr>
            <a:r>
              <a:rPr lang="en-US" sz="2000" dirty="0"/>
              <a:t>These guidelines provide a structured framework to classify genetic variants based on evidence into 5 tiers: </a:t>
            </a:r>
          </a:p>
          <a:p>
            <a:pPr marL="514350"/>
            <a:r>
              <a:rPr lang="en-US" sz="2000" dirty="0"/>
              <a:t>Pathogenic, </a:t>
            </a:r>
          </a:p>
          <a:p>
            <a:pPr marL="514350"/>
            <a:r>
              <a:rPr lang="en-US" sz="2000" dirty="0"/>
              <a:t>Likely pathogenic, </a:t>
            </a:r>
          </a:p>
          <a:p>
            <a:pPr marL="514350"/>
            <a:r>
              <a:rPr lang="en-US" sz="2000" dirty="0"/>
              <a:t>Uncertain significance, </a:t>
            </a:r>
          </a:p>
          <a:p>
            <a:pPr marL="514350"/>
            <a:r>
              <a:rPr lang="en-US" sz="2000" dirty="0"/>
              <a:t>Likely benign and </a:t>
            </a:r>
          </a:p>
          <a:p>
            <a:pPr marL="514350"/>
            <a:r>
              <a:rPr lang="en-US" sz="2000" dirty="0"/>
              <a:t>Benign</a:t>
            </a:r>
          </a:p>
          <a:p>
            <a:pPr marL="0" indent="0">
              <a:buNone/>
            </a:pPr>
            <a:r>
              <a:rPr lang="en-US" sz="2000" dirty="0"/>
              <a:t>16 pathogenic criteria and 12 benign criteria (28 criteria in total)</a:t>
            </a:r>
          </a:p>
        </p:txBody>
      </p:sp>
      <p:sp>
        <p:nvSpPr>
          <p:cNvPr id="4" name="TextBox 3">
            <a:extLst>
              <a:ext uri="{FF2B5EF4-FFF2-40B4-BE49-F238E27FC236}">
                <a16:creationId xmlns:a16="http://schemas.microsoft.com/office/drawing/2014/main" id="{A0C38745-35A3-4CFA-89D3-B3182A0A30E9}"/>
              </a:ext>
            </a:extLst>
          </p:cNvPr>
          <p:cNvSpPr txBox="1"/>
          <p:nvPr/>
        </p:nvSpPr>
        <p:spPr>
          <a:xfrm>
            <a:off x="367847" y="5973204"/>
            <a:ext cx="11456306" cy="525987"/>
          </a:xfrm>
          <a:prstGeom prst="rect">
            <a:avLst/>
          </a:prstGeom>
        </p:spPr>
        <p:txBody>
          <a:bodyPr vert="horz" lIns="91440" tIns="45720" rIns="91440" bIns="45720" rtlCol="0">
            <a:normAutofit lnSpcReduction="10000"/>
          </a:bodyPr>
          <a:lstStyle/>
          <a:p>
            <a:pPr>
              <a:lnSpc>
                <a:spcPct val="90000"/>
              </a:lnSpc>
              <a:spcAft>
                <a:spcPts val="600"/>
              </a:spcAft>
            </a:pPr>
            <a:r>
              <a:rPr lang="en-US" sz="1100" dirty="0"/>
              <a:t>Richards, S., Aziz, N., Bale, S., Bick, D., Das, S., </a:t>
            </a:r>
            <a:r>
              <a:rPr lang="en-US" sz="1100" dirty="0" err="1"/>
              <a:t>Gastier</a:t>
            </a:r>
            <a:r>
              <a:rPr lang="en-US" sz="1100" dirty="0"/>
              <a:t>-Foster, J., Grody, W. W., Hegde, M., Lyon, E., Spector, E., </a:t>
            </a:r>
            <a:r>
              <a:rPr lang="en-US" sz="1100" dirty="0" err="1"/>
              <a:t>Voelkerding</a:t>
            </a:r>
            <a:r>
              <a:rPr lang="en-US" sz="1100" dirty="0"/>
              <a:t>, K., Rehm, H. L., &amp; ACMG Laboratory Quality Assurance Committee (2015). Standards and guidelines for the interpretation of sequence variants: a joint consensus recommendation of the American College of Medical Genetics and Genomics and the Association for Molecular Pathology. </a:t>
            </a:r>
            <a:r>
              <a:rPr lang="en-US" sz="1100" i="1" dirty="0"/>
              <a:t>Genetics in medicine : official journal of the American College of Medical Genetics</a:t>
            </a:r>
            <a:r>
              <a:rPr lang="en-US" sz="1100" dirty="0"/>
              <a:t>, </a:t>
            </a:r>
            <a:r>
              <a:rPr lang="en-US" sz="1100" i="1" dirty="0"/>
              <a:t>17</a:t>
            </a:r>
            <a:r>
              <a:rPr lang="en-US" sz="1100" dirty="0"/>
              <a:t>(5), 405–424. https://doi.org/10.1038/gim.2015.30</a:t>
            </a:r>
          </a:p>
        </p:txBody>
      </p:sp>
    </p:spTree>
    <p:extLst>
      <p:ext uri="{BB962C8B-B14F-4D97-AF65-F5344CB8AC3E}">
        <p14:creationId xmlns:p14="http://schemas.microsoft.com/office/powerpoint/2010/main" val="804191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6AA69930-D79B-43DA-BF6B-12AE9D6693D0}"/>
              </a:ext>
            </a:extLst>
          </p:cNvPr>
          <p:cNvSpPr>
            <a:spLocks noGrp="1"/>
          </p:cNvSpPr>
          <p:nvPr>
            <p:ph type="title"/>
          </p:nvPr>
        </p:nvSpPr>
        <p:spPr>
          <a:xfrm>
            <a:off x="838200" y="668377"/>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ACMG 2015 criteria used</a:t>
            </a:r>
          </a:p>
        </p:txBody>
      </p:sp>
      <p:sp>
        <p:nvSpPr>
          <p:cNvPr id="3" name="Θέση περιεχομένου 2">
            <a:extLst>
              <a:ext uri="{FF2B5EF4-FFF2-40B4-BE49-F238E27FC236}">
                <a16:creationId xmlns:a16="http://schemas.microsoft.com/office/drawing/2014/main" id="{FD8D42E0-A65D-4314-ADA5-3F8B2C0F7894}"/>
              </a:ext>
            </a:extLst>
          </p:cNvPr>
          <p:cNvSpPr>
            <a:spLocks noGrp="1"/>
          </p:cNvSpPr>
          <p:nvPr>
            <p:ph idx="1"/>
          </p:nvPr>
        </p:nvSpPr>
        <p:spPr>
          <a:xfrm>
            <a:off x="838200" y="1993940"/>
            <a:ext cx="10515600" cy="3517666"/>
          </a:xfrm>
        </p:spPr>
        <p:txBody>
          <a:bodyPr vert="horz" lIns="91440" tIns="45720" rIns="91440" bIns="45720" rtlCol="0">
            <a:normAutofit fontScale="92500" lnSpcReduction="10000"/>
          </a:bodyPr>
          <a:lstStyle/>
          <a:p>
            <a:pPr marL="0"/>
            <a:r>
              <a:rPr lang="en-US" sz="2000" b="1" dirty="0"/>
              <a:t>PS1: </a:t>
            </a:r>
            <a:r>
              <a:rPr lang="en-US" sz="2000" dirty="0"/>
              <a:t>Same amino acid change as a previously established pathogenic variant regardless of nucleotide change</a:t>
            </a:r>
          </a:p>
          <a:p>
            <a:pPr marL="0"/>
            <a:endParaRPr lang="en-US" sz="2000" dirty="0"/>
          </a:p>
          <a:p>
            <a:pPr marL="0"/>
            <a:r>
              <a:rPr lang="en-US" sz="2000" b="1" dirty="0"/>
              <a:t>PM5: </a:t>
            </a:r>
            <a:r>
              <a:rPr lang="en-US" sz="2000" dirty="0"/>
              <a:t>Novel missense change at an amino acid residue where a different missense change determined to be pathogenic has been seen before</a:t>
            </a:r>
          </a:p>
          <a:p>
            <a:pPr marL="0"/>
            <a:endParaRPr lang="en-US" sz="2000" b="1" dirty="0"/>
          </a:p>
          <a:p>
            <a:pPr marL="0"/>
            <a:r>
              <a:rPr lang="en-US" sz="2000" b="1" dirty="0"/>
              <a:t>PP5: </a:t>
            </a:r>
            <a:r>
              <a:rPr lang="en-US" sz="2000" dirty="0"/>
              <a:t>Reputable source recently reports variant as pathogenic, but the evidence is not available to the laboratory to perform an independent evaluation</a:t>
            </a:r>
          </a:p>
          <a:p>
            <a:pPr marL="0"/>
            <a:endParaRPr lang="en-US" sz="2000" b="1" dirty="0"/>
          </a:p>
          <a:p>
            <a:pPr marL="0"/>
            <a:r>
              <a:rPr lang="en-US" sz="2000" b="1" dirty="0"/>
              <a:t>BP6: </a:t>
            </a:r>
            <a:r>
              <a:rPr lang="en-US" sz="2000" dirty="0"/>
              <a:t>Reputable source recently reports variant as benign, but the evidence is not available to the laboratory to perform an independent evaluation </a:t>
            </a:r>
            <a:endParaRPr lang="en-US" sz="2000" b="1" dirty="0"/>
          </a:p>
          <a:p>
            <a:endParaRPr lang="en-US" sz="1300" dirty="0"/>
          </a:p>
        </p:txBody>
      </p:sp>
      <p:sp>
        <p:nvSpPr>
          <p:cNvPr id="4" name="TextBox 3">
            <a:extLst>
              <a:ext uri="{FF2B5EF4-FFF2-40B4-BE49-F238E27FC236}">
                <a16:creationId xmlns:a16="http://schemas.microsoft.com/office/drawing/2014/main" id="{E22B3411-5870-4379-BBFE-EFBEF6A5D57E}"/>
              </a:ext>
            </a:extLst>
          </p:cNvPr>
          <p:cNvSpPr txBox="1"/>
          <p:nvPr/>
        </p:nvSpPr>
        <p:spPr>
          <a:xfrm>
            <a:off x="500071" y="5911720"/>
            <a:ext cx="11370365" cy="555805"/>
          </a:xfrm>
          <a:prstGeom prst="rect">
            <a:avLst/>
          </a:prstGeom>
        </p:spPr>
        <p:txBody>
          <a:bodyPr vert="horz" lIns="91440" tIns="45720" rIns="91440" bIns="45720" rtlCol="0">
            <a:normAutofit/>
          </a:bodyPr>
          <a:lstStyle/>
          <a:p>
            <a:pPr>
              <a:lnSpc>
                <a:spcPct val="90000"/>
              </a:lnSpc>
              <a:spcAft>
                <a:spcPts val="600"/>
              </a:spcAft>
            </a:pPr>
            <a:r>
              <a:rPr lang="en-US" sz="1100" dirty="0"/>
              <a:t>Richards, S., Aziz, N., Bale, S., Bick, D., Das, S., </a:t>
            </a:r>
            <a:r>
              <a:rPr lang="en-US" sz="1100" dirty="0" err="1"/>
              <a:t>Gastier</a:t>
            </a:r>
            <a:r>
              <a:rPr lang="en-US" sz="1100" dirty="0"/>
              <a:t>-Foster, J., Grody, W. W., Hegde, M., Lyon, E., Spector, E., </a:t>
            </a:r>
            <a:r>
              <a:rPr lang="en-US" sz="1100" dirty="0" err="1"/>
              <a:t>Voelkerding</a:t>
            </a:r>
            <a:r>
              <a:rPr lang="en-US" sz="1100" dirty="0"/>
              <a:t>, K., Rehm, H. L., &amp; ACMG Laboratory Quality Assurance Committee (2015). Standards and guidelines for the interpretation of sequence variants: a joint consensus recommendation of the American College of Medical Genetics and Genomics and the Association for Molecular Pathology. </a:t>
            </a:r>
            <a:r>
              <a:rPr lang="en-US" sz="1100" i="1" dirty="0"/>
              <a:t>Genetics in medicine : official journal of the American College of Medical Genetics</a:t>
            </a:r>
            <a:r>
              <a:rPr lang="en-US" sz="1100" dirty="0"/>
              <a:t>, </a:t>
            </a:r>
            <a:r>
              <a:rPr lang="en-US" sz="1100" i="1" dirty="0"/>
              <a:t>17</a:t>
            </a:r>
            <a:r>
              <a:rPr lang="en-US" sz="1100" dirty="0"/>
              <a:t>(5), 405–424. https://doi.org/10.1038/gim.2015.30</a:t>
            </a:r>
          </a:p>
        </p:txBody>
      </p:sp>
    </p:spTree>
    <p:extLst>
      <p:ext uri="{BB962C8B-B14F-4D97-AF65-F5344CB8AC3E}">
        <p14:creationId xmlns:p14="http://schemas.microsoft.com/office/powerpoint/2010/main" val="3995837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20FF709E-19B0-46D4-BDD7-2082CF0CBBA9}"/>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Purpose</a:t>
            </a:r>
            <a:endParaRPr lang="el-GR"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Θέση περιεχομένου 2">
            <a:extLst>
              <a:ext uri="{FF2B5EF4-FFF2-40B4-BE49-F238E27FC236}">
                <a16:creationId xmlns:a16="http://schemas.microsoft.com/office/drawing/2014/main" id="{C4CF523F-B070-4E4B-B428-06D2792A1209}"/>
              </a:ext>
            </a:extLst>
          </p:cNvPr>
          <p:cNvSpPr>
            <a:spLocks noGrp="1"/>
          </p:cNvSpPr>
          <p:nvPr>
            <p:ph idx="1"/>
          </p:nvPr>
        </p:nvSpPr>
        <p:spPr>
          <a:xfrm>
            <a:off x="4364666" y="29116"/>
            <a:ext cx="6906491" cy="5585619"/>
          </a:xfrm>
        </p:spPr>
        <p:txBody>
          <a:bodyPr anchor="ctr">
            <a:normAutofit/>
          </a:bodyPr>
          <a:lstStyle/>
          <a:p>
            <a:pPr marL="0" indent="0">
              <a:buNone/>
            </a:pPr>
            <a:r>
              <a:rPr lang="en-US" sz="2000" dirty="0"/>
              <a:t>The script:</a:t>
            </a:r>
          </a:p>
          <a:p>
            <a:pPr marL="514350" indent="-514350">
              <a:buAutoNum type="arabicPeriod"/>
            </a:pPr>
            <a:r>
              <a:rPr lang="en-US" sz="2000" dirty="0"/>
              <a:t>Downloads the </a:t>
            </a:r>
            <a:r>
              <a:rPr lang="en-US" sz="2000" dirty="0" err="1"/>
              <a:t>ClinVar</a:t>
            </a:r>
            <a:r>
              <a:rPr lang="en-US" sz="2000" dirty="0"/>
              <a:t> </a:t>
            </a:r>
            <a:r>
              <a:rPr lang="en-US" sz="2000" i="1" dirty="0"/>
              <a:t>variant_summary.txt </a:t>
            </a:r>
            <a:r>
              <a:rPr lang="en-US" sz="2000" dirty="0"/>
              <a:t>file from NCBI</a:t>
            </a:r>
          </a:p>
          <a:p>
            <a:pPr marL="514350" indent="-514350">
              <a:buAutoNum type="arabicPeriod"/>
            </a:pPr>
            <a:r>
              <a:rPr lang="en-US" sz="2000" dirty="0"/>
              <a:t>Filters it for TP53 variants (GRCh38)</a:t>
            </a:r>
          </a:p>
          <a:p>
            <a:pPr marL="514350" indent="-514350">
              <a:buAutoNum type="arabicPeriod"/>
            </a:pPr>
            <a:r>
              <a:rPr lang="en-US" sz="2000" dirty="0"/>
              <a:t>Process it to extract relevant genomic/protein change information</a:t>
            </a:r>
          </a:p>
          <a:p>
            <a:pPr marL="514350" indent="-514350">
              <a:buAutoNum type="arabicPeriod"/>
            </a:pPr>
            <a:r>
              <a:rPr lang="en-US" sz="2000" dirty="0"/>
              <a:t>Applies ACMG classification support rules (PS1, PM5, PP5 and BP6)</a:t>
            </a:r>
          </a:p>
          <a:p>
            <a:pPr marL="514350" indent="-514350">
              <a:buAutoNum type="arabicPeriod"/>
            </a:pPr>
            <a:r>
              <a:rPr lang="en-US" sz="2000" dirty="0"/>
              <a:t>Stores the results into a PostgreSQL database (</a:t>
            </a:r>
            <a:r>
              <a:rPr lang="en-US" sz="2000" dirty="0" err="1"/>
              <a:t>clinvar_db</a:t>
            </a:r>
            <a:r>
              <a:rPr lang="en-US" sz="2000" dirty="0"/>
              <a:t>)</a:t>
            </a:r>
          </a:p>
          <a:p>
            <a:pPr marL="514350" indent="-514350">
              <a:buFont typeface="+mj-lt"/>
              <a:buAutoNum type="arabicPeriod"/>
            </a:pPr>
            <a:endParaRPr lang="en-US" dirty="0"/>
          </a:p>
          <a:p>
            <a:endParaRPr lang="el-GR" dirty="0"/>
          </a:p>
        </p:txBody>
      </p:sp>
      <p:sp>
        <p:nvSpPr>
          <p:cNvPr id="4" name="TextBox 3">
            <a:extLst>
              <a:ext uri="{FF2B5EF4-FFF2-40B4-BE49-F238E27FC236}">
                <a16:creationId xmlns:a16="http://schemas.microsoft.com/office/drawing/2014/main" id="{B5A92A14-A3AD-4E4A-8F5E-4DC46AE98332}"/>
              </a:ext>
            </a:extLst>
          </p:cNvPr>
          <p:cNvSpPr txBox="1"/>
          <p:nvPr/>
        </p:nvSpPr>
        <p:spPr>
          <a:xfrm>
            <a:off x="4396777" y="4014278"/>
            <a:ext cx="7071774" cy="2246769"/>
          </a:xfrm>
          <a:prstGeom prst="rect">
            <a:avLst/>
          </a:prstGeom>
          <a:noFill/>
        </p:spPr>
        <p:txBody>
          <a:bodyPr wrap="square" rtlCol="0">
            <a:spAutoFit/>
          </a:bodyPr>
          <a:lstStyle/>
          <a:p>
            <a:r>
              <a:rPr lang="en-US" sz="2800" dirty="0"/>
              <a:t>This script automatically retrieves TP53 </a:t>
            </a:r>
            <a:r>
              <a:rPr lang="en-US" sz="2800" dirty="0" err="1"/>
              <a:t>ClinVar</a:t>
            </a:r>
            <a:r>
              <a:rPr lang="en-US" sz="2800" dirty="0"/>
              <a:t> data, processes and classifies variants with ACMG support criteria and loads the results into a structured PostgreSQL database for downstream analysis.</a:t>
            </a:r>
            <a:endParaRPr lang="el-GR" sz="2800" dirty="0"/>
          </a:p>
        </p:txBody>
      </p:sp>
    </p:spTree>
    <p:extLst>
      <p:ext uri="{BB962C8B-B14F-4D97-AF65-F5344CB8AC3E}">
        <p14:creationId xmlns:p14="http://schemas.microsoft.com/office/powerpoint/2010/main" val="2122724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18A531E6-83EC-839F-FFF0-C694C2590D59}"/>
              </a:ext>
            </a:extLst>
          </p:cNvPr>
          <p:cNvSpPr>
            <a:spLocks noGrp="1"/>
          </p:cNvSpPr>
          <p:nvPr>
            <p:ph type="title"/>
          </p:nvPr>
        </p:nvSpPr>
        <p:spPr>
          <a:xfrm>
            <a:off x="630936" y="640080"/>
            <a:ext cx="4818888" cy="1481328"/>
          </a:xfrm>
        </p:spPr>
        <p:txBody>
          <a:bodyPr anchor="b">
            <a:normAutofit/>
          </a:bodyPr>
          <a:lstStyle/>
          <a:p>
            <a:r>
              <a:rPr lang="en-US" sz="5400"/>
              <a:t>Workflow</a:t>
            </a:r>
            <a:endParaRPr lang="el-GR" sz="5400"/>
          </a:p>
        </p:txBody>
      </p:sp>
      <p:sp>
        <p:nvSpPr>
          <p:cNvPr id="1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D44B5B9D-F575-C25E-3DA3-93854290EC53}"/>
              </a:ext>
            </a:extLst>
          </p:cNvPr>
          <p:cNvSpPr>
            <a:spLocks noGrp="1"/>
          </p:cNvSpPr>
          <p:nvPr>
            <p:ph idx="1"/>
          </p:nvPr>
        </p:nvSpPr>
        <p:spPr>
          <a:xfrm>
            <a:off x="630936" y="2660904"/>
            <a:ext cx="4818888" cy="3547872"/>
          </a:xfrm>
        </p:spPr>
        <p:txBody>
          <a:bodyPr anchor="t">
            <a:normAutofit/>
          </a:bodyPr>
          <a:lstStyle/>
          <a:p>
            <a:pPr marL="0" indent="0">
              <a:buNone/>
            </a:pPr>
            <a:endParaRPr lang="en-US" sz="2200"/>
          </a:p>
          <a:p>
            <a:pPr marL="0" indent="0">
              <a:buNone/>
            </a:pPr>
            <a:endParaRPr lang="el-GR" sz="2200"/>
          </a:p>
        </p:txBody>
      </p:sp>
      <p:pic>
        <p:nvPicPr>
          <p:cNvPr id="5" name="Εικόνα 4">
            <a:extLst>
              <a:ext uri="{FF2B5EF4-FFF2-40B4-BE49-F238E27FC236}">
                <a16:creationId xmlns:a16="http://schemas.microsoft.com/office/drawing/2014/main" id="{E712CD9C-073F-404B-B0C0-FAF0F27FA88F}"/>
              </a:ext>
            </a:extLst>
          </p:cNvPr>
          <p:cNvPicPr>
            <a:picLocks noChangeAspect="1"/>
          </p:cNvPicPr>
          <p:nvPr/>
        </p:nvPicPr>
        <p:blipFill rotWithShape="1">
          <a:blip r:embed="rId2">
            <a:extLst>
              <a:ext uri="{28A0092B-C50C-407E-A947-70E740481C1C}">
                <a14:useLocalDpi xmlns:a14="http://schemas.microsoft.com/office/drawing/2010/main" val="0"/>
              </a:ext>
            </a:extLst>
          </a:blip>
          <a:srcRect b="8261"/>
          <a:stretch/>
        </p:blipFill>
        <p:spPr>
          <a:xfrm>
            <a:off x="6966928" y="640080"/>
            <a:ext cx="3723208" cy="5577840"/>
          </a:xfrm>
          <a:prstGeom prst="rect">
            <a:avLst/>
          </a:prstGeom>
        </p:spPr>
      </p:pic>
      <p:sp>
        <p:nvSpPr>
          <p:cNvPr id="6" name="TextBox 5">
            <a:extLst>
              <a:ext uri="{FF2B5EF4-FFF2-40B4-BE49-F238E27FC236}">
                <a16:creationId xmlns:a16="http://schemas.microsoft.com/office/drawing/2014/main" id="{12EF097D-9B80-4B47-800A-5EAFEA4B1C64}"/>
              </a:ext>
            </a:extLst>
          </p:cNvPr>
          <p:cNvSpPr txBox="1"/>
          <p:nvPr/>
        </p:nvSpPr>
        <p:spPr>
          <a:xfrm>
            <a:off x="735496" y="2971800"/>
            <a:ext cx="3866321" cy="2862322"/>
          </a:xfrm>
          <a:prstGeom prst="rect">
            <a:avLst/>
          </a:prstGeom>
          <a:noFill/>
        </p:spPr>
        <p:txBody>
          <a:bodyPr wrap="square" rtlCol="0">
            <a:spAutoFit/>
          </a:bodyPr>
          <a:lstStyle/>
          <a:p>
            <a:r>
              <a:rPr lang="en-US" dirty="0"/>
              <a:t>Step-by-step database workflow:</a:t>
            </a:r>
          </a:p>
          <a:p>
            <a:pPr marL="342900" indent="-342900">
              <a:buAutoNum type="arabicPeriod"/>
            </a:pPr>
            <a:r>
              <a:rPr lang="en-US" dirty="0"/>
              <a:t>Database Setup</a:t>
            </a:r>
          </a:p>
          <a:p>
            <a:pPr marL="342900" indent="-342900">
              <a:buAutoNum type="arabicPeriod"/>
            </a:pPr>
            <a:r>
              <a:rPr lang="en-US" dirty="0"/>
              <a:t>Data Download &amp; Filtering</a:t>
            </a:r>
          </a:p>
          <a:p>
            <a:pPr marL="342900" indent="-342900">
              <a:buAutoNum type="arabicPeriod"/>
            </a:pPr>
            <a:r>
              <a:rPr lang="en-US" dirty="0"/>
              <a:t>Data Cleaning &amp; Parsing</a:t>
            </a:r>
          </a:p>
          <a:p>
            <a:pPr marL="342900" indent="-342900">
              <a:buAutoNum type="arabicPeriod"/>
            </a:pPr>
            <a:r>
              <a:rPr lang="en-US" dirty="0"/>
              <a:t>Clinical Significance Simplification</a:t>
            </a:r>
          </a:p>
          <a:p>
            <a:pPr marL="342900" indent="-342900">
              <a:buAutoNum type="arabicPeriod"/>
            </a:pPr>
            <a:r>
              <a:rPr lang="en-US" dirty="0"/>
              <a:t>Variant Consequences</a:t>
            </a:r>
          </a:p>
          <a:p>
            <a:pPr marL="342900" indent="-342900">
              <a:buAutoNum type="arabicPeriod"/>
            </a:pPr>
            <a:r>
              <a:rPr lang="en-US" dirty="0"/>
              <a:t>ACMG Support Criteria</a:t>
            </a:r>
          </a:p>
          <a:p>
            <a:pPr marL="342900" indent="-342900">
              <a:buAutoNum type="arabicPeriod"/>
            </a:pPr>
            <a:r>
              <a:rPr lang="en-US" dirty="0"/>
              <a:t>Filtering for Reliable Variants</a:t>
            </a:r>
          </a:p>
          <a:p>
            <a:pPr marL="342900" indent="-342900">
              <a:buAutoNum type="arabicPeriod"/>
            </a:pPr>
            <a:r>
              <a:rPr lang="en-US" dirty="0"/>
              <a:t>Database Insertion</a:t>
            </a:r>
          </a:p>
          <a:p>
            <a:pPr marL="342900" indent="-342900">
              <a:buAutoNum type="arabicPeriod"/>
            </a:pPr>
            <a:r>
              <a:rPr lang="en-US" dirty="0"/>
              <a:t>Clean up</a:t>
            </a:r>
            <a:endParaRPr lang="el-GR" dirty="0"/>
          </a:p>
        </p:txBody>
      </p:sp>
      <p:sp>
        <p:nvSpPr>
          <p:cNvPr id="7" name="Rectangle 1">
            <a:extLst>
              <a:ext uri="{FF2B5EF4-FFF2-40B4-BE49-F238E27FC236}">
                <a16:creationId xmlns:a16="http://schemas.microsoft.com/office/drawing/2014/main" id="{C8ABB8B8-FA36-49A6-9090-C6866D4A89F5}"/>
              </a:ext>
            </a:extLst>
          </p:cNvPr>
          <p:cNvSpPr>
            <a:spLocks noChangeArrowheads="1"/>
          </p:cNvSpPr>
          <p:nvPr/>
        </p:nvSpPr>
        <p:spPr bwMode="auto">
          <a:xfrm>
            <a:off x="0" y="-9456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5081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BCED03DE-E904-42BF-A77C-65FDDDB72968}"/>
              </a:ext>
            </a:extLst>
          </p:cNvPr>
          <p:cNvSpPr>
            <a:spLocks noGrp="1"/>
          </p:cNvSpPr>
          <p:nvPr>
            <p:ph type="title"/>
          </p:nvPr>
        </p:nvSpPr>
        <p:spPr>
          <a:xfrm>
            <a:off x="572493" y="238539"/>
            <a:ext cx="11018520" cy="1434415"/>
          </a:xfrm>
        </p:spPr>
        <p:txBody>
          <a:bodyPr anchor="b">
            <a:normAutofit/>
          </a:bodyPr>
          <a:lstStyle/>
          <a:p>
            <a:r>
              <a:rPr lang="en-US" sz="5400"/>
              <a:t>Main function workflow</a:t>
            </a:r>
            <a:endParaRPr lang="el-GR" sz="5400"/>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Θέση περιεχομένου 3">
            <a:extLst>
              <a:ext uri="{FF2B5EF4-FFF2-40B4-BE49-F238E27FC236}">
                <a16:creationId xmlns:a16="http://schemas.microsoft.com/office/drawing/2014/main" id="{383B5995-2E39-4AF7-BFD8-67DCA4BF86A9}"/>
              </a:ext>
            </a:extLst>
          </p:cNvPr>
          <p:cNvGraphicFramePr>
            <a:graphicFrameLocks noGrp="1"/>
          </p:cNvGraphicFramePr>
          <p:nvPr>
            <p:ph idx="1"/>
            <p:extLst>
              <p:ext uri="{D42A27DB-BD31-4B8C-83A1-F6EECF244321}">
                <p14:modId xmlns:p14="http://schemas.microsoft.com/office/powerpoint/2010/main" val="577653466"/>
              </p:ext>
            </p:extLst>
          </p:nvPr>
        </p:nvGraphicFramePr>
        <p:xfrm>
          <a:off x="572493" y="2071316"/>
          <a:ext cx="11018520" cy="4647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077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E5BC792-C980-BE53-D147-CACA00946750}"/>
              </a:ext>
            </a:extLst>
          </p:cNvPr>
          <p:cNvPicPr>
            <a:picLocks noChangeAspect="1"/>
          </p:cNvPicPr>
          <p:nvPr/>
        </p:nvPicPr>
        <p:blipFill>
          <a:blip r:embed="rId2">
            <a:duotone>
              <a:schemeClr val="bg2">
                <a:shade val="45000"/>
                <a:satMod val="135000"/>
              </a:schemeClr>
              <a:prstClr val="white"/>
            </a:duotone>
          </a:blip>
          <a:srcRect t="15730"/>
          <a:stretch>
            <a:fill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D8429758-6ABF-C4A0-B1A2-268A5FCE3FFE}"/>
              </a:ext>
            </a:extLst>
          </p:cNvPr>
          <p:cNvSpPr>
            <a:spLocks noGrp="1"/>
          </p:cNvSpPr>
          <p:nvPr>
            <p:ph type="title"/>
          </p:nvPr>
        </p:nvSpPr>
        <p:spPr>
          <a:xfrm>
            <a:off x="838200" y="365125"/>
            <a:ext cx="10515600" cy="1325563"/>
          </a:xfrm>
        </p:spPr>
        <p:txBody>
          <a:bodyPr>
            <a:normAutofit/>
          </a:bodyPr>
          <a:lstStyle/>
          <a:p>
            <a:r>
              <a:rPr lang="en-US" dirty="0"/>
              <a:t>Python libraries</a:t>
            </a:r>
            <a:endParaRPr lang="el-GR" dirty="0"/>
          </a:p>
        </p:txBody>
      </p:sp>
      <p:graphicFrame>
        <p:nvGraphicFramePr>
          <p:cNvPr id="5" name="Θέση περιεχομένου 2">
            <a:extLst>
              <a:ext uri="{FF2B5EF4-FFF2-40B4-BE49-F238E27FC236}">
                <a16:creationId xmlns:a16="http://schemas.microsoft.com/office/drawing/2014/main" id="{71D55880-0296-51BB-3336-159A51A90E54}"/>
              </a:ext>
            </a:extLst>
          </p:cNvPr>
          <p:cNvGraphicFramePr>
            <a:graphicFrameLocks noGrp="1"/>
          </p:cNvGraphicFramePr>
          <p:nvPr>
            <p:ph idx="1"/>
            <p:extLst>
              <p:ext uri="{D42A27DB-BD31-4B8C-83A1-F6EECF244321}">
                <p14:modId xmlns:p14="http://schemas.microsoft.com/office/powerpoint/2010/main" val="18702629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853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FAE1F138-FDE6-AEE9-EE99-AE014B3E398A}"/>
              </a:ext>
            </a:extLst>
          </p:cNvPr>
          <p:cNvSpPr>
            <a:spLocks noGrp="1"/>
          </p:cNvSpPr>
          <p:nvPr>
            <p:ph type="title"/>
          </p:nvPr>
        </p:nvSpPr>
        <p:spPr>
          <a:xfrm>
            <a:off x="838200" y="365125"/>
            <a:ext cx="10515600" cy="1325563"/>
          </a:xfrm>
        </p:spPr>
        <p:txBody>
          <a:bodyPr>
            <a:normAutofit/>
          </a:bodyPr>
          <a:lstStyle/>
          <a:p>
            <a:r>
              <a:rPr lang="en-US" sz="5400"/>
              <a:t>API Purpose</a:t>
            </a:r>
            <a:endParaRPr lang="el-GR" sz="5400"/>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22C79F25-2089-F105-521E-36D9DFB3D9F4}"/>
              </a:ext>
            </a:extLst>
          </p:cNvPr>
          <p:cNvSpPr>
            <a:spLocks noGrp="1"/>
          </p:cNvSpPr>
          <p:nvPr>
            <p:ph idx="1"/>
          </p:nvPr>
        </p:nvSpPr>
        <p:spPr>
          <a:xfrm>
            <a:off x="838200" y="1929384"/>
            <a:ext cx="10515600" cy="4251960"/>
          </a:xfrm>
        </p:spPr>
        <p:txBody>
          <a:bodyPr>
            <a:normAutofit/>
          </a:bodyPr>
          <a:lstStyle/>
          <a:p>
            <a:pPr marL="0" indent="0">
              <a:buNone/>
            </a:pPr>
            <a:r>
              <a:rPr lang="en-US" sz="2200"/>
              <a:t>This FastAPI app provides an API interface to query and analyze ClinVar variant data stored in your PostgreSQL gene_variants table.</a:t>
            </a:r>
          </a:p>
          <a:p>
            <a:pPr marL="0" indent="0">
              <a:buNone/>
            </a:pPr>
            <a:r>
              <a:rPr lang="en-US" sz="2200"/>
              <a:t>It allows users to:</a:t>
            </a:r>
          </a:p>
          <a:p>
            <a:r>
              <a:rPr lang="en-US" sz="2200"/>
              <a:t>Check API health</a:t>
            </a:r>
          </a:p>
          <a:p>
            <a:r>
              <a:rPr lang="en-US" sz="2200"/>
              <a:t>Retrieve specific variant details by gene and HGVS notation</a:t>
            </a:r>
          </a:p>
          <a:p>
            <a:r>
              <a:rPr lang="en-US" sz="2200"/>
              <a:t>Perform ACMG rule classification (PS1, PM5, PP5, BP6) on database variants</a:t>
            </a:r>
          </a:p>
          <a:p>
            <a:r>
              <a:rPr lang="en-US" sz="2200"/>
              <a:t>Search for variants by protein position or consequence type</a:t>
            </a:r>
          </a:p>
          <a:p>
            <a:r>
              <a:rPr lang="en-US" sz="2200"/>
              <a:t>Aggregate and summarize variant classifications</a:t>
            </a:r>
            <a:endParaRPr lang="el-GR" sz="2200"/>
          </a:p>
        </p:txBody>
      </p:sp>
    </p:spTree>
    <p:extLst>
      <p:ext uri="{BB962C8B-B14F-4D97-AF65-F5344CB8AC3E}">
        <p14:creationId xmlns:p14="http://schemas.microsoft.com/office/powerpoint/2010/main" val="3528903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Τίτλος 1">
            <a:extLst>
              <a:ext uri="{FF2B5EF4-FFF2-40B4-BE49-F238E27FC236}">
                <a16:creationId xmlns:a16="http://schemas.microsoft.com/office/drawing/2014/main" id="{1281E049-0AAA-4349-8CDB-8F6C5CAC7E22}"/>
              </a:ext>
            </a:extLst>
          </p:cNvPr>
          <p:cNvSpPr>
            <a:spLocks noGrp="1"/>
          </p:cNvSpPr>
          <p:nvPr>
            <p:ph type="title"/>
          </p:nvPr>
        </p:nvSpPr>
        <p:spPr>
          <a:xfrm>
            <a:off x="479394" y="1070800"/>
            <a:ext cx="3939688" cy="5583126"/>
          </a:xfrm>
        </p:spPr>
        <p:txBody>
          <a:bodyPr>
            <a:normAutofit/>
          </a:bodyPr>
          <a:lstStyle/>
          <a:p>
            <a:pPr algn="r"/>
            <a:r>
              <a:rPr lang="en-US" sz="8000"/>
              <a:t>API Queries</a:t>
            </a:r>
            <a:endParaRPr lang="el-GR" sz="8000"/>
          </a:p>
        </p:txBody>
      </p:sp>
      <p:cxnSp>
        <p:nvCxnSpPr>
          <p:cNvPr id="21" name="Straight Connector 2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5" name="Θέση περιεχομένου 3">
            <a:extLst>
              <a:ext uri="{FF2B5EF4-FFF2-40B4-BE49-F238E27FC236}">
                <a16:creationId xmlns:a16="http://schemas.microsoft.com/office/drawing/2014/main" id="{0A08C744-2B26-86F9-EDAD-22A6741613AA}"/>
              </a:ext>
            </a:extLst>
          </p:cNvPr>
          <p:cNvGraphicFramePr>
            <a:graphicFrameLocks noGrp="1"/>
          </p:cNvGraphicFramePr>
          <p:nvPr>
            <p:ph idx="1"/>
            <p:extLst>
              <p:ext uri="{D42A27DB-BD31-4B8C-83A1-F6EECF244321}">
                <p14:modId xmlns:p14="http://schemas.microsoft.com/office/powerpoint/2010/main" val="498166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2704475"/>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908</Words>
  <Application>Microsoft Office PowerPoint</Application>
  <PresentationFormat>Ευρεία οθόνη</PresentationFormat>
  <Paragraphs>116</Paragraphs>
  <Slides>18</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18</vt:i4>
      </vt:variant>
    </vt:vector>
  </HeadingPairs>
  <TitlesOfParts>
    <vt:vector size="22" baseType="lpstr">
      <vt:lpstr>Aptos</vt:lpstr>
      <vt:lpstr>Aptos Display</vt:lpstr>
      <vt:lpstr>Arial</vt:lpstr>
      <vt:lpstr>Θέμα του Office</vt:lpstr>
      <vt:lpstr>Πρακτική Άσκηση Genekor</vt:lpstr>
      <vt:lpstr>Introduction</vt:lpstr>
      <vt:lpstr>ACMG 2015 criteria used</vt:lpstr>
      <vt:lpstr>Purpose</vt:lpstr>
      <vt:lpstr>Workflow</vt:lpstr>
      <vt:lpstr>Main function workflow</vt:lpstr>
      <vt:lpstr>Python libraries</vt:lpstr>
      <vt:lpstr>API Purpose</vt:lpstr>
      <vt:lpstr>API Queries</vt:lpstr>
      <vt:lpstr>API Workflow</vt:lpstr>
      <vt:lpstr>API characteristics</vt:lpstr>
      <vt:lpstr>Results</vt:lpstr>
      <vt:lpstr>Results </vt:lpstr>
      <vt:lpstr>Παρουσίαση του PowerPoint</vt:lpstr>
      <vt:lpstr>Παρουσίαση του PowerPoint</vt:lpstr>
      <vt:lpstr>Παρουσίαση του PowerPoint</vt:lpstr>
      <vt:lpstr>Conclusions - προεκτάσεις</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Πρακτική Άσκηση Genekor</dc:title>
  <dc:creator>Αγγελικη Μαρια Κασαπη</dc:creator>
  <cp:lastModifiedBy>Αγγελικη Μαρια Κασαπη</cp:lastModifiedBy>
  <cp:revision>1</cp:revision>
  <dcterms:created xsi:type="dcterms:W3CDTF">2025-08-19T09:52:45Z</dcterms:created>
  <dcterms:modified xsi:type="dcterms:W3CDTF">2025-08-19T09:53:56Z</dcterms:modified>
</cp:coreProperties>
</file>