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Αγγελικη Μαρια Κασαπη" userId="0773df3d-c845-49c1-9c3a-8f3d0e683e82" providerId="ADAL" clId="{0BFF25D0-B6BC-32C9-B432-E73E41622BF8}"/>
    <pc:docChg chg="custSel addSld modSld">
      <pc:chgData name="Αγγελικη Μαρια Κασαπη" userId="0773df3d-c845-49c1-9c3a-8f3d0e683e82" providerId="ADAL" clId="{0BFF25D0-B6BC-32C9-B432-E73E41622BF8}" dt="2025-08-12T10:20:35.119" v="279" actId="680"/>
      <pc:docMkLst>
        <pc:docMk/>
      </pc:docMkLst>
      <pc:sldChg chg="modSp new">
        <pc:chgData name="Αγγελικη Μαρια Κασαπη" userId="0773df3d-c845-49c1-9c3a-8f3d0e683e82" providerId="ADAL" clId="{0BFF25D0-B6BC-32C9-B432-E73E41622BF8}" dt="2025-08-12T09:51:53.358" v="91" actId="20577"/>
        <pc:sldMkLst>
          <pc:docMk/>
          <pc:sldMk cId="804191389" sldId="257"/>
        </pc:sldMkLst>
        <pc:spChg chg="mod">
          <ac:chgData name="Αγγελικη Μαρια Κασαπη" userId="0773df3d-c845-49c1-9c3a-8f3d0e683e82" providerId="ADAL" clId="{0BFF25D0-B6BC-32C9-B432-E73E41622BF8}" dt="2025-08-12T09:45:26.123" v="1" actId="20577"/>
          <ac:spMkLst>
            <pc:docMk/>
            <pc:sldMk cId="804191389" sldId="257"/>
            <ac:spMk id="2" creationId="{47AFD2C3-450F-DA8F-C4BD-1D0552B073A3}"/>
          </ac:spMkLst>
        </pc:spChg>
        <pc:spChg chg="mod">
          <ac:chgData name="Αγγελικη Μαρια Κασαπη" userId="0773df3d-c845-49c1-9c3a-8f3d0e683e82" providerId="ADAL" clId="{0BFF25D0-B6BC-32C9-B432-E73E41622BF8}" dt="2025-08-12T09:51:53.358" v="91" actId="20577"/>
          <ac:spMkLst>
            <pc:docMk/>
            <pc:sldMk cId="804191389" sldId="257"/>
            <ac:spMk id="3" creationId="{6FCB55D8-A101-D04D-EF45-F1C148D21519}"/>
          </ac:spMkLst>
        </pc:spChg>
      </pc:sldChg>
      <pc:sldChg chg="modSp new">
        <pc:chgData name="Αγγελικη Μαρια Κασαπη" userId="0773df3d-c845-49c1-9c3a-8f3d0e683e82" providerId="ADAL" clId="{0BFF25D0-B6BC-32C9-B432-E73E41622BF8}" dt="2025-08-12T09:58:33.098" v="184" actId="20577"/>
        <pc:sldMkLst>
          <pc:docMk/>
          <pc:sldMk cId="1865081885" sldId="258"/>
        </pc:sldMkLst>
        <pc:spChg chg="mod">
          <ac:chgData name="Αγγελικη Μαρια Κασαπη" userId="0773df3d-c845-49c1-9c3a-8f3d0e683e82" providerId="ADAL" clId="{0BFF25D0-B6BC-32C9-B432-E73E41622BF8}" dt="2025-08-12T09:52:19.865" v="93" actId="20577"/>
          <ac:spMkLst>
            <pc:docMk/>
            <pc:sldMk cId="1865081885" sldId="258"/>
            <ac:spMk id="2" creationId="{18A531E6-83EC-839F-FFF0-C694C2590D59}"/>
          </ac:spMkLst>
        </pc:spChg>
        <pc:spChg chg="mod">
          <ac:chgData name="Αγγελικη Μαρια Κασαπη" userId="0773df3d-c845-49c1-9c3a-8f3d0e683e82" providerId="ADAL" clId="{0BFF25D0-B6BC-32C9-B432-E73E41622BF8}" dt="2025-08-12T09:58:33.098" v="184" actId="20577"/>
          <ac:spMkLst>
            <pc:docMk/>
            <pc:sldMk cId="1865081885" sldId="258"/>
            <ac:spMk id="3" creationId="{D44B5B9D-F575-C25E-3DA3-93854290EC53}"/>
          </ac:spMkLst>
        </pc:spChg>
      </pc:sldChg>
      <pc:sldChg chg="modSp new">
        <pc:chgData name="Αγγελικη Μαρια Κασαπη" userId="0773df3d-c845-49c1-9c3a-8f3d0e683e82" providerId="ADAL" clId="{0BFF25D0-B6BC-32C9-B432-E73E41622BF8}" dt="2025-08-12T10:10:55.528" v="215" actId="27636"/>
        <pc:sldMkLst>
          <pc:docMk/>
          <pc:sldMk cId="2348534585" sldId="259"/>
        </pc:sldMkLst>
        <pc:spChg chg="mod">
          <ac:chgData name="Αγγελικη Μαρια Κασαπη" userId="0773df3d-c845-49c1-9c3a-8f3d0e683e82" providerId="ADAL" clId="{0BFF25D0-B6BC-32C9-B432-E73E41622BF8}" dt="2025-08-12T10:08:22.142" v="186" actId="20577"/>
          <ac:spMkLst>
            <pc:docMk/>
            <pc:sldMk cId="2348534585" sldId="259"/>
            <ac:spMk id="2" creationId="{D8429758-6ABF-C4A0-B1A2-268A5FCE3FFE}"/>
          </ac:spMkLst>
        </pc:spChg>
        <pc:spChg chg="mod">
          <ac:chgData name="Αγγελικη Μαρια Κασαπη" userId="0773df3d-c845-49c1-9c3a-8f3d0e683e82" providerId="ADAL" clId="{0BFF25D0-B6BC-32C9-B432-E73E41622BF8}" dt="2025-08-12T10:10:55.528" v="215" actId="27636"/>
          <ac:spMkLst>
            <pc:docMk/>
            <pc:sldMk cId="2348534585" sldId="259"/>
            <ac:spMk id="3" creationId="{B5845A18-4A09-E46D-9CD6-F4CAB9618A64}"/>
          </ac:spMkLst>
        </pc:spChg>
      </pc:sldChg>
      <pc:sldChg chg="modSp new">
        <pc:chgData name="Αγγελικη Μαρια Κασαπη" userId="0773df3d-c845-49c1-9c3a-8f3d0e683e82" providerId="ADAL" clId="{0BFF25D0-B6BC-32C9-B432-E73E41622BF8}" dt="2025-08-12T10:11:22.555" v="217" actId="20577"/>
        <pc:sldMkLst>
          <pc:docMk/>
          <pc:sldMk cId="3528903239" sldId="260"/>
        </pc:sldMkLst>
        <pc:spChg chg="mod">
          <ac:chgData name="Αγγελικη Μαρια Κασαπη" userId="0773df3d-c845-49c1-9c3a-8f3d0e683e82" providerId="ADAL" clId="{0BFF25D0-B6BC-32C9-B432-E73E41622BF8}" dt="2025-08-12T10:11:22.555" v="217" actId="20577"/>
          <ac:spMkLst>
            <pc:docMk/>
            <pc:sldMk cId="3528903239" sldId="260"/>
            <ac:spMk id="2" creationId="{FAE1F138-FDE6-AEE9-EE99-AE014B3E398A}"/>
          </ac:spMkLst>
        </pc:spChg>
      </pc:sldChg>
      <pc:sldChg chg="modSp new">
        <pc:chgData name="Αγγελικη Μαρια Κασαπη" userId="0773df3d-c845-49c1-9c3a-8f3d0e683e82" providerId="ADAL" clId="{0BFF25D0-B6BC-32C9-B432-E73E41622BF8}" dt="2025-08-12T10:12:27.947" v="222" actId="20577"/>
        <pc:sldMkLst>
          <pc:docMk/>
          <pc:sldMk cId="2763385011" sldId="261"/>
        </pc:sldMkLst>
        <pc:spChg chg="mod">
          <ac:chgData name="Αγγελικη Μαρια Κασαπη" userId="0773df3d-c845-49c1-9c3a-8f3d0e683e82" providerId="ADAL" clId="{0BFF25D0-B6BC-32C9-B432-E73E41622BF8}" dt="2025-08-12T10:12:27.947" v="222" actId="20577"/>
          <ac:spMkLst>
            <pc:docMk/>
            <pc:sldMk cId="2763385011" sldId="261"/>
            <ac:spMk id="2" creationId="{0EA6ABA1-B023-883E-3F0B-B9F44088CF30}"/>
          </ac:spMkLst>
        </pc:spChg>
      </pc:sldChg>
      <pc:sldChg chg="modSp new">
        <pc:chgData name="Αγγελικη Μαρια Κασαπη" userId="0773df3d-c845-49c1-9c3a-8f3d0e683e82" providerId="ADAL" clId="{0BFF25D0-B6BC-32C9-B432-E73E41622BF8}" dt="2025-08-12T10:20:33.914" v="278" actId="20577"/>
        <pc:sldMkLst>
          <pc:docMk/>
          <pc:sldMk cId="3992971401" sldId="262"/>
        </pc:sldMkLst>
        <pc:spChg chg="mod">
          <ac:chgData name="Αγγελικη Μαρια Κασαπη" userId="0773df3d-c845-49c1-9c3a-8f3d0e683e82" providerId="ADAL" clId="{0BFF25D0-B6BC-32C9-B432-E73E41622BF8}" dt="2025-08-12T10:12:56.651" v="226" actId="20577"/>
          <ac:spMkLst>
            <pc:docMk/>
            <pc:sldMk cId="3992971401" sldId="262"/>
            <ac:spMk id="2" creationId="{A68516E9-873C-651F-A1EE-54FAD83891F9}"/>
          </ac:spMkLst>
        </pc:spChg>
        <pc:spChg chg="mod">
          <ac:chgData name="Αγγελικη Μαρια Κασαπη" userId="0773df3d-c845-49c1-9c3a-8f3d0e683e82" providerId="ADAL" clId="{0BFF25D0-B6BC-32C9-B432-E73E41622BF8}" dt="2025-08-12T10:20:33.914" v="278" actId="20577"/>
          <ac:spMkLst>
            <pc:docMk/>
            <pc:sldMk cId="3992971401" sldId="262"/>
            <ac:spMk id="3" creationId="{D61C9018-6DE6-0C8F-2275-3E0632616E9A}"/>
          </ac:spMkLst>
        </pc:spChg>
      </pc:sldChg>
      <pc:sldChg chg="new">
        <pc:chgData name="Αγγελικη Μαρια Κασαπη" userId="0773df3d-c845-49c1-9c3a-8f3d0e683e82" providerId="ADAL" clId="{0BFF25D0-B6BC-32C9-B432-E73E41622BF8}" dt="2025-08-12T10:20:35.119" v="279" actId="680"/>
        <pc:sldMkLst>
          <pc:docMk/>
          <pc:sldMk cId="1640741622"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22B6D-111E-4E27-9636-433C99344472}"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19EC0262-60CC-4844-B535-8A8EA905D515}">
      <dgm:prSet/>
      <dgm:spPr/>
      <dgm:t>
        <a:bodyPr/>
        <a:lstStyle/>
        <a:p>
          <a:r>
            <a:rPr lang="en-US"/>
            <a:t>Psycopg2</a:t>
          </a:r>
        </a:p>
      </dgm:t>
    </dgm:pt>
    <dgm:pt modelId="{A41627CE-EA3E-42C1-90DD-E4FA49CD7771}" type="parTrans" cxnId="{27A116FA-7A81-4919-BA29-3C01D7EC079E}">
      <dgm:prSet/>
      <dgm:spPr/>
      <dgm:t>
        <a:bodyPr/>
        <a:lstStyle/>
        <a:p>
          <a:endParaRPr lang="en-US"/>
        </a:p>
      </dgm:t>
    </dgm:pt>
    <dgm:pt modelId="{702A1C50-06F9-450A-9F07-7A7BC3C6B104}" type="sibTrans" cxnId="{27A116FA-7A81-4919-BA29-3C01D7EC079E}">
      <dgm:prSet/>
      <dgm:spPr/>
      <dgm:t>
        <a:bodyPr/>
        <a:lstStyle/>
        <a:p>
          <a:endParaRPr lang="en-US"/>
        </a:p>
      </dgm:t>
    </dgm:pt>
    <dgm:pt modelId="{42C40ADC-57AB-4AA9-93AD-C035968EBA72}">
      <dgm:prSet/>
      <dgm:spPr/>
      <dgm:t>
        <a:bodyPr/>
        <a:lstStyle/>
        <a:p>
          <a:r>
            <a:rPr lang="en-US"/>
            <a:t>Pandas</a:t>
          </a:r>
        </a:p>
      </dgm:t>
    </dgm:pt>
    <dgm:pt modelId="{A202122F-380C-40AC-ABBC-2536E370CDB1}" type="parTrans" cxnId="{F9AE9D05-4EC9-4E20-8EB0-9890E572C641}">
      <dgm:prSet/>
      <dgm:spPr/>
      <dgm:t>
        <a:bodyPr/>
        <a:lstStyle/>
        <a:p>
          <a:endParaRPr lang="en-US"/>
        </a:p>
      </dgm:t>
    </dgm:pt>
    <dgm:pt modelId="{17B9473E-C09C-4B11-B3DD-164EA8A9F5AC}" type="sibTrans" cxnId="{F9AE9D05-4EC9-4E20-8EB0-9890E572C641}">
      <dgm:prSet/>
      <dgm:spPr/>
      <dgm:t>
        <a:bodyPr/>
        <a:lstStyle/>
        <a:p>
          <a:endParaRPr lang="en-US"/>
        </a:p>
      </dgm:t>
    </dgm:pt>
    <dgm:pt modelId="{48E13AD3-1EC6-456D-BCD2-8557C31D4D7A}">
      <dgm:prSet/>
      <dgm:spPr/>
      <dgm:t>
        <a:bodyPr/>
        <a:lstStyle/>
        <a:p>
          <a:r>
            <a:rPr lang="en-US"/>
            <a:t>url lib</a:t>
          </a:r>
        </a:p>
      </dgm:t>
    </dgm:pt>
    <dgm:pt modelId="{1B10BBEB-61AC-4559-9A13-1FDD7F15B8E5}" type="parTrans" cxnId="{A14E9198-1F99-4FE5-8FED-1A26B71ACFCF}">
      <dgm:prSet/>
      <dgm:spPr/>
      <dgm:t>
        <a:bodyPr/>
        <a:lstStyle/>
        <a:p>
          <a:endParaRPr lang="en-US"/>
        </a:p>
      </dgm:t>
    </dgm:pt>
    <dgm:pt modelId="{A41C9048-E692-4B05-A86F-197831957E8F}" type="sibTrans" cxnId="{A14E9198-1F99-4FE5-8FED-1A26B71ACFCF}">
      <dgm:prSet/>
      <dgm:spPr/>
      <dgm:t>
        <a:bodyPr/>
        <a:lstStyle/>
        <a:p>
          <a:endParaRPr lang="en-US"/>
        </a:p>
      </dgm:t>
    </dgm:pt>
    <dgm:pt modelId="{20A11340-EA12-4B0E-ABFD-BC4348CA043B}">
      <dgm:prSet/>
      <dgm:spPr/>
      <dgm:t>
        <a:bodyPr/>
        <a:lstStyle/>
        <a:p>
          <a:r>
            <a:rPr lang="en-US"/>
            <a:t>Re</a:t>
          </a:r>
        </a:p>
      </dgm:t>
    </dgm:pt>
    <dgm:pt modelId="{A504064D-158C-465A-9FCA-BDBE4B34DA6A}" type="parTrans" cxnId="{7AA66E81-B79D-4817-89F8-932DEC93DC80}">
      <dgm:prSet/>
      <dgm:spPr/>
      <dgm:t>
        <a:bodyPr/>
        <a:lstStyle/>
        <a:p>
          <a:endParaRPr lang="en-US"/>
        </a:p>
      </dgm:t>
    </dgm:pt>
    <dgm:pt modelId="{6BCEC98B-96B8-4E7B-8F8E-388426624835}" type="sibTrans" cxnId="{7AA66E81-B79D-4817-89F8-932DEC93DC80}">
      <dgm:prSet/>
      <dgm:spPr/>
      <dgm:t>
        <a:bodyPr/>
        <a:lstStyle/>
        <a:p>
          <a:endParaRPr lang="en-US"/>
        </a:p>
      </dgm:t>
    </dgm:pt>
    <dgm:pt modelId="{11239ED7-AC47-4412-8D0B-A74F63AE672E}">
      <dgm:prSet/>
      <dgm:spPr/>
      <dgm:t>
        <a:bodyPr/>
        <a:lstStyle/>
        <a:p>
          <a:r>
            <a:rPr lang="en-US"/>
            <a:t>Traceback</a:t>
          </a:r>
        </a:p>
      </dgm:t>
    </dgm:pt>
    <dgm:pt modelId="{6F496BE4-8CF0-45C2-A66A-E6CE8FF23E99}" type="parTrans" cxnId="{A5D61CDB-B313-42C7-93FF-5D2C827F1DA4}">
      <dgm:prSet/>
      <dgm:spPr/>
      <dgm:t>
        <a:bodyPr/>
        <a:lstStyle/>
        <a:p>
          <a:endParaRPr lang="en-US"/>
        </a:p>
      </dgm:t>
    </dgm:pt>
    <dgm:pt modelId="{7AB9FC7D-FF13-4D79-8D23-A6A99C5547BC}" type="sibTrans" cxnId="{A5D61CDB-B313-42C7-93FF-5D2C827F1DA4}">
      <dgm:prSet/>
      <dgm:spPr/>
      <dgm:t>
        <a:bodyPr/>
        <a:lstStyle/>
        <a:p>
          <a:endParaRPr lang="en-US"/>
        </a:p>
      </dgm:t>
    </dgm:pt>
    <dgm:pt modelId="{922BBA69-EA9F-422C-96F7-54DDC6643F8E}">
      <dgm:prSet/>
      <dgm:spPr/>
      <dgm:t>
        <a:bodyPr/>
        <a:lstStyle/>
        <a:p>
          <a:r>
            <a:rPr lang="en-US"/>
            <a:t>Os</a:t>
          </a:r>
        </a:p>
      </dgm:t>
    </dgm:pt>
    <dgm:pt modelId="{5B2EE520-47F5-4949-90D7-CFCAD838EEC6}" type="parTrans" cxnId="{A972EF0C-EDF2-4B3F-B814-4BA282BBA203}">
      <dgm:prSet/>
      <dgm:spPr/>
      <dgm:t>
        <a:bodyPr/>
        <a:lstStyle/>
        <a:p>
          <a:endParaRPr lang="en-US"/>
        </a:p>
      </dgm:t>
    </dgm:pt>
    <dgm:pt modelId="{80CC4D26-619B-47DD-910F-9E9A3EB47AEA}" type="sibTrans" cxnId="{A972EF0C-EDF2-4B3F-B814-4BA282BBA203}">
      <dgm:prSet/>
      <dgm:spPr/>
      <dgm:t>
        <a:bodyPr/>
        <a:lstStyle/>
        <a:p>
          <a:endParaRPr lang="en-US"/>
        </a:p>
      </dgm:t>
    </dgm:pt>
    <dgm:pt modelId="{2BA610DC-8518-495D-B6AA-5E41E1EC15BB}">
      <dgm:prSet/>
      <dgm:spPr/>
      <dgm:t>
        <a:bodyPr/>
        <a:lstStyle/>
        <a:p>
          <a:r>
            <a:rPr lang="en-US"/>
            <a:t>Typing</a:t>
          </a:r>
        </a:p>
      </dgm:t>
    </dgm:pt>
    <dgm:pt modelId="{A39D7272-1ABC-4863-BF7A-3A447F753600}" type="parTrans" cxnId="{59030FCB-A9EF-4444-B3A6-F8CE0A530FC7}">
      <dgm:prSet/>
      <dgm:spPr/>
      <dgm:t>
        <a:bodyPr/>
        <a:lstStyle/>
        <a:p>
          <a:endParaRPr lang="en-US"/>
        </a:p>
      </dgm:t>
    </dgm:pt>
    <dgm:pt modelId="{8294B104-9283-4F57-AAF5-CB2417205BF4}" type="sibTrans" cxnId="{59030FCB-A9EF-4444-B3A6-F8CE0A530FC7}">
      <dgm:prSet/>
      <dgm:spPr/>
      <dgm:t>
        <a:bodyPr/>
        <a:lstStyle/>
        <a:p>
          <a:endParaRPr lang="en-US"/>
        </a:p>
      </dgm:t>
    </dgm:pt>
    <dgm:pt modelId="{FAF7E5A7-25F8-4B60-A41C-C1C486B90B6E}">
      <dgm:prSet/>
      <dgm:spPr/>
      <dgm:t>
        <a:bodyPr/>
        <a:lstStyle/>
        <a:p>
          <a:r>
            <a:rPr lang="en-US"/>
            <a:t>Subprocess</a:t>
          </a:r>
        </a:p>
      </dgm:t>
    </dgm:pt>
    <dgm:pt modelId="{8909EA76-4C2F-42B8-A177-727ABB2514BD}" type="parTrans" cxnId="{C71B40B9-1CEF-4012-954A-D74DC4AD3863}">
      <dgm:prSet/>
      <dgm:spPr/>
      <dgm:t>
        <a:bodyPr/>
        <a:lstStyle/>
        <a:p>
          <a:endParaRPr lang="en-US"/>
        </a:p>
      </dgm:t>
    </dgm:pt>
    <dgm:pt modelId="{9A4A14C9-742E-4D78-B72B-0762F5C1BA3E}" type="sibTrans" cxnId="{C71B40B9-1CEF-4012-954A-D74DC4AD3863}">
      <dgm:prSet/>
      <dgm:spPr/>
      <dgm:t>
        <a:bodyPr/>
        <a:lstStyle/>
        <a:p>
          <a:endParaRPr lang="en-US"/>
        </a:p>
      </dgm:t>
    </dgm:pt>
    <dgm:pt modelId="{39ECC02D-500A-4B34-9EAB-DDF7DEBD3880}">
      <dgm:prSet/>
      <dgm:spPr/>
      <dgm:t>
        <a:bodyPr/>
        <a:lstStyle/>
        <a:p>
          <a:r>
            <a:rPr lang="en-US"/>
            <a:t>collections</a:t>
          </a:r>
        </a:p>
      </dgm:t>
    </dgm:pt>
    <dgm:pt modelId="{BAA9D908-B367-4CCC-931B-E1F5E8FAF899}" type="parTrans" cxnId="{1228B1AF-B524-4436-82ED-EDC549545CE4}">
      <dgm:prSet/>
      <dgm:spPr/>
      <dgm:t>
        <a:bodyPr/>
        <a:lstStyle/>
        <a:p>
          <a:endParaRPr lang="en-US"/>
        </a:p>
      </dgm:t>
    </dgm:pt>
    <dgm:pt modelId="{AA03C223-D31F-4A40-B50C-C2FB93ACC4C2}" type="sibTrans" cxnId="{1228B1AF-B524-4436-82ED-EDC549545CE4}">
      <dgm:prSet/>
      <dgm:spPr/>
      <dgm:t>
        <a:bodyPr/>
        <a:lstStyle/>
        <a:p>
          <a:endParaRPr lang="en-US"/>
        </a:p>
      </dgm:t>
    </dgm:pt>
    <dgm:pt modelId="{D42D8FBB-4B8A-437B-A4B2-7985E6D724CC}" type="pres">
      <dgm:prSet presAssocID="{9D422B6D-111E-4E27-9636-433C99344472}" presName="diagram" presStyleCnt="0">
        <dgm:presLayoutVars>
          <dgm:dir/>
          <dgm:resizeHandles val="exact"/>
        </dgm:presLayoutVars>
      </dgm:prSet>
      <dgm:spPr/>
    </dgm:pt>
    <dgm:pt modelId="{F018219E-778B-4DE2-8746-AC6B6033C602}" type="pres">
      <dgm:prSet presAssocID="{19EC0262-60CC-4844-B535-8A8EA905D515}" presName="node" presStyleLbl="node1" presStyleIdx="0" presStyleCnt="9">
        <dgm:presLayoutVars>
          <dgm:bulletEnabled val="1"/>
        </dgm:presLayoutVars>
      </dgm:prSet>
      <dgm:spPr/>
    </dgm:pt>
    <dgm:pt modelId="{7D06655B-44C2-4183-9A4E-472C40203DB3}" type="pres">
      <dgm:prSet presAssocID="{702A1C50-06F9-450A-9F07-7A7BC3C6B104}" presName="sibTrans" presStyleCnt="0"/>
      <dgm:spPr/>
    </dgm:pt>
    <dgm:pt modelId="{49E91701-CAC4-454E-9038-125F7B3AB7E0}" type="pres">
      <dgm:prSet presAssocID="{42C40ADC-57AB-4AA9-93AD-C035968EBA72}" presName="node" presStyleLbl="node1" presStyleIdx="1" presStyleCnt="9">
        <dgm:presLayoutVars>
          <dgm:bulletEnabled val="1"/>
        </dgm:presLayoutVars>
      </dgm:prSet>
      <dgm:spPr/>
    </dgm:pt>
    <dgm:pt modelId="{9E6018B7-1812-48D3-8AEC-10AECDD7B4C2}" type="pres">
      <dgm:prSet presAssocID="{17B9473E-C09C-4B11-B3DD-164EA8A9F5AC}" presName="sibTrans" presStyleCnt="0"/>
      <dgm:spPr/>
    </dgm:pt>
    <dgm:pt modelId="{7D6CD5FC-4441-477A-AC64-8A27774F5F73}" type="pres">
      <dgm:prSet presAssocID="{48E13AD3-1EC6-456D-BCD2-8557C31D4D7A}" presName="node" presStyleLbl="node1" presStyleIdx="2" presStyleCnt="9">
        <dgm:presLayoutVars>
          <dgm:bulletEnabled val="1"/>
        </dgm:presLayoutVars>
      </dgm:prSet>
      <dgm:spPr/>
    </dgm:pt>
    <dgm:pt modelId="{B52AB6A9-3C31-4D90-8F56-D7C90D66C99D}" type="pres">
      <dgm:prSet presAssocID="{A41C9048-E692-4B05-A86F-197831957E8F}" presName="sibTrans" presStyleCnt="0"/>
      <dgm:spPr/>
    </dgm:pt>
    <dgm:pt modelId="{1B4713F4-58FE-4175-B282-20E9D3AAE977}" type="pres">
      <dgm:prSet presAssocID="{20A11340-EA12-4B0E-ABFD-BC4348CA043B}" presName="node" presStyleLbl="node1" presStyleIdx="3" presStyleCnt="9">
        <dgm:presLayoutVars>
          <dgm:bulletEnabled val="1"/>
        </dgm:presLayoutVars>
      </dgm:prSet>
      <dgm:spPr/>
    </dgm:pt>
    <dgm:pt modelId="{19AA9BBA-5705-4F48-932C-1136595948AC}" type="pres">
      <dgm:prSet presAssocID="{6BCEC98B-96B8-4E7B-8F8E-388426624835}" presName="sibTrans" presStyleCnt="0"/>
      <dgm:spPr/>
    </dgm:pt>
    <dgm:pt modelId="{01854BAD-1E05-4DF9-811B-969306A88E4B}" type="pres">
      <dgm:prSet presAssocID="{11239ED7-AC47-4412-8D0B-A74F63AE672E}" presName="node" presStyleLbl="node1" presStyleIdx="4" presStyleCnt="9">
        <dgm:presLayoutVars>
          <dgm:bulletEnabled val="1"/>
        </dgm:presLayoutVars>
      </dgm:prSet>
      <dgm:spPr/>
    </dgm:pt>
    <dgm:pt modelId="{E2F72B8B-3618-4170-AD08-CE7E6E8CB23D}" type="pres">
      <dgm:prSet presAssocID="{7AB9FC7D-FF13-4D79-8D23-A6A99C5547BC}" presName="sibTrans" presStyleCnt="0"/>
      <dgm:spPr/>
    </dgm:pt>
    <dgm:pt modelId="{E3921A31-223D-45E1-8073-D235EAEDBEDE}" type="pres">
      <dgm:prSet presAssocID="{922BBA69-EA9F-422C-96F7-54DDC6643F8E}" presName="node" presStyleLbl="node1" presStyleIdx="5" presStyleCnt="9">
        <dgm:presLayoutVars>
          <dgm:bulletEnabled val="1"/>
        </dgm:presLayoutVars>
      </dgm:prSet>
      <dgm:spPr/>
    </dgm:pt>
    <dgm:pt modelId="{5255D614-E943-422D-B473-16452A23062C}" type="pres">
      <dgm:prSet presAssocID="{80CC4D26-619B-47DD-910F-9E9A3EB47AEA}" presName="sibTrans" presStyleCnt="0"/>
      <dgm:spPr/>
    </dgm:pt>
    <dgm:pt modelId="{F835F08B-43E1-4F25-9166-6CBBED69FF7A}" type="pres">
      <dgm:prSet presAssocID="{2BA610DC-8518-495D-B6AA-5E41E1EC15BB}" presName="node" presStyleLbl="node1" presStyleIdx="6" presStyleCnt="9">
        <dgm:presLayoutVars>
          <dgm:bulletEnabled val="1"/>
        </dgm:presLayoutVars>
      </dgm:prSet>
      <dgm:spPr/>
    </dgm:pt>
    <dgm:pt modelId="{FDDE0926-8614-48C8-92AD-9C009A8C5FE0}" type="pres">
      <dgm:prSet presAssocID="{8294B104-9283-4F57-AAF5-CB2417205BF4}" presName="sibTrans" presStyleCnt="0"/>
      <dgm:spPr/>
    </dgm:pt>
    <dgm:pt modelId="{9DAB8E31-0106-45A9-AD2D-15D2DA9825EB}" type="pres">
      <dgm:prSet presAssocID="{FAF7E5A7-25F8-4B60-A41C-C1C486B90B6E}" presName="node" presStyleLbl="node1" presStyleIdx="7" presStyleCnt="9">
        <dgm:presLayoutVars>
          <dgm:bulletEnabled val="1"/>
        </dgm:presLayoutVars>
      </dgm:prSet>
      <dgm:spPr/>
    </dgm:pt>
    <dgm:pt modelId="{6C86DE4C-A3EB-4B55-ADF4-01AC45FAAF64}" type="pres">
      <dgm:prSet presAssocID="{9A4A14C9-742E-4D78-B72B-0762F5C1BA3E}" presName="sibTrans" presStyleCnt="0"/>
      <dgm:spPr/>
    </dgm:pt>
    <dgm:pt modelId="{706DAF57-CBCD-4CE9-AD2A-28F7582062F5}" type="pres">
      <dgm:prSet presAssocID="{39ECC02D-500A-4B34-9EAB-DDF7DEBD3880}" presName="node" presStyleLbl="node1" presStyleIdx="8" presStyleCnt="9">
        <dgm:presLayoutVars>
          <dgm:bulletEnabled val="1"/>
        </dgm:presLayoutVars>
      </dgm:prSet>
      <dgm:spPr/>
    </dgm:pt>
  </dgm:ptLst>
  <dgm:cxnLst>
    <dgm:cxn modelId="{F9AE9D05-4EC9-4E20-8EB0-9890E572C641}" srcId="{9D422B6D-111E-4E27-9636-433C99344472}" destId="{42C40ADC-57AB-4AA9-93AD-C035968EBA72}" srcOrd="1" destOrd="0" parTransId="{A202122F-380C-40AC-ABBC-2536E370CDB1}" sibTransId="{17B9473E-C09C-4B11-B3DD-164EA8A9F5AC}"/>
    <dgm:cxn modelId="{A92CBD0C-A6B6-47AD-B655-041F557740D5}" type="presOf" srcId="{48E13AD3-1EC6-456D-BCD2-8557C31D4D7A}" destId="{7D6CD5FC-4441-477A-AC64-8A27774F5F73}" srcOrd="0" destOrd="0" presId="urn:microsoft.com/office/officeart/2005/8/layout/default"/>
    <dgm:cxn modelId="{A972EF0C-EDF2-4B3F-B814-4BA282BBA203}" srcId="{9D422B6D-111E-4E27-9636-433C99344472}" destId="{922BBA69-EA9F-422C-96F7-54DDC6643F8E}" srcOrd="5" destOrd="0" parTransId="{5B2EE520-47F5-4949-90D7-CFCAD838EEC6}" sibTransId="{80CC4D26-619B-47DD-910F-9E9A3EB47AEA}"/>
    <dgm:cxn modelId="{3611B538-69D8-4D3E-A552-A279AC5A4A6A}" type="presOf" srcId="{11239ED7-AC47-4412-8D0B-A74F63AE672E}" destId="{01854BAD-1E05-4DF9-811B-969306A88E4B}" srcOrd="0" destOrd="0" presId="urn:microsoft.com/office/officeart/2005/8/layout/default"/>
    <dgm:cxn modelId="{B92C3B3C-D502-4949-9DFF-152E32F67C51}" type="presOf" srcId="{9D422B6D-111E-4E27-9636-433C99344472}" destId="{D42D8FBB-4B8A-437B-A4B2-7985E6D724CC}" srcOrd="0" destOrd="0" presId="urn:microsoft.com/office/officeart/2005/8/layout/default"/>
    <dgm:cxn modelId="{14FD0763-30E2-435A-B492-CD4F08C72BC3}" type="presOf" srcId="{2BA610DC-8518-495D-B6AA-5E41E1EC15BB}" destId="{F835F08B-43E1-4F25-9166-6CBBED69FF7A}" srcOrd="0" destOrd="0" presId="urn:microsoft.com/office/officeart/2005/8/layout/default"/>
    <dgm:cxn modelId="{4E13EE6C-B57A-4CE2-A886-B7B24B9FE014}" type="presOf" srcId="{FAF7E5A7-25F8-4B60-A41C-C1C486B90B6E}" destId="{9DAB8E31-0106-45A9-AD2D-15D2DA9825EB}" srcOrd="0" destOrd="0" presId="urn:microsoft.com/office/officeart/2005/8/layout/default"/>
    <dgm:cxn modelId="{A9BE9575-37F2-4D1A-B123-8F504268293C}" type="presOf" srcId="{19EC0262-60CC-4844-B535-8A8EA905D515}" destId="{F018219E-778B-4DE2-8746-AC6B6033C602}" srcOrd="0" destOrd="0" presId="urn:microsoft.com/office/officeart/2005/8/layout/default"/>
    <dgm:cxn modelId="{7AA66E81-B79D-4817-89F8-932DEC93DC80}" srcId="{9D422B6D-111E-4E27-9636-433C99344472}" destId="{20A11340-EA12-4B0E-ABFD-BC4348CA043B}" srcOrd="3" destOrd="0" parTransId="{A504064D-158C-465A-9FCA-BDBE4B34DA6A}" sibTransId="{6BCEC98B-96B8-4E7B-8F8E-388426624835}"/>
    <dgm:cxn modelId="{79B24F89-2C94-4982-9765-5395145616E1}" type="presOf" srcId="{39ECC02D-500A-4B34-9EAB-DDF7DEBD3880}" destId="{706DAF57-CBCD-4CE9-AD2A-28F7582062F5}" srcOrd="0" destOrd="0" presId="urn:microsoft.com/office/officeart/2005/8/layout/default"/>
    <dgm:cxn modelId="{A14E9198-1F99-4FE5-8FED-1A26B71ACFCF}" srcId="{9D422B6D-111E-4E27-9636-433C99344472}" destId="{48E13AD3-1EC6-456D-BCD2-8557C31D4D7A}" srcOrd="2" destOrd="0" parTransId="{1B10BBEB-61AC-4559-9A13-1FDD7F15B8E5}" sibTransId="{A41C9048-E692-4B05-A86F-197831957E8F}"/>
    <dgm:cxn modelId="{1228B1AF-B524-4436-82ED-EDC549545CE4}" srcId="{9D422B6D-111E-4E27-9636-433C99344472}" destId="{39ECC02D-500A-4B34-9EAB-DDF7DEBD3880}" srcOrd="8" destOrd="0" parTransId="{BAA9D908-B367-4CCC-931B-E1F5E8FAF899}" sibTransId="{AA03C223-D31F-4A40-B50C-C2FB93ACC4C2}"/>
    <dgm:cxn modelId="{C71B40B9-1CEF-4012-954A-D74DC4AD3863}" srcId="{9D422B6D-111E-4E27-9636-433C99344472}" destId="{FAF7E5A7-25F8-4B60-A41C-C1C486B90B6E}" srcOrd="7" destOrd="0" parTransId="{8909EA76-4C2F-42B8-A177-727ABB2514BD}" sibTransId="{9A4A14C9-742E-4D78-B72B-0762F5C1BA3E}"/>
    <dgm:cxn modelId="{6F1964B9-C377-40EE-A08E-896AAA189344}" type="presOf" srcId="{922BBA69-EA9F-422C-96F7-54DDC6643F8E}" destId="{E3921A31-223D-45E1-8073-D235EAEDBEDE}" srcOrd="0" destOrd="0" presId="urn:microsoft.com/office/officeart/2005/8/layout/default"/>
    <dgm:cxn modelId="{59030FCB-A9EF-4444-B3A6-F8CE0A530FC7}" srcId="{9D422B6D-111E-4E27-9636-433C99344472}" destId="{2BA610DC-8518-495D-B6AA-5E41E1EC15BB}" srcOrd="6" destOrd="0" parTransId="{A39D7272-1ABC-4863-BF7A-3A447F753600}" sibTransId="{8294B104-9283-4F57-AAF5-CB2417205BF4}"/>
    <dgm:cxn modelId="{F35EAAD9-4D0C-4124-93AA-F2A28A80AE6A}" type="presOf" srcId="{42C40ADC-57AB-4AA9-93AD-C035968EBA72}" destId="{49E91701-CAC4-454E-9038-125F7B3AB7E0}" srcOrd="0" destOrd="0" presId="urn:microsoft.com/office/officeart/2005/8/layout/default"/>
    <dgm:cxn modelId="{A5D61CDB-B313-42C7-93FF-5D2C827F1DA4}" srcId="{9D422B6D-111E-4E27-9636-433C99344472}" destId="{11239ED7-AC47-4412-8D0B-A74F63AE672E}" srcOrd="4" destOrd="0" parTransId="{6F496BE4-8CF0-45C2-A66A-E6CE8FF23E99}" sibTransId="{7AB9FC7D-FF13-4D79-8D23-A6A99C5547BC}"/>
    <dgm:cxn modelId="{C940BFDF-D7E9-4834-A991-15031002A7BD}" type="presOf" srcId="{20A11340-EA12-4B0E-ABFD-BC4348CA043B}" destId="{1B4713F4-58FE-4175-B282-20E9D3AAE977}" srcOrd="0" destOrd="0" presId="urn:microsoft.com/office/officeart/2005/8/layout/default"/>
    <dgm:cxn modelId="{27A116FA-7A81-4919-BA29-3C01D7EC079E}" srcId="{9D422B6D-111E-4E27-9636-433C99344472}" destId="{19EC0262-60CC-4844-B535-8A8EA905D515}" srcOrd="0" destOrd="0" parTransId="{A41627CE-EA3E-42C1-90DD-E4FA49CD7771}" sibTransId="{702A1C50-06F9-450A-9F07-7A7BC3C6B104}"/>
    <dgm:cxn modelId="{9AD53608-5369-4831-949B-87B8BD30E244}" type="presParOf" srcId="{D42D8FBB-4B8A-437B-A4B2-7985E6D724CC}" destId="{F018219E-778B-4DE2-8746-AC6B6033C602}" srcOrd="0" destOrd="0" presId="urn:microsoft.com/office/officeart/2005/8/layout/default"/>
    <dgm:cxn modelId="{59B67636-B7B0-4CE6-BFE1-0413FD851A45}" type="presParOf" srcId="{D42D8FBB-4B8A-437B-A4B2-7985E6D724CC}" destId="{7D06655B-44C2-4183-9A4E-472C40203DB3}" srcOrd="1" destOrd="0" presId="urn:microsoft.com/office/officeart/2005/8/layout/default"/>
    <dgm:cxn modelId="{F02F3B35-3CD4-4F1D-883A-CB482468F005}" type="presParOf" srcId="{D42D8FBB-4B8A-437B-A4B2-7985E6D724CC}" destId="{49E91701-CAC4-454E-9038-125F7B3AB7E0}" srcOrd="2" destOrd="0" presId="urn:microsoft.com/office/officeart/2005/8/layout/default"/>
    <dgm:cxn modelId="{FAB8E1C0-76D5-4119-8769-C18F19BB6063}" type="presParOf" srcId="{D42D8FBB-4B8A-437B-A4B2-7985E6D724CC}" destId="{9E6018B7-1812-48D3-8AEC-10AECDD7B4C2}" srcOrd="3" destOrd="0" presId="urn:microsoft.com/office/officeart/2005/8/layout/default"/>
    <dgm:cxn modelId="{C0EDA70F-340A-4B3B-8E17-4530F45B4092}" type="presParOf" srcId="{D42D8FBB-4B8A-437B-A4B2-7985E6D724CC}" destId="{7D6CD5FC-4441-477A-AC64-8A27774F5F73}" srcOrd="4" destOrd="0" presId="urn:microsoft.com/office/officeart/2005/8/layout/default"/>
    <dgm:cxn modelId="{38AADA67-9CB2-443B-9C88-E190B1660BE5}" type="presParOf" srcId="{D42D8FBB-4B8A-437B-A4B2-7985E6D724CC}" destId="{B52AB6A9-3C31-4D90-8F56-D7C90D66C99D}" srcOrd="5" destOrd="0" presId="urn:microsoft.com/office/officeart/2005/8/layout/default"/>
    <dgm:cxn modelId="{2DC3C879-EF6B-46EA-AD4D-CA53A1570CE9}" type="presParOf" srcId="{D42D8FBB-4B8A-437B-A4B2-7985E6D724CC}" destId="{1B4713F4-58FE-4175-B282-20E9D3AAE977}" srcOrd="6" destOrd="0" presId="urn:microsoft.com/office/officeart/2005/8/layout/default"/>
    <dgm:cxn modelId="{CC93CC65-81FB-4746-82B2-C79D62FAD41B}" type="presParOf" srcId="{D42D8FBB-4B8A-437B-A4B2-7985E6D724CC}" destId="{19AA9BBA-5705-4F48-932C-1136595948AC}" srcOrd="7" destOrd="0" presId="urn:microsoft.com/office/officeart/2005/8/layout/default"/>
    <dgm:cxn modelId="{4589253F-3638-4F3E-9164-B949BC22F3F7}" type="presParOf" srcId="{D42D8FBB-4B8A-437B-A4B2-7985E6D724CC}" destId="{01854BAD-1E05-4DF9-811B-969306A88E4B}" srcOrd="8" destOrd="0" presId="urn:microsoft.com/office/officeart/2005/8/layout/default"/>
    <dgm:cxn modelId="{0B29C60B-9E86-4E8C-AE46-60A0BB866960}" type="presParOf" srcId="{D42D8FBB-4B8A-437B-A4B2-7985E6D724CC}" destId="{E2F72B8B-3618-4170-AD08-CE7E6E8CB23D}" srcOrd="9" destOrd="0" presId="urn:microsoft.com/office/officeart/2005/8/layout/default"/>
    <dgm:cxn modelId="{82419D99-5CEF-4CB3-97D0-D71BC2217CB9}" type="presParOf" srcId="{D42D8FBB-4B8A-437B-A4B2-7985E6D724CC}" destId="{E3921A31-223D-45E1-8073-D235EAEDBEDE}" srcOrd="10" destOrd="0" presId="urn:microsoft.com/office/officeart/2005/8/layout/default"/>
    <dgm:cxn modelId="{7E77F8D7-512C-45F2-B432-366711B67EC6}" type="presParOf" srcId="{D42D8FBB-4B8A-437B-A4B2-7985E6D724CC}" destId="{5255D614-E943-422D-B473-16452A23062C}" srcOrd="11" destOrd="0" presId="urn:microsoft.com/office/officeart/2005/8/layout/default"/>
    <dgm:cxn modelId="{9C0EA8CF-0252-4C98-8F31-84864F55C51E}" type="presParOf" srcId="{D42D8FBB-4B8A-437B-A4B2-7985E6D724CC}" destId="{F835F08B-43E1-4F25-9166-6CBBED69FF7A}" srcOrd="12" destOrd="0" presId="urn:microsoft.com/office/officeart/2005/8/layout/default"/>
    <dgm:cxn modelId="{937AC7F5-2ED4-4E7D-AA46-AF5275AE2686}" type="presParOf" srcId="{D42D8FBB-4B8A-437B-A4B2-7985E6D724CC}" destId="{FDDE0926-8614-48C8-92AD-9C009A8C5FE0}" srcOrd="13" destOrd="0" presId="urn:microsoft.com/office/officeart/2005/8/layout/default"/>
    <dgm:cxn modelId="{84ED1C49-1BF0-492C-BD22-CA3E97D22B03}" type="presParOf" srcId="{D42D8FBB-4B8A-437B-A4B2-7985E6D724CC}" destId="{9DAB8E31-0106-45A9-AD2D-15D2DA9825EB}" srcOrd="14" destOrd="0" presId="urn:microsoft.com/office/officeart/2005/8/layout/default"/>
    <dgm:cxn modelId="{D9F6558E-CAF6-4164-87B3-45B22F2E75B0}" type="presParOf" srcId="{D42D8FBB-4B8A-437B-A4B2-7985E6D724CC}" destId="{6C86DE4C-A3EB-4B55-ADF4-01AC45FAAF64}" srcOrd="15" destOrd="0" presId="urn:microsoft.com/office/officeart/2005/8/layout/default"/>
    <dgm:cxn modelId="{8C5021AC-91E2-4D61-B827-CD2E16BFC6FD}" type="presParOf" srcId="{D42D8FBB-4B8A-437B-A4B2-7985E6D724CC}" destId="{706DAF57-CBCD-4CE9-AD2A-28F7582062F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8219E-778B-4DE2-8746-AC6B6033C602}">
      <dsp:nvSpPr>
        <dsp:cNvPr id="0" name=""/>
        <dsp:cNvSpPr/>
      </dsp:nvSpPr>
      <dsp:spPr>
        <a:xfrm>
          <a:off x="582645"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Psycopg2</a:t>
          </a:r>
        </a:p>
      </dsp:txBody>
      <dsp:txXfrm>
        <a:off x="582645" y="1178"/>
        <a:ext cx="2174490" cy="1304694"/>
      </dsp:txXfrm>
    </dsp:sp>
    <dsp:sp modelId="{49E91701-CAC4-454E-9038-125F7B3AB7E0}">
      <dsp:nvSpPr>
        <dsp:cNvPr id="0" name=""/>
        <dsp:cNvSpPr/>
      </dsp:nvSpPr>
      <dsp:spPr>
        <a:xfrm>
          <a:off x="2974584"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Pandas</a:t>
          </a:r>
        </a:p>
      </dsp:txBody>
      <dsp:txXfrm>
        <a:off x="2974584" y="1178"/>
        <a:ext cx="2174490" cy="1304694"/>
      </dsp:txXfrm>
    </dsp:sp>
    <dsp:sp modelId="{7D6CD5FC-4441-477A-AC64-8A27774F5F73}">
      <dsp:nvSpPr>
        <dsp:cNvPr id="0" name=""/>
        <dsp:cNvSpPr/>
      </dsp:nvSpPr>
      <dsp:spPr>
        <a:xfrm>
          <a:off x="5366524" y="1178"/>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url lib</a:t>
          </a:r>
        </a:p>
      </dsp:txBody>
      <dsp:txXfrm>
        <a:off x="5366524" y="1178"/>
        <a:ext cx="2174490" cy="1304694"/>
      </dsp:txXfrm>
    </dsp:sp>
    <dsp:sp modelId="{1B4713F4-58FE-4175-B282-20E9D3AAE977}">
      <dsp:nvSpPr>
        <dsp:cNvPr id="0" name=""/>
        <dsp:cNvSpPr/>
      </dsp:nvSpPr>
      <dsp:spPr>
        <a:xfrm>
          <a:off x="7758464"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Re</a:t>
          </a:r>
        </a:p>
      </dsp:txBody>
      <dsp:txXfrm>
        <a:off x="7758464" y="1178"/>
        <a:ext cx="2174490" cy="1304694"/>
      </dsp:txXfrm>
    </dsp:sp>
    <dsp:sp modelId="{01854BAD-1E05-4DF9-811B-969306A88E4B}">
      <dsp:nvSpPr>
        <dsp:cNvPr id="0" name=""/>
        <dsp:cNvSpPr/>
      </dsp:nvSpPr>
      <dsp:spPr>
        <a:xfrm>
          <a:off x="582645" y="1523321"/>
          <a:ext cx="2174490" cy="1304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Traceback</a:t>
          </a:r>
        </a:p>
      </dsp:txBody>
      <dsp:txXfrm>
        <a:off x="582645" y="1523321"/>
        <a:ext cx="2174490" cy="1304694"/>
      </dsp:txXfrm>
    </dsp:sp>
    <dsp:sp modelId="{E3921A31-223D-45E1-8073-D235EAEDBEDE}">
      <dsp:nvSpPr>
        <dsp:cNvPr id="0" name=""/>
        <dsp:cNvSpPr/>
      </dsp:nvSpPr>
      <dsp:spPr>
        <a:xfrm>
          <a:off x="2974584"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Os</a:t>
          </a:r>
        </a:p>
      </dsp:txBody>
      <dsp:txXfrm>
        <a:off x="2974584" y="1523321"/>
        <a:ext cx="2174490" cy="1304694"/>
      </dsp:txXfrm>
    </dsp:sp>
    <dsp:sp modelId="{F835F08B-43E1-4F25-9166-6CBBED69FF7A}">
      <dsp:nvSpPr>
        <dsp:cNvPr id="0" name=""/>
        <dsp:cNvSpPr/>
      </dsp:nvSpPr>
      <dsp:spPr>
        <a:xfrm>
          <a:off x="5366524"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Typing</a:t>
          </a:r>
        </a:p>
      </dsp:txBody>
      <dsp:txXfrm>
        <a:off x="5366524" y="1523321"/>
        <a:ext cx="2174490" cy="1304694"/>
      </dsp:txXfrm>
    </dsp:sp>
    <dsp:sp modelId="{9DAB8E31-0106-45A9-AD2D-15D2DA9825EB}">
      <dsp:nvSpPr>
        <dsp:cNvPr id="0" name=""/>
        <dsp:cNvSpPr/>
      </dsp:nvSpPr>
      <dsp:spPr>
        <a:xfrm>
          <a:off x="7758464" y="1523321"/>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Subprocess</a:t>
          </a:r>
        </a:p>
      </dsp:txBody>
      <dsp:txXfrm>
        <a:off x="7758464" y="1523321"/>
        <a:ext cx="2174490" cy="1304694"/>
      </dsp:txXfrm>
    </dsp:sp>
    <dsp:sp modelId="{706DAF57-CBCD-4CE9-AD2A-28F7582062F5}">
      <dsp:nvSpPr>
        <dsp:cNvPr id="0" name=""/>
        <dsp:cNvSpPr/>
      </dsp:nvSpPr>
      <dsp:spPr>
        <a:xfrm>
          <a:off x="4170554" y="3045465"/>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collections</a:t>
          </a:r>
        </a:p>
      </dsp:txBody>
      <dsp:txXfrm>
        <a:off x="417055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FB3AD0-CEE1-A155-914E-553EC296EEAE}"/>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9D46E376-9E7D-EF63-3BDE-45F905C59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90ED8038-1C73-5B00-0EC8-D88333624CB1}"/>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0A236207-C7A5-073C-39C4-8636D2AC058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127054C-4888-0633-5FF8-4870B1932A81}"/>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24899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67D35E-B487-C9EE-CFDD-0756EA2C460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D4C25ED-B362-07EE-E2AD-2BDA04F7DDBB}"/>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5877796-215C-148D-DD80-5067D1F0F3B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53323EB6-BACD-E51E-904A-57149DBD57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B2DF1FF-C528-95BD-F2C7-292AA9EA5B8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0784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0F24ABC-C412-E7A1-ACE6-A9FE697AF1E6}"/>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02814A2-B7AA-57F0-CA3A-A46C65CFA565}"/>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FC31CD7-A8FE-8312-5379-A41B29CBAA7C}"/>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AD5DB193-665F-780B-56C4-8E52D93EBB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0327466-6436-98D5-0EDF-58CA8C637F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15933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88F4CB-9971-286C-1B7D-E373469C11C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4C41380-8395-444E-4606-FC1E65965E14}"/>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C0B5B2D-306E-361D-CB05-850B34E34F1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DA0D60C7-8019-A38F-8A9C-9BE0DAFF0D8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F7D2114-A360-DE04-6E0F-1766B34606C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25226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CB7CE33-0119-0A23-8AA6-1AE3A237BC1B}"/>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2C57C0A2-948B-571C-742A-8EE85A1234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FC5F23D-2659-FCB2-7469-ED96E03E171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39C5DDB8-0A8E-BC5C-D53C-815353C3329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6A147A2-4AF8-1947-1EE4-9968FBBCE9F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96929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CCAC8F-D4C4-0E8B-7384-4F45889CCF92}"/>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07B9760-E244-D738-DDBD-AE40CD2D9B0C}"/>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99DFC2FE-BE55-C2E3-FC26-6F63F30D06F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875F6168-30BC-C310-46D7-79443878392D}"/>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3F40A86A-16CF-B647-335A-3F571F2C30A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B7F8D0F-B1C8-E53F-FA05-0D651CB3BD42}"/>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09112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8E1F6F-7B14-552D-4DA8-DD025EB62948}"/>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FB486B3-85C3-00B6-56A8-88C232A89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7478B999-A1B5-B475-48AC-94C01E1335DA}"/>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FA608160-0D54-C690-E921-F25077894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E06C0DC6-11D6-9290-EF13-CC13B35AF278}"/>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3A54B648-DB2C-B0A1-6252-4FB335C8B78F}"/>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8" name="Θέση υποσέλιδου 7">
            <a:extLst>
              <a:ext uri="{FF2B5EF4-FFF2-40B4-BE49-F238E27FC236}">
                <a16:creationId xmlns:a16="http://schemas.microsoft.com/office/drawing/2014/main" id="{313D89A8-9F8B-D93E-D525-9F9DBF960047}"/>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3BD2A0DA-85E0-F90C-369A-66EF7C21B16B}"/>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415288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9D850E-6D16-081A-B594-1EBDBDF75E7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7A9A330-B78C-5C03-E3BC-B7B5931ACF0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4" name="Θέση υποσέλιδου 3">
            <a:extLst>
              <a:ext uri="{FF2B5EF4-FFF2-40B4-BE49-F238E27FC236}">
                <a16:creationId xmlns:a16="http://schemas.microsoft.com/office/drawing/2014/main" id="{4C4A6172-D501-2450-7284-AB0B2CE46A2E}"/>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3A97EDA2-2F30-8406-7440-9478BD282CCA}"/>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4931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01568A96-4444-59F9-F328-2A1E0068C556}"/>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3" name="Θέση υποσέλιδου 2">
            <a:extLst>
              <a:ext uri="{FF2B5EF4-FFF2-40B4-BE49-F238E27FC236}">
                <a16:creationId xmlns:a16="http://schemas.microsoft.com/office/drawing/2014/main" id="{227BE570-D002-DE50-EADA-2F7E97DDBDF6}"/>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DCF247B8-7099-4123-D32B-59A0991AC649}"/>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39424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17062A-688F-54C1-C579-039CFBA221F1}"/>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80C84884-957B-AAB1-5605-567E8BCD6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FDD5135E-FA04-33DB-C2D1-B6654D785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0E77C05-26B1-7632-E072-A4C2FB46E18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9FE7E5FC-D838-E22B-CB75-7F3A4B9CA2C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35A02BF-E45B-3D44-5706-30923F242C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11153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D2E4B5-C334-96F9-DB39-EDE1CE57592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16032679-1CC9-31D0-1612-41FF8FEFF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D5E01B42-8AD5-E81E-6533-A0630AD73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57CC940-F13A-F439-9D23-23F4B7E2546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A8E8B725-3827-491F-A512-19CB21F9F41B}"/>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1FCEAEE-66FD-8C7A-77DA-22D03E339A75}"/>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51856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BA0A1AC-FE11-9C4D-8B5E-289DE3DA8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C30167F-E23B-D28D-238B-69E9DA255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1500EC5-7D5F-B13F-8286-9257A2052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FA91A030-97D7-707E-0202-82DDDC9C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A3463431-DF1F-EE3A-04E7-49EA80B92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B91004-DE9B-984B-AC76-29B9025F1013}" type="slidenum">
              <a:rPr lang="el-GR" smtClean="0"/>
              <a:t>‹#›</a:t>
            </a:fld>
            <a:endParaRPr lang="el-GR"/>
          </a:p>
        </p:txBody>
      </p:sp>
    </p:spTree>
    <p:extLst>
      <p:ext uri="{BB962C8B-B14F-4D97-AF65-F5344CB8AC3E}">
        <p14:creationId xmlns:p14="http://schemas.microsoft.com/office/powerpoint/2010/main" val="329657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8EB94B-6592-9D87-2AAB-F9FF904EE9A3}"/>
              </a:ext>
            </a:extLst>
          </p:cNvPr>
          <p:cNvSpPr>
            <a:spLocks noGrp="1"/>
          </p:cNvSpPr>
          <p:nvPr>
            <p:ph type="ctrTitle"/>
          </p:nvPr>
        </p:nvSpPr>
        <p:spPr/>
        <p:txBody>
          <a:bodyPr/>
          <a:lstStyle/>
          <a:p>
            <a:endParaRPr lang="el-GR"/>
          </a:p>
        </p:txBody>
      </p:sp>
      <p:sp>
        <p:nvSpPr>
          <p:cNvPr id="3" name="Υπότιτλος 2">
            <a:extLst>
              <a:ext uri="{FF2B5EF4-FFF2-40B4-BE49-F238E27FC236}">
                <a16:creationId xmlns:a16="http://schemas.microsoft.com/office/drawing/2014/main" id="{A6BCD284-859E-6700-EDDF-E5FBD61FB172}"/>
              </a:ext>
            </a:extLst>
          </p:cNvPr>
          <p:cNvSpPr>
            <a:spLocks noGrp="1"/>
          </p:cNvSpPr>
          <p:nvPr>
            <p:ph type="subTitle" idx="1"/>
          </p:nvPr>
        </p:nvSpPr>
        <p:spPr/>
        <p:txBody>
          <a:bodyPr/>
          <a:lstStyle/>
          <a:p>
            <a:endParaRPr lang="el-GR"/>
          </a:p>
        </p:txBody>
      </p:sp>
    </p:spTree>
    <p:extLst>
      <p:ext uri="{BB962C8B-B14F-4D97-AF65-F5344CB8AC3E}">
        <p14:creationId xmlns:p14="http://schemas.microsoft.com/office/powerpoint/2010/main" val="302958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80AF85-52A7-70CF-BDB5-E422D2BDAFDE}"/>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8516D692-2DD6-6F1D-6232-A44CB65190DA}"/>
              </a:ext>
            </a:extLst>
          </p:cNvPr>
          <p:cNvSpPr>
            <a:spLocks noGrp="1"/>
          </p:cNvSpPr>
          <p:nvPr>
            <p:ph idx="1"/>
          </p:nvPr>
        </p:nvSpPr>
        <p:spPr/>
        <p:txBody>
          <a:bodyPr/>
          <a:lstStyle/>
          <a:p>
            <a:endParaRPr lang="el-GR"/>
          </a:p>
        </p:txBody>
      </p:sp>
    </p:spTree>
    <p:extLst>
      <p:ext uri="{BB962C8B-B14F-4D97-AF65-F5344CB8AC3E}">
        <p14:creationId xmlns:p14="http://schemas.microsoft.com/office/powerpoint/2010/main" val="164074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7AFD2C3-450F-DA8F-C4BD-1D0552B073A3}"/>
              </a:ext>
            </a:extLst>
          </p:cNvPr>
          <p:cNvSpPr>
            <a:spLocks noGrp="1"/>
          </p:cNvSpPr>
          <p:nvPr>
            <p:ph type="title"/>
          </p:nvPr>
        </p:nvSpPr>
        <p:spPr/>
        <p:txBody>
          <a:bodyPr/>
          <a:lstStyle/>
          <a:p>
            <a:r>
              <a:rPr lang="en-US" dirty="0"/>
              <a:t>Introduction</a:t>
            </a:r>
            <a:endParaRPr lang="el-GR" dirty="0"/>
          </a:p>
        </p:txBody>
      </p:sp>
      <p:sp>
        <p:nvSpPr>
          <p:cNvPr id="3" name="Θέση περιεχομένου 2">
            <a:extLst>
              <a:ext uri="{FF2B5EF4-FFF2-40B4-BE49-F238E27FC236}">
                <a16:creationId xmlns:a16="http://schemas.microsoft.com/office/drawing/2014/main" id="{6FCB55D8-A101-D04D-EF45-F1C148D21519}"/>
              </a:ext>
            </a:extLst>
          </p:cNvPr>
          <p:cNvSpPr>
            <a:spLocks noGrp="1"/>
          </p:cNvSpPr>
          <p:nvPr>
            <p:ph idx="1"/>
          </p:nvPr>
        </p:nvSpPr>
        <p:spPr>
          <a:xfrm>
            <a:off x="1018279" y="1690688"/>
            <a:ext cx="10155441" cy="3871425"/>
          </a:xfrm>
        </p:spPr>
        <p:txBody>
          <a:bodyPr>
            <a:normAutofit fontScale="77500" lnSpcReduction="20000"/>
          </a:bodyPr>
          <a:lstStyle/>
          <a:p>
            <a:pPr marL="0" indent="0">
              <a:buNone/>
            </a:pPr>
            <a:r>
              <a:rPr lang="en-US" dirty="0"/>
              <a:t>The </a:t>
            </a:r>
            <a:r>
              <a:rPr lang="en-US" b="1" dirty="0"/>
              <a:t>ACMG 2015 </a:t>
            </a:r>
            <a:r>
              <a:rPr lang="en-US" dirty="0"/>
              <a:t>criteria refer to the standards and guidelines established by the American College of Medical Genetics and Genomics (ACMG) and the Association for Molecular Pathology (AMP) in 2015 for the interpretation of sequence variants.</a:t>
            </a:r>
          </a:p>
          <a:p>
            <a:pPr marL="0" indent="0">
              <a:buNone/>
            </a:pPr>
            <a:r>
              <a:rPr lang="en-US" dirty="0"/>
              <a:t>These guidelines provide a structured framework to classify genetic variants based on evidence into 5 tiers: </a:t>
            </a:r>
          </a:p>
          <a:p>
            <a:pPr marL="514350" indent="-514350">
              <a:buFont typeface="+mj-lt"/>
              <a:buAutoNum type="arabicPeriod"/>
            </a:pPr>
            <a:r>
              <a:rPr lang="en-US" dirty="0"/>
              <a:t>Pathogenic, </a:t>
            </a:r>
          </a:p>
          <a:p>
            <a:pPr marL="514350" indent="-514350">
              <a:buFont typeface="+mj-lt"/>
              <a:buAutoNum type="arabicPeriod"/>
            </a:pPr>
            <a:r>
              <a:rPr lang="en-US" dirty="0"/>
              <a:t>Likely pathogenic, </a:t>
            </a:r>
          </a:p>
          <a:p>
            <a:pPr marL="514350" indent="-514350">
              <a:buFont typeface="+mj-lt"/>
              <a:buAutoNum type="arabicPeriod"/>
            </a:pPr>
            <a:r>
              <a:rPr lang="en-US" dirty="0"/>
              <a:t>Uncertain significance, </a:t>
            </a:r>
          </a:p>
          <a:p>
            <a:pPr marL="514350" indent="-514350">
              <a:buFont typeface="+mj-lt"/>
              <a:buAutoNum type="arabicPeriod"/>
            </a:pPr>
            <a:r>
              <a:rPr lang="en-US" dirty="0"/>
              <a:t>Likely benign and </a:t>
            </a:r>
          </a:p>
          <a:p>
            <a:pPr marL="514350" indent="-514350">
              <a:buFont typeface="+mj-lt"/>
              <a:buAutoNum type="arabicPeriod"/>
            </a:pPr>
            <a:r>
              <a:rPr lang="en-US" dirty="0"/>
              <a:t>Benign</a:t>
            </a:r>
          </a:p>
          <a:p>
            <a:pPr marL="0" indent="0">
              <a:buNone/>
            </a:pPr>
            <a:r>
              <a:rPr lang="en-US" dirty="0"/>
              <a:t>16 pathogenic criteria and 12 benign criteria (28 criteria in total)</a:t>
            </a:r>
          </a:p>
        </p:txBody>
      </p:sp>
      <p:sp>
        <p:nvSpPr>
          <p:cNvPr id="4" name="TextBox 3">
            <a:extLst>
              <a:ext uri="{FF2B5EF4-FFF2-40B4-BE49-F238E27FC236}">
                <a16:creationId xmlns:a16="http://schemas.microsoft.com/office/drawing/2014/main" id="{A0C38745-35A3-4CFA-89D3-B3182A0A30E9}"/>
              </a:ext>
            </a:extLst>
          </p:cNvPr>
          <p:cNvSpPr txBox="1"/>
          <p:nvPr/>
        </p:nvSpPr>
        <p:spPr>
          <a:xfrm>
            <a:off x="465481" y="6082748"/>
            <a:ext cx="11261036" cy="600164"/>
          </a:xfrm>
          <a:prstGeom prst="rect">
            <a:avLst/>
          </a:prstGeom>
          <a:noFill/>
        </p:spPr>
        <p:txBody>
          <a:bodyPr wrap="square" rtlCol="0">
            <a:spAutoFit/>
          </a:bodyPr>
          <a:lstStyle/>
          <a:p>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endParaRPr lang="el-GR" sz="1100" dirty="0"/>
          </a:p>
        </p:txBody>
      </p:sp>
    </p:spTree>
    <p:extLst>
      <p:ext uri="{BB962C8B-B14F-4D97-AF65-F5344CB8AC3E}">
        <p14:creationId xmlns:p14="http://schemas.microsoft.com/office/powerpoint/2010/main" val="80419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A69930-D79B-43DA-BF6B-12AE9D6693D0}"/>
              </a:ext>
            </a:extLst>
          </p:cNvPr>
          <p:cNvSpPr>
            <a:spLocks noGrp="1"/>
          </p:cNvSpPr>
          <p:nvPr>
            <p:ph type="title"/>
          </p:nvPr>
        </p:nvSpPr>
        <p:spPr/>
        <p:txBody>
          <a:bodyPr/>
          <a:lstStyle/>
          <a:p>
            <a:r>
              <a:rPr lang="en-US" dirty="0"/>
              <a:t>ACMG 2015 criteria used</a:t>
            </a:r>
            <a:endParaRPr lang="el-GR" dirty="0"/>
          </a:p>
        </p:txBody>
      </p:sp>
      <p:sp>
        <p:nvSpPr>
          <p:cNvPr id="3" name="Θέση περιεχομένου 2">
            <a:extLst>
              <a:ext uri="{FF2B5EF4-FFF2-40B4-BE49-F238E27FC236}">
                <a16:creationId xmlns:a16="http://schemas.microsoft.com/office/drawing/2014/main" id="{FD8D42E0-A65D-4314-ADA5-3F8B2C0F7894}"/>
              </a:ext>
            </a:extLst>
          </p:cNvPr>
          <p:cNvSpPr>
            <a:spLocks noGrp="1"/>
          </p:cNvSpPr>
          <p:nvPr>
            <p:ph idx="1"/>
          </p:nvPr>
        </p:nvSpPr>
        <p:spPr/>
        <p:txBody>
          <a:bodyPr>
            <a:normAutofit fontScale="92500" lnSpcReduction="20000"/>
          </a:bodyPr>
          <a:lstStyle/>
          <a:p>
            <a:pPr marL="0" indent="0">
              <a:buNone/>
            </a:pPr>
            <a:r>
              <a:rPr lang="en-US" b="1" dirty="0"/>
              <a:t>PS1: </a:t>
            </a:r>
            <a:r>
              <a:rPr lang="en-US" dirty="0"/>
              <a:t>Same amino acid change as a previously established pathogenic variant regardless of nucleotide change</a:t>
            </a:r>
          </a:p>
          <a:p>
            <a:pPr marL="0" indent="0">
              <a:buNone/>
            </a:pPr>
            <a:endParaRPr lang="en-US" dirty="0"/>
          </a:p>
          <a:p>
            <a:pPr marL="0" indent="0">
              <a:buNone/>
            </a:pPr>
            <a:r>
              <a:rPr lang="en-US" b="1" dirty="0"/>
              <a:t>PM5: </a:t>
            </a:r>
            <a:r>
              <a:rPr lang="en-US" dirty="0"/>
              <a:t>Novel missense change at an amino acid residue where a different missense change determined to be pathogenic has been seen before</a:t>
            </a:r>
          </a:p>
          <a:p>
            <a:pPr marL="0" indent="0">
              <a:buNone/>
            </a:pPr>
            <a:endParaRPr lang="en-US" b="1" dirty="0"/>
          </a:p>
          <a:p>
            <a:pPr marL="0" indent="0">
              <a:buNone/>
            </a:pPr>
            <a:r>
              <a:rPr lang="en-US" b="1" dirty="0"/>
              <a:t>PP5: </a:t>
            </a:r>
            <a:r>
              <a:rPr lang="en-US" dirty="0"/>
              <a:t>Reputable source recently reports variant as pathogenic, but the evidence is not available to the laboratory to perform an independent evaluation</a:t>
            </a:r>
          </a:p>
          <a:p>
            <a:pPr marL="0" indent="0">
              <a:buNone/>
            </a:pPr>
            <a:endParaRPr lang="en-US" b="1" dirty="0"/>
          </a:p>
          <a:p>
            <a:pPr marL="0" indent="0">
              <a:buNone/>
            </a:pPr>
            <a:r>
              <a:rPr lang="en-US" b="1" dirty="0"/>
              <a:t>BP6: </a:t>
            </a:r>
            <a:r>
              <a:rPr lang="en-US" dirty="0"/>
              <a:t>Reputable source recently reports variant as benign, but the evidence is not available to the laboratory to perform an independent evaluation </a:t>
            </a:r>
            <a:endParaRPr lang="en-US" b="1" dirty="0"/>
          </a:p>
          <a:p>
            <a:endParaRPr lang="el-GR" dirty="0"/>
          </a:p>
        </p:txBody>
      </p:sp>
      <p:sp>
        <p:nvSpPr>
          <p:cNvPr id="4" name="TextBox 3">
            <a:extLst>
              <a:ext uri="{FF2B5EF4-FFF2-40B4-BE49-F238E27FC236}">
                <a16:creationId xmlns:a16="http://schemas.microsoft.com/office/drawing/2014/main" id="{E22B3411-5870-4379-BBFE-EFBEF6A5D57E}"/>
              </a:ext>
            </a:extLst>
          </p:cNvPr>
          <p:cNvSpPr txBox="1"/>
          <p:nvPr/>
        </p:nvSpPr>
        <p:spPr>
          <a:xfrm>
            <a:off x="465481" y="6082748"/>
            <a:ext cx="11261036" cy="600164"/>
          </a:xfrm>
          <a:prstGeom prst="rect">
            <a:avLst/>
          </a:prstGeom>
          <a:noFill/>
        </p:spPr>
        <p:txBody>
          <a:bodyPr wrap="square" rtlCol="0">
            <a:spAutoFit/>
          </a:bodyPr>
          <a:lstStyle/>
          <a:p>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endParaRPr lang="el-GR" sz="1100" dirty="0"/>
          </a:p>
        </p:txBody>
      </p:sp>
    </p:spTree>
    <p:extLst>
      <p:ext uri="{BB962C8B-B14F-4D97-AF65-F5344CB8AC3E}">
        <p14:creationId xmlns:p14="http://schemas.microsoft.com/office/powerpoint/2010/main" val="399583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0FF709E-19B0-46D4-BDD7-2082CF0CBBA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Purpose</a:t>
            </a:r>
            <a:endParaRPr lang="el-GR"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Θέση περιεχομένου 2">
            <a:extLst>
              <a:ext uri="{FF2B5EF4-FFF2-40B4-BE49-F238E27FC236}">
                <a16:creationId xmlns:a16="http://schemas.microsoft.com/office/drawing/2014/main" id="{C4CF523F-B070-4E4B-B428-06D2792A1209}"/>
              </a:ext>
            </a:extLst>
          </p:cNvPr>
          <p:cNvSpPr>
            <a:spLocks noGrp="1"/>
          </p:cNvSpPr>
          <p:nvPr>
            <p:ph idx="1"/>
          </p:nvPr>
        </p:nvSpPr>
        <p:spPr>
          <a:xfrm>
            <a:off x="4364666" y="29116"/>
            <a:ext cx="6906491" cy="5585619"/>
          </a:xfrm>
        </p:spPr>
        <p:txBody>
          <a:bodyPr anchor="ctr">
            <a:normAutofit/>
          </a:bodyPr>
          <a:lstStyle/>
          <a:p>
            <a:pPr marL="0" indent="0">
              <a:buNone/>
            </a:pPr>
            <a:r>
              <a:rPr lang="en-US" sz="2000" dirty="0"/>
              <a:t>The script:</a:t>
            </a:r>
          </a:p>
          <a:p>
            <a:pPr marL="514350" indent="-514350">
              <a:buAutoNum type="arabicPeriod"/>
            </a:pPr>
            <a:r>
              <a:rPr lang="en-US" sz="2000" dirty="0"/>
              <a:t>Downloads the </a:t>
            </a:r>
            <a:r>
              <a:rPr lang="en-US" sz="2000" dirty="0" err="1"/>
              <a:t>ClinVar</a:t>
            </a:r>
            <a:r>
              <a:rPr lang="en-US" sz="2000" dirty="0"/>
              <a:t> </a:t>
            </a:r>
            <a:r>
              <a:rPr lang="en-US" sz="2000" i="1" dirty="0"/>
              <a:t>variant_summary.txt </a:t>
            </a:r>
            <a:r>
              <a:rPr lang="en-US" sz="2000" dirty="0"/>
              <a:t>file from NCBI</a:t>
            </a:r>
          </a:p>
          <a:p>
            <a:pPr marL="514350" indent="-514350">
              <a:buAutoNum type="arabicPeriod"/>
            </a:pPr>
            <a:r>
              <a:rPr lang="en-US" sz="2000" dirty="0"/>
              <a:t>Filters it for TP53 variants (GRCh38)</a:t>
            </a:r>
          </a:p>
          <a:p>
            <a:pPr marL="514350" indent="-514350">
              <a:buAutoNum type="arabicPeriod"/>
            </a:pPr>
            <a:r>
              <a:rPr lang="en-US" sz="2000" dirty="0"/>
              <a:t>Process it to extract relevant genomic/protein change information</a:t>
            </a:r>
          </a:p>
          <a:p>
            <a:pPr marL="514350" indent="-514350">
              <a:buAutoNum type="arabicPeriod"/>
            </a:pPr>
            <a:r>
              <a:rPr lang="en-US" sz="2000" dirty="0"/>
              <a:t>Applies ACMG classification support rules (PS1, PM5, PP5 and BP6)</a:t>
            </a:r>
          </a:p>
          <a:p>
            <a:pPr marL="514350" indent="-514350">
              <a:buAutoNum type="arabicPeriod"/>
            </a:pPr>
            <a:r>
              <a:rPr lang="en-US" sz="2000" dirty="0"/>
              <a:t>Stores the results into a PostgreSQL database (</a:t>
            </a:r>
            <a:r>
              <a:rPr lang="en-US" sz="2000" dirty="0" err="1"/>
              <a:t>clinvar_db</a:t>
            </a:r>
            <a:r>
              <a:rPr lang="en-US" sz="2000" dirty="0"/>
              <a:t>)</a:t>
            </a:r>
          </a:p>
          <a:p>
            <a:pPr marL="514350" indent="-514350">
              <a:buFont typeface="+mj-lt"/>
              <a:buAutoNum type="arabicPeriod"/>
            </a:pPr>
            <a:endParaRPr lang="en-US" dirty="0"/>
          </a:p>
          <a:p>
            <a:endParaRPr lang="el-GR" dirty="0"/>
          </a:p>
        </p:txBody>
      </p:sp>
      <p:sp>
        <p:nvSpPr>
          <p:cNvPr id="4" name="TextBox 3">
            <a:extLst>
              <a:ext uri="{FF2B5EF4-FFF2-40B4-BE49-F238E27FC236}">
                <a16:creationId xmlns:a16="http://schemas.microsoft.com/office/drawing/2014/main" id="{B5A92A14-A3AD-4E4A-8F5E-4DC46AE98332}"/>
              </a:ext>
            </a:extLst>
          </p:cNvPr>
          <p:cNvSpPr txBox="1"/>
          <p:nvPr/>
        </p:nvSpPr>
        <p:spPr>
          <a:xfrm>
            <a:off x="4396777" y="4014278"/>
            <a:ext cx="7071774" cy="2246769"/>
          </a:xfrm>
          <a:prstGeom prst="rect">
            <a:avLst/>
          </a:prstGeom>
          <a:noFill/>
        </p:spPr>
        <p:txBody>
          <a:bodyPr wrap="square" rtlCol="0">
            <a:spAutoFit/>
          </a:bodyPr>
          <a:lstStyle/>
          <a:p>
            <a:r>
              <a:rPr lang="en-US" sz="2800" dirty="0"/>
              <a:t>This script automatically retrieves TP53 </a:t>
            </a:r>
            <a:r>
              <a:rPr lang="en-US" sz="2800" dirty="0" err="1"/>
              <a:t>ClinVar</a:t>
            </a:r>
            <a:r>
              <a:rPr lang="en-US" sz="2800" dirty="0"/>
              <a:t> data, processes and classifies variants with ACMG support criteria and loads the results into a structured PostgreSQL database for downstream analysis.</a:t>
            </a:r>
            <a:endParaRPr lang="el-GR" sz="2800" dirty="0"/>
          </a:p>
        </p:txBody>
      </p:sp>
    </p:spTree>
    <p:extLst>
      <p:ext uri="{BB962C8B-B14F-4D97-AF65-F5344CB8AC3E}">
        <p14:creationId xmlns:p14="http://schemas.microsoft.com/office/powerpoint/2010/main" val="212272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8A531E6-83EC-839F-FFF0-C694C2590D59}"/>
              </a:ext>
            </a:extLst>
          </p:cNvPr>
          <p:cNvSpPr>
            <a:spLocks noGrp="1"/>
          </p:cNvSpPr>
          <p:nvPr>
            <p:ph type="title"/>
          </p:nvPr>
        </p:nvSpPr>
        <p:spPr>
          <a:xfrm>
            <a:off x="630936" y="640080"/>
            <a:ext cx="4818888" cy="1481328"/>
          </a:xfrm>
        </p:spPr>
        <p:txBody>
          <a:bodyPr anchor="b">
            <a:normAutofit/>
          </a:bodyPr>
          <a:lstStyle/>
          <a:p>
            <a:r>
              <a:rPr lang="en-US" sz="5400"/>
              <a:t>Workflow</a:t>
            </a:r>
            <a:endParaRPr lang="el-GR" sz="5400"/>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44B5B9D-F575-C25E-3DA3-93854290EC53}"/>
              </a:ext>
            </a:extLst>
          </p:cNvPr>
          <p:cNvSpPr>
            <a:spLocks noGrp="1"/>
          </p:cNvSpPr>
          <p:nvPr>
            <p:ph idx="1"/>
          </p:nvPr>
        </p:nvSpPr>
        <p:spPr>
          <a:xfrm>
            <a:off x="630936" y="2660904"/>
            <a:ext cx="4818888" cy="3547872"/>
          </a:xfrm>
        </p:spPr>
        <p:txBody>
          <a:bodyPr anchor="t">
            <a:normAutofit/>
          </a:bodyPr>
          <a:lstStyle/>
          <a:p>
            <a:pPr marL="0" indent="0">
              <a:buNone/>
            </a:pPr>
            <a:endParaRPr lang="en-US" sz="2200"/>
          </a:p>
          <a:p>
            <a:pPr marL="0" indent="0">
              <a:buNone/>
            </a:pPr>
            <a:endParaRPr lang="el-GR" sz="2200"/>
          </a:p>
        </p:txBody>
      </p:sp>
      <p:pic>
        <p:nvPicPr>
          <p:cNvPr id="5" name="Εικόνα 4">
            <a:extLst>
              <a:ext uri="{FF2B5EF4-FFF2-40B4-BE49-F238E27FC236}">
                <a16:creationId xmlns:a16="http://schemas.microsoft.com/office/drawing/2014/main" id="{E712CD9C-073F-404B-B0C0-FAF0F27FA88F}"/>
              </a:ext>
            </a:extLst>
          </p:cNvPr>
          <p:cNvPicPr>
            <a:picLocks noChangeAspect="1"/>
          </p:cNvPicPr>
          <p:nvPr/>
        </p:nvPicPr>
        <p:blipFill rotWithShape="1">
          <a:blip r:embed="rId2">
            <a:extLst>
              <a:ext uri="{28A0092B-C50C-407E-A947-70E740481C1C}">
                <a14:useLocalDpi xmlns:a14="http://schemas.microsoft.com/office/drawing/2010/main" val="0"/>
              </a:ext>
            </a:extLst>
          </a:blip>
          <a:srcRect b="8261"/>
          <a:stretch/>
        </p:blipFill>
        <p:spPr>
          <a:xfrm>
            <a:off x="6966928" y="640080"/>
            <a:ext cx="3723208" cy="5577840"/>
          </a:xfrm>
          <a:prstGeom prst="rect">
            <a:avLst/>
          </a:prstGeom>
        </p:spPr>
      </p:pic>
      <p:sp>
        <p:nvSpPr>
          <p:cNvPr id="6" name="TextBox 5">
            <a:extLst>
              <a:ext uri="{FF2B5EF4-FFF2-40B4-BE49-F238E27FC236}">
                <a16:creationId xmlns:a16="http://schemas.microsoft.com/office/drawing/2014/main" id="{12EF097D-9B80-4B47-800A-5EAFEA4B1C64}"/>
              </a:ext>
            </a:extLst>
          </p:cNvPr>
          <p:cNvSpPr txBox="1"/>
          <p:nvPr/>
        </p:nvSpPr>
        <p:spPr>
          <a:xfrm>
            <a:off x="735496" y="2971800"/>
            <a:ext cx="3866321" cy="2862322"/>
          </a:xfrm>
          <a:prstGeom prst="rect">
            <a:avLst/>
          </a:prstGeom>
          <a:noFill/>
        </p:spPr>
        <p:txBody>
          <a:bodyPr wrap="square" rtlCol="0">
            <a:spAutoFit/>
          </a:bodyPr>
          <a:lstStyle/>
          <a:p>
            <a:r>
              <a:rPr lang="en-US" dirty="0"/>
              <a:t>Step-by-step database workflow:</a:t>
            </a:r>
          </a:p>
          <a:p>
            <a:pPr marL="342900" indent="-342900">
              <a:buAutoNum type="arabicPeriod"/>
            </a:pPr>
            <a:r>
              <a:rPr lang="en-US" dirty="0"/>
              <a:t>Database Setup</a:t>
            </a:r>
          </a:p>
          <a:p>
            <a:pPr marL="342900" indent="-342900">
              <a:buAutoNum type="arabicPeriod"/>
            </a:pPr>
            <a:r>
              <a:rPr lang="en-US" dirty="0"/>
              <a:t>Data Download &amp; Filtering</a:t>
            </a:r>
          </a:p>
          <a:p>
            <a:pPr marL="342900" indent="-342900">
              <a:buAutoNum type="arabicPeriod"/>
            </a:pPr>
            <a:r>
              <a:rPr lang="en-US" dirty="0"/>
              <a:t>Data Cleaning &amp; Parsing</a:t>
            </a:r>
          </a:p>
          <a:p>
            <a:pPr marL="342900" indent="-342900">
              <a:buAutoNum type="arabicPeriod"/>
            </a:pPr>
            <a:r>
              <a:rPr lang="en-US" dirty="0"/>
              <a:t>Clinical Significance Simplification</a:t>
            </a:r>
          </a:p>
          <a:p>
            <a:pPr marL="342900" indent="-342900">
              <a:buAutoNum type="arabicPeriod"/>
            </a:pPr>
            <a:r>
              <a:rPr lang="en-US" dirty="0"/>
              <a:t>Variant Consequences</a:t>
            </a:r>
          </a:p>
          <a:p>
            <a:pPr marL="342900" indent="-342900">
              <a:buAutoNum type="arabicPeriod"/>
            </a:pPr>
            <a:r>
              <a:rPr lang="en-US" dirty="0"/>
              <a:t>ACMG Support Criteria</a:t>
            </a:r>
          </a:p>
          <a:p>
            <a:pPr marL="342900" indent="-342900">
              <a:buAutoNum type="arabicPeriod"/>
            </a:pPr>
            <a:r>
              <a:rPr lang="en-US" dirty="0"/>
              <a:t>Filtering for Reliable Variants</a:t>
            </a:r>
          </a:p>
          <a:p>
            <a:pPr marL="342900" indent="-342900">
              <a:buAutoNum type="arabicPeriod"/>
            </a:pPr>
            <a:r>
              <a:rPr lang="en-US" dirty="0"/>
              <a:t>Database Insertion</a:t>
            </a:r>
          </a:p>
          <a:p>
            <a:pPr marL="342900" indent="-342900">
              <a:buAutoNum type="arabicPeriod"/>
            </a:pPr>
            <a:r>
              <a:rPr lang="en-US" dirty="0"/>
              <a:t>Clean up</a:t>
            </a:r>
            <a:endParaRPr lang="el-GR" dirty="0"/>
          </a:p>
        </p:txBody>
      </p:sp>
      <p:sp>
        <p:nvSpPr>
          <p:cNvPr id="7" name="Rectangle 1">
            <a:extLst>
              <a:ext uri="{FF2B5EF4-FFF2-40B4-BE49-F238E27FC236}">
                <a16:creationId xmlns:a16="http://schemas.microsoft.com/office/drawing/2014/main" id="{C8ABB8B8-FA36-49A6-9090-C6866D4A89F5}"/>
              </a:ext>
            </a:extLst>
          </p:cNvPr>
          <p:cNvSpPr>
            <a:spLocks noChangeArrowheads="1"/>
          </p:cNvSpPr>
          <p:nvPr/>
        </p:nvSpPr>
        <p:spPr bwMode="auto">
          <a:xfrm>
            <a:off x="0" y="-9456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BD24DE0-E9AF-43D0-A0C1-20F7382792B9}"/>
              </a:ext>
            </a:extLst>
          </p:cNvPr>
          <p:cNvSpPr txBox="1"/>
          <p:nvPr/>
        </p:nvSpPr>
        <p:spPr>
          <a:xfrm>
            <a:off x="4969565" y="3190461"/>
            <a:ext cx="3548814" cy="646331"/>
          </a:xfrm>
          <a:prstGeom prst="rect">
            <a:avLst/>
          </a:prstGeom>
          <a:noFill/>
        </p:spPr>
        <p:txBody>
          <a:bodyPr wrap="square" rtlCol="0">
            <a:spAutoFit/>
          </a:bodyPr>
          <a:lstStyle/>
          <a:p>
            <a:r>
              <a:rPr lang="en-US" dirty="0"/>
              <a:t>Step-by-step </a:t>
            </a:r>
            <a:r>
              <a:rPr lang="en-US" dirty="0" err="1"/>
              <a:t>FastAPI</a:t>
            </a:r>
            <a:r>
              <a:rPr lang="en-US" dirty="0"/>
              <a:t> workflow:</a:t>
            </a:r>
          </a:p>
          <a:p>
            <a:endParaRPr lang="el-GR" dirty="0"/>
          </a:p>
        </p:txBody>
      </p:sp>
    </p:spTree>
    <p:extLst>
      <p:ext uri="{BB962C8B-B14F-4D97-AF65-F5344CB8AC3E}">
        <p14:creationId xmlns:p14="http://schemas.microsoft.com/office/powerpoint/2010/main" val="186508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5BC792-C980-BE53-D147-CACA00946750}"/>
              </a:ext>
            </a:extLst>
          </p:cNvPr>
          <p:cNvPicPr>
            <a:picLocks noChangeAspect="1"/>
          </p:cNvPicPr>
          <p:nvPr/>
        </p:nvPicPr>
        <p:blipFill>
          <a:blip r:embed="rId2">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8429758-6ABF-C4A0-B1A2-268A5FCE3FFE}"/>
              </a:ext>
            </a:extLst>
          </p:cNvPr>
          <p:cNvSpPr>
            <a:spLocks noGrp="1"/>
          </p:cNvSpPr>
          <p:nvPr>
            <p:ph type="title"/>
          </p:nvPr>
        </p:nvSpPr>
        <p:spPr>
          <a:xfrm>
            <a:off x="838200" y="365125"/>
            <a:ext cx="10515600" cy="1325563"/>
          </a:xfrm>
        </p:spPr>
        <p:txBody>
          <a:bodyPr>
            <a:normAutofit/>
          </a:bodyPr>
          <a:lstStyle/>
          <a:p>
            <a:r>
              <a:rPr lang="en-US" dirty="0"/>
              <a:t>Python libraries</a:t>
            </a:r>
            <a:endParaRPr lang="el-GR" dirty="0"/>
          </a:p>
        </p:txBody>
      </p:sp>
      <p:graphicFrame>
        <p:nvGraphicFramePr>
          <p:cNvPr id="5" name="Θέση περιεχομένου 2">
            <a:extLst>
              <a:ext uri="{FF2B5EF4-FFF2-40B4-BE49-F238E27FC236}">
                <a16:creationId xmlns:a16="http://schemas.microsoft.com/office/drawing/2014/main" id="{71D55880-0296-51BB-3336-159A51A90E54}"/>
              </a:ext>
            </a:extLst>
          </p:cNvPr>
          <p:cNvGraphicFramePr>
            <a:graphicFrameLocks noGrp="1"/>
          </p:cNvGraphicFramePr>
          <p:nvPr>
            <p:ph idx="1"/>
            <p:extLst>
              <p:ext uri="{D42A27DB-BD31-4B8C-83A1-F6EECF244321}">
                <p14:modId xmlns:p14="http://schemas.microsoft.com/office/powerpoint/2010/main" val="1870262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53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AE1F138-FDE6-AEE9-EE99-AE014B3E398A}"/>
              </a:ext>
            </a:extLst>
          </p:cNvPr>
          <p:cNvSpPr>
            <a:spLocks noGrp="1"/>
          </p:cNvSpPr>
          <p:nvPr>
            <p:ph type="title"/>
          </p:nvPr>
        </p:nvSpPr>
        <p:spPr/>
        <p:txBody>
          <a:bodyPr/>
          <a:lstStyle/>
          <a:p>
            <a:r>
              <a:rPr lang="en-US" dirty="0"/>
              <a:t>Script</a:t>
            </a:r>
            <a:endParaRPr lang="el-GR" dirty="0"/>
          </a:p>
        </p:txBody>
      </p:sp>
      <p:sp>
        <p:nvSpPr>
          <p:cNvPr id="3" name="Θέση περιεχομένου 2">
            <a:extLst>
              <a:ext uri="{FF2B5EF4-FFF2-40B4-BE49-F238E27FC236}">
                <a16:creationId xmlns:a16="http://schemas.microsoft.com/office/drawing/2014/main" id="{22C79F25-2089-F105-521E-36D9DFB3D9F4}"/>
              </a:ext>
            </a:extLst>
          </p:cNvPr>
          <p:cNvSpPr>
            <a:spLocks noGrp="1"/>
          </p:cNvSpPr>
          <p:nvPr>
            <p:ph idx="1"/>
          </p:nvPr>
        </p:nvSpPr>
        <p:spPr/>
        <p:txBody>
          <a:bodyPr/>
          <a:lstStyle/>
          <a:p>
            <a:endParaRPr lang="el-GR" dirty="0"/>
          </a:p>
        </p:txBody>
      </p:sp>
    </p:spTree>
    <p:extLst>
      <p:ext uri="{BB962C8B-B14F-4D97-AF65-F5344CB8AC3E}">
        <p14:creationId xmlns:p14="http://schemas.microsoft.com/office/powerpoint/2010/main" val="35289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A6ABA1-B023-883E-3F0B-B9F44088CF30}"/>
              </a:ext>
            </a:extLst>
          </p:cNvPr>
          <p:cNvSpPr>
            <a:spLocks noGrp="1"/>
          </p:cNvSpPr>
          <p:nvPr>
            <p:ph type="title"/>
          </p:nvPr>
        </p:nvSpPr>
        <p:spPr/>
        <p:txBody>
          <a:bodyPr/>
          <a:lstStyle/>
          <a:p>
            <a:r>
              <a:rPr lang="en-US" dirty="0"/>
              <a:t>Results </a:t>
            </a:r>
            <a:endParaRPr lang="el-GR" dirty="0"/>
          </a:p>
        </p:txBody>
      </p:sp>
      <p:sp>
        <p:nvSpPr>
          <p:cNvPr id="3" name="Θέση περιεχομένου 2">
            <a:extLst>
              <a:ext uri="{FF2B5EF4-FFF2-40B4-BE49-F238E27FC236}">
                <a16:creationId xmlns:a16="http://schemas.microsoft.com/office/drawing/2014/main" id="{B8173782-E763-14F6-DC33-03573EAFD0C6}"/>
              </a:ext>
            </a:extLst>
          </p:cNvPr>
          <p:cNvSpPr>
            <a:spLocks noGrp="1"/>
          </p:cNvSpPr>
          <p:nvPr>
            <p:ph idx="1"/>
          </p:nvPr>
        </p:nvSpPr>
        <p:spPr/>
        <p:txBody>
          <a:bodyPr/>
          <a:lstStyle/>
          <a:p>
            <a:endParaRPr lang="el-GR"/>
          </a:p>
        </p:txBody>
      </p:sp>
    </p:spTree>
    <p:extLst>
      <p:ext uri="{BB962C8B-B14F-4D97-AF65-F5344CB8AC3E}">
        <p14:creationId xmlns:p14="http://schemas.microsoft.com/office/powerpoint/2010/main" val="276338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68516E9-873C-651F-A1EE-54FAD83891F9}"/>
              </a:ext>
            </a:extLst>
          </p:cNvPr>
          <p:cNvSpPr>
            <a:spLocks noGrp="1"/>
          </p:cNvSpPr>
          <p:nvPr>
            <p:ph type="title"/>
          </p:nvPr>
        </p:nvSpPr>
        <p:spPr>
          <a:xfrm>
            <a:off x="838200" y="365125"/>
            <a:ext cx="10515600" cy="1325563"/>
          </a:xfrm>
        </p:spPr>
        <p:txBody>
          <a:bodyPr>
            <a:normAutofit/>
          </a:bodyPr>
          <a:lstStyle/>
          <a:p>
            <a:r>
              <a:rPr lang="en-US" sz="5400"/>
              <a:t>Conclusions - προεκτάσεις</a:t>
            </a:r>
            <a:endParaRPr lang="el-G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61C9018-6DE6-0C8F-2275-3E0632616E9A}"/>
              </a:ext>
            </a:extLst>
          </p:cNvPr>
          <p:cNvSpPr>
            <a:spLocks noGrp="1"/>
          </p:cNvSpPr>
          <p:nvPr>
            <p:ph idx="1"/>
          </p:nvPr>
        </p:nvSpPr>
        <p:spPr>
          <a:xfrm>
            <a:off x="838200" y="1929384"/>
            <a:ext cx="10515600" cy="4251960"/>
          </a:xfrm>
        </p:spPr>
        <p:txBody>
          <a:bodyPr>
            <a:normAutofit/>
          </a:bodyPr>
          <a:lstStyle/>
          <a:p>
            <a:r>
              <a:rPr lang="en-US" sz="2200" dirty="0" err="1"/>
              <a:t>Προέκτ</a:t>
            </a:r>
            <a:r>
              <a:rPr lang="en-US" sz="2200" dirty="0"/>
              <a:t>αση για περισσότερα γονίδια</a:t>
            </a:r>
          </a:p>
          <a:p>
            <a:r>
              <a:rPr lang="el-GR" sz="2200" dirty="0"/>
              <a:t>Σ</a:t>
            </a:r>
            <a:r>
              <a:rPr lang="en-US" sz="2200" dirty="0" err="1"/>
              <a:t>ύνδεση</a:t>
            </a:r>
            <a:r>
              <a:rPr lang="en-US" sz="2200" dirty="0"/>
              <a:t> </a:t>
            </a:r>
            <a:r>
              <a:rPr lang="en-US" sz="2200" dirty="0" err="1"/>
              <a:t>με</a:t>
            </a:r>
            <a:r>
              <a:rPr lang="en-US" sz="2200" dirty="0"/>
              <a:t> </a:t>
            </a:r>
            <a:r>
              <a:rPr lang="en-US" sz="2200" dirty="0" err="1"/>
              <a:t>άλλες</a:t>
            </a:r>
            <a:r>
              <a:rPr lang="en-US" sz="2200" dirty="0"/>
              <a:t> β</a:t>
            </a:r>
            <a:r>
              <a:rPr lang="en-US" sz="2200" dirty="0" err="1"/>
              <a:t>άσεις</a:t>
            </a:r>
            <a:r>
              <a:rPr lang="en-US" sz="2200" dirty="0"/>
              <a:t> </a:t>
            </a:r>
            <a:r>
              <a:rPr lang="en-US" sz="2200" dirty="0" err="1"/>
              <a:t>δεδομένων</a:t>
            </a:r>
            <a:r>
              <a:rPr lang="en-US" sz="2200" dirty="0"/>
              <a:t> </a:t>
            </a:r>
            <a:r>
              <a:rPr lang="en-US" sz="2200" dirty="0" err="1"/>
              <a:t>γι</a:t>
            </a:r>
            <a:r>
              <a:rPr lang="en-US" sz="2200" dirty="0"/>
              <a:t>α επιπλέον επιβεβαίωση</a:t>
            </a:r>
          </a:p>
          <a:p>
            <a:r>
              <a:rPr lang="el-GR" sz="2200" dirty="0"/>
              <a:t>Π</a:t>
            </a:r>
            <a:r>
              <a:rPr lang="en-US" sz="2200" dirty="0" err="1"/>
              <a:t>ροσθήκη</a:t>
            </a:r>
            <a:r>
              <a:rPr lang="en-US" sz="2200" dirty="0"/>
              <a:t> επιπ</a:t>
            </a:r>
            <a:r>
              <a:rPr lang="en-US" sz="2200" dirty="0" err="1"/>
              <a:t>λέον</a:t>
            </a:r>
            <a:r>
              <a:rPr lang="en-US" sz="2200" dirty="0"/>
              <a:t> π</a:t>
            </a:r>
            <a:r>
              <a:rPr lang="en-US" sz="2200" dirty="0" err="1"/>
              <a:t>ινάκων</a:t>
            </a:r>
            <a:r>
              <a:rPr lang="en-US" sz="2200" dirty="0"/>
              <a:t> </a:t>
            </a:r>
            <a:r>
              <a:rPr lang="en-US" sz="2200" dirty="0" err="1"/>
              <a:t>γι</a:t>
            </a:r>
            <a:r>
              <a:rPr lang="en-US" sz="2200" dirty="0"/>
              <a:t>α προσθήκη επιπλέον ερωτημάτων</a:t>
            </a:r>
          </a:p>
          <a:p>
            <a:r>
              <a:rPr lang="el-GR" sz="2200" dirty="0"/>
              <a:t>Π</a:t>
            </a:r>
            <a:r>
              <a:rPr lang="en-US" sz="2200" dirty="0" err="1"/>
              <a:t>ροσθήκη</a:t>
            </a:r>
            <a:r>
              <a:rPr lang="en-US" sz="2200" dirty="0"/>
              <a:t> PM1 </a:t>
            </a:r>
            <a:r>
              <a:rPr lang="en-US" sz="2200" dirty="0" err="1"/>
              <a:t>κριτηρίου</a:t>
            </a:r>
            <a:endParaRPr lang="en-US" sz="2200" dirty="0"/>
          </a:p>
          <a:p>
            <a:endParaRPr lang="el-GR" sz="2200" dirty="0"/>
          </a:p>
        </p:txBody>
      </p:sp>
    </p:spTree>
    <p:extLst>
      <p:ext uri="{BB962C8B-B14F-4D97-AF65-F5344CB8AC3E}">
        <p14:creationId xmlns:p14="http://schemas.microsoft.com/office/powerpoint/2010/main" val="399297140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Ευρεία οθόνη</PresentationFormat>
  <Paragraphs>56</Paragraphs>
  <Slides>10</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10</vt:i4>
      </vt:variant>
    </vt:vector>
  </HeadingPairs>
  <TitlesOfParts>
    <vt:vector size="14" baseType="lpstr">
      <vt:lpstr>Aptos</vt:lpstr>
      <vt:lpstr>Aptos Display</vt:lpstr>
      <vt:lpstr>Arial</vt:lpstr>
      <vt:lpstr>Θέμα του Office</vt:lpstr>
      <vt:lpstr>Παρουσίαση του PowerPoint</vt:lpstr>
      <vt:lpstr>Introduction</vt:lpstr>
      <vt:lpstr>ACMG 2015 criteria used</vt:lpstr>
      <vt:lpstr>Purpose</vt:lpstr>
      <vt:lpstr>Workflow</vt:lpstr>
      <vt:lpstr>Python libraries</vt:lpstr>
      <vt:lpstr>Script</vt:lpstr>
      <vt:lpstr>Results </vt:lpstr>
      <vt:lpstr>Conclusions - προεκτάσεις</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Αγγελικη Μαρια Κασαπη</dc:creator>
  <cp:lastModifiedBy>Αγγελικη Μαρια Κασαπη</cp:lastModifiedBy>
  <cp:revision>1</cp:revision>
  <dcterms:created xsi:type="dcterms:W3CDTF">2025-08-13T15:23:11Z</dcterms:created>
  <dcterms:modified xsi:type="dcterms:W3CDTF">2025-08-13T15:23:57Z</dcterms:modified>
</cp:coreProperties>
</file>