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9"/>
  </p:normalViewPr>
  <p:slideViewPr>
    <p:cSldViewPr snapToGrid="0" snapToObjects="1">
      <p:cViewPr varScale="1">
        <p:scale>
          <a:sx n="152" d="100"/>
          <a:sy n="152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4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1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DF6D-6749-CA42-AB8F-3208609AC5E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E65E-E2AA-C147-930F-F96CA33E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iabenson/comp467" TargetMode="External"/><Relationship Id="rId4" Type="http://schemas.openxmlformats.org/officeDocument/2006/relationships/hyperlink" Target="https://github.com/iliabenson/comp467.git" TargetMode="External"/><Relationship Id="rId5" Type="http://schemas.openxmlformats.org/officeDocument/2006/relationships/hyperlink" Target="https://www.npmjs.com/package/ng2-canvas-whiteboar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2-34-216-138-204.us-west-2.compute.amazonaw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 Something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Ilia Benson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9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an authoring tool with a twist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smtClean="0"/>
              <a:t>authoring tool</a:t>
            </a:r>
            <a:endParaRPr lang="en-US" dirty="0" smtClean="0"/>
          </a:p>
          <a:p>
            <a:r>
              <a:rPr lang="en-US" dirty="0" smtClean="0"/>
              <a:t>Can easily be frontend app only</a:t>
            </a:r>
          </a:p>
          <a:p>
            <a:r>
              <a:rPr lang="en-US" dirty="0" smtClean="0"/>
              <a:t>Easily convertible to MEAN Stack</a:t>
            </a:r>
          </a:p>
          <a:p>
            <a:r>
              <a:rPr lang="en-US" dirty="0" smtClean="0"/>
              <a:t>Has RESTful API</a:t>
            </a:r>
          </a:p>
          <a:p>
            <a:r>
              <a:rPr lang="en-US" dirty="0" smtClean="0"/>
              <a:t>Completely independent </a:t>
            </a:r>
          </a:p>
          <a:p>
            <a:r>
              <a:rPr lang="en-US" dirty="0" smtClean="0"/>
              <a:t>No CORS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17" y="1825625"/>
            <a:ext cx="5677965" cy="4351338"/>
          </a:xfrm>
        </p:spPr>
      </p:pic>
    </p:spTree>
    <p:extLst>
      <p:ext uri="{BB962C8B-B14F-4D97-AF65-F5344CB8AC3E}">
        <p14:creationId xmlns:p14="http://schemas.microsoft.com/office/powerpoint/2010/main" val="66294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 (SPA)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5 Frontend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5.5 Backend</a:t>
            </a:r>
          </a:p>
          <a:p>
            <a:r>
              <a:rPr lang="en-US" dirty="0" smtClean="0"/>
              <a:t>Bootstrap 3 with SASS (installed not used)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AWS Ubuntu LAMP Stack</a:t>
            </a: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9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6708"/>
            <a:ext cx="10515600" cy="1289172"/>
          </a:xfrm>
        </p:spPr>
      </p:pic>
    </p:spTree>
    <p:extLst>
      <p:ext uri="{BB962C8B-B14F-4D97-AF65-F5344CB8AC3E}">
        <p14:creationId xmlns:p14="http://schemas.microsoft.com/office/powerpoint/2010/main" val="32662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http://ec2-34-216-138-204.us-west-2.compute.amazonaws.com/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https://github.com/iliabenson/comp467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https://github.com/iliabenson/comp467.git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https://www.npmjs.com/package/ng2-canvas-whiteboard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1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Draw Something</vt:lpstr>
      <vt:lpstr>It’s an authoring tool with a twist</vt:lpstr>
      <vt:lpstr>What is CORS</vt:lpstr>
      <vt:lpstr>Single Page Application (SPA)</vt:lpstr>
      <vt:lpstr>Current setup</vt:lpstr>
      <vt:lpstr>Demo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Something</dc:title>
  <dc:creator>Ilia Benson</dc:creator>
  <cp:lastModifiedBy>Ilia Benson</cp:lastModifiedBy>
  <cp:revision>4</cp:revision>
  <dcterms:created xsi:type="dcterms:W3CDTF">2017-12-05T02:25:00Z</dcterms:created>
  <dcterms:modified xsi:type="dcterms:W3CDTF">2017-12-05T02:54:47Z</dcterms:modified>
</cp:coreProperties>
</file>