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7" r:id="rId5"/>
    <p:sldId id="278" r:id="rId6"/>
    <p:sldId id="279" r:id="rId7"/>
    <p:sldId id="280" r:id="rId8"/>
    <p:sldId id="258" r:id="rId9"/>
    <p:sldId id="259" r:id="rId10"/>
    <p:sldId id="260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26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40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82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59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08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3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6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7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5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6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94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7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CarMander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final HADA 14/15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5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6" y="3943943"/>
            <a:ext cx="4029075" cy="2371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8475"/>
            <a:ext cx="9001125" cy="2057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5694"/>
            <a:ext cx="6867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CAPAS Y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16840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Dividimos el Master en 3 </a:t>
            </a:r>
            <a:r>
              <a:rPr lang="es-ES" dirty="0" err="1" smtClean="0"/>
              <a:t>ContaintsSourceFolder</a:t>
            </a:r>
            <a:r>
              <a:rPr lang="es-ES" dirty="0" smtClean="0"/>
              <a:t> dentro del Cuerpo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CUERPO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ARRIBA	IGUAL pequeñas variaciones conectado a usuario o no.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</a:p>
          <a:p>
            <a:pPr marL="0" indent="0">
              <a:buNone/>
            </a:pPr>
            <a:r>
              <a:rPr lang="es-ES" dirty="0" smtClean="0"/>
              <a:t>	MEDIO	VARIA POR CAPA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BAJO		IGUAL en toda la web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20" y="-17887"/>
            <a:ext cx="3286480" cy="6858000"/>
          </a:xfrm>
          <a:prstGeom prst="rect">
            <a:avLst/>
          </a:prstGeom>
        </p:spPr>
      </p:pic>
      <p:sp>
        <p:nvSpPr>
          <p:cNvPr id="5" name="Flecha arriba y abajo 4"/>
          <p:cNvSpPr/>
          <p:nvPr/>
        </p:nvSpPr>
        <p:spPr>
          <a:xfrm>
            <a:off x="8731876" y="0"/>
            <a:ext cx="309093" cy="7727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rriba y abajo 5"/>
          <p:cNvSpPr/>
          <p:nvPr/>
        </p:nvSpPr>
        <p:spPr>
          <a:xfrm>
            <a:off x="8731875" y="790619"/>
            <a:ext cx="309093" cy="5409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rriba y abajo 6"/>
          <p:cNvSpPr/>
          <p:nvPr/>
        </p:nvSpPr>
        <p:spPr>
          <a:xfrm>
            <a:off x="8731875" y="6252949"/>
            <a:ext cx="309092" cy="6050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50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Cokies</a:t>
            </a:r>
            <a:r>
              <a:rPr lang="es-ES" dirty="0" smtClean="0"/>
              <a:t> usuarios ficheros y email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2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conectado vs desconectado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05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BD utilizada y gestión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6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durante el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09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Tecnologías aprendidas y problemas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Control de versiones	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718" y="1006011"/>
            <a:ext cx="9200881" cy="56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1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4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y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Integrantes: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Jorge Espinosa </a:t>
            </a:r>
            <a:r>
              <a:rPr lang="es-ES" dirty="0" err="1" smtClean="0"/>
              <a:t>Campello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Cristobal</a:t>
            </a:r>
            <a:r>
              <a:rPr lang="es-ES" dirty="0" smtClean="0"/>
              <a:t> Jesús </a:t>
            </a:r>
            <a:r>
              <a:rPr lang="es-ES" dirty="0" err="1" smtClean="0"/>
              <a:t>Ganzalez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Jorge Segovia Tormo	</a:t>
            </a: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Javier </a:t>
            </a:r>
            <a:r>
              <a:rPr lang="es-ES" dirty="0" err="1" smtClean="0"/>
              <a:t>Molpeceres</a:t>
            </a:r>
            <a:r>
              <a:rPr lang="es-ES" dirty="0" smtClean="0"/>
              <a:t> Gómez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Jose</a:t>
            </a:r>
            <a:r>
              <a:rPr lang="es-ES" dirty="0" smtClean="0"/>
              <a:t> Carlos </a:t>
            </a:r>
            <a:r>
              <a:rPr lang="es-ES" dirty="0" err="1" smtClean="0"/>
              <a:t>Rabasco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Nèstor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375"/>
            <a:ext cx="10515600" cy="13255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8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Aplicación web de venta de vehículos. Clasificándolos según su categoría o características.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Interfaz amigable y sencilla.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Adaptable a distintos tamaños de pantalla(CSS %)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8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1918"/>
            <a:ext cx="10515600" cy="1325563"/>
          </a:xfrm>
        </p:spPr>
        <p:txBody>
          <a:bodyPr/>
          <a:lstStyle/>
          <a:p>
            <a:r>
              <a:rPr lang="es-ES" dirty="0" smtClean="0"/>
              <a:t>Presentación interfaz </a:t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dirty="0" err="1" smtClean="0"/>
              <a:t>MainPage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22"/>
          <a:stretch/>
        </p:blipFill>
        <p:spPr>
          <a:xfrm>
            <a:off x="-93482" y="1442434"/>
            <a:ext cx="6738634" cy="5087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" t="58357" r="573" b="-1587"/>
          <a:stretch/>
        </p:blipFill>
        <p:spPr>
          <a:xfrm>
            <a:off x="6173620" y="579549"/>
            <a:ext cx="6111862" cy="60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498" y="133305"/>
            <a:ext cx="10515600" cy="1325563"/>
          </a:xfrm>
        </p:spPr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r="10058"/>
          <a:stretch/>
        </p:blipFill>
        <p:spPr>
          <a:xfrm>
            <a:off x="2588654" y="927279"/>
            <a:ext cx="8165205" cy="5249684"/>
          </a:xfrm>
        </p:spPr>
      </p:pic>
      <p:sp>
        <p:nvSpPr>
          <p:cNvPr id="5" name="Abrir llave 4"/>
          <p:cNvSpPr/>
          <p:nvPr/>
        </p:nvSpPr>
        <p:spPr>
          <a:xfrm>
            <a:off x="1948511" y="1309586"/>
            <a:ext cx="468000" cy="206379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146054" y="4792350"/>
            <a:ext cx="468000" cy="138461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285295" y="3799992"/>
            <a:ext cx="32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PARTE COMUN DE DEFAULT.ASPX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1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60" y="0"/>
            <a:ext cx="9354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5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Producto en Detalle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29479" r="6938" b="14577"/>
          <a:stretch/>
        </p:blipFill>
        <p:spPr>
          <a:xfrm>
            <a:off x="-180306" y="1325563"/>
            <a:ext cx="9234153" cy="5612240"/>
          </a:xfrm>
        </p:spPr>
      </p:pic>
    </p:spTree>
    <p:extLst>
      <p:ext uri="{BB962C8B-B14F-4D97-AF65-F5344CB8AC3E}">
        <p14:creationId xmlns:p14="http://schemas.microsoft.com/office/powerpoint/2010/main" val="23850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8332"/>
            <a:ext cx="10515600" cy="1325563"/>
          </a:xfrm>
        </p:spPr>
        <p:txBody>
          <a:bodyPr/>
          <a:lstStyle/>
          <a:p>
            <a:r>
              <a:rPr lang="es-ES" dirty="0" smtClean="0"/>
              <a:t>Herramientas y lenguajes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96171"/>
            <a:ext cx="4841383" cy="390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Visual Studio 2012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Framework </a:t>
            </a:r>
            <a:r>
              <a:rPr lang="es-ES" dirty="0" err="1" smtClean="0"/>
              <a:t>.Net</a:t>
            </a:r>
            <a:r>
              <a:rPr lang="es-ES" dirty="0" smtClean="0"/>
              <a:t>  C# </a:t>
            </a:r>
            <a:r>
              <a:rPr lang="es-ES" dirty="0" err="1" smtClean="0"/>
              <a:t>ASP.Net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SQL Server 2012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338" t="11223" r="33305" b="11489"/>
          <a:stretch/>
        </p:blipFill>
        <p:spPr>
          <a:xfrm>
            <a:off x="7490138" y="532550"/>
            <a:ext cx="4340181" cy="5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capas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32" y="159063"/>
            <a:ext cx="8100668" cy="62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107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</vt:lpstr>
      <vt:lpstr>CarMander</vt:lpstr>
      <vt:lpstr>Presentación y equipo</vt:lpstr>
      <vt:lpstr>Introducción</vt:lpstr>
      <vt:lpstr>Presentación interfaz   MainPage</vt:lpstr>
      <vt:lpstr>LOGIN</vt:lpstr>
      <vt:lpstr>Registro</vt:lpstr>
      <vt:lpstr>Producto en Detalle</vt:lpstr>
      <vt:lpstr>Herramientas y lenguajes</vt:lpstr>
      <vt:lpstr>Modelo de capas </vt:lpstr>
      <vt:lpstr>CSS</vt:lpstr>
      <vt:lpstr>CAPAS Y CSS</vt:lpstr>
      <vt:lpstr>Cokies usuarios ficheros y email</vt:lpstr>
      <vt:lpstr>Modelo conectado vs desconectado</vt:lpstr>
      <vt:lpstr>BD utilizada y gestión</vt:lpstr>
      <vt:lpstr>Problemas durante el desarrollo</vt:lpstr>
      <vt:lpstr>Control de versiones </vt:lpstr>
      <vt:lpstr>Organización</vt:lpstr>
      <vt:lpstr>EN </vt:lpstr>
      <vt:lpstr>CAD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CarMander</dc:title>
  <dc:creator>Jorge Segovia Tormo</dc:creator>
  <cp:lastModifiedBy>Jose Carlos Rabasco Pomares</cp:lastModifiedBy>
  <cp:revision>15</cp:revision>
  <dcterms:created xsi:type="dcterms:W3CDTF">2015-05-12T10:45:34Z</dcterms:created>
  <dcterms:modified xsi:type="dcterms:W3CDTF">2015-05-14T16:58:18Z</dcterms:modified>
</cp:coreProperties>
</file>