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1" r:id="rId2"/>
    <p:sldId id="280" r:id="rId3"/>
    <p:sldId id="276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0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7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97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8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95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36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9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63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83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6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4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62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3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5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4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6BAE6-43A0-4560-9426-D49B28EE3C15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6C18C-FA96-472E-9172-230EDE9D9D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10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96345"/>
          </a:xfrm>
        </p:spPr>
        <p:txBody>
          <a:bodyPr/>
          <a:lstStyle/>
          <a:p>
            <a:r>
              <a:rPr lang="es-ES" dirty="0" smtClean="0"/>
              <a:t>Bases de Datos y Entornos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2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9807144" cy="1406236"/>
          </a:xfrm>
        </p:spPr>
        <p:txBody>
          <a:bodyPr/>
          <a:lstStyle/>
          <a:p>
            <a:r>
              <a:rPr lang="es-ES" dirty="0" smtClean="0"/>
              <a:t>Entorno Conectado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484310" y="2658533"/>
            <a:ext cx="5623071" cy="3132666"/>
          </a:xfrm>
        </p:spPr>
        <p:txBody>
          <a:bodyPr>
            <a:normAutofit/>
          </a:bodyPr>
          <a:lstStyle/>
          <a:p>
            <a:r>
              <a:rPr lang="es-ES" dirty="0" smtClean="0"/>
              <a:t>Utilización de Entorno Conectado</a:t>
            </a:r>
          </a:p>
          <a:p>
            <a:pPr lvl="1"/>
            <a:r>
              <a:rPr lang="es-ES" dirty="0"/>
              <a:t>Ventajas:</a:t>
            </a:r>
          </a:p>
          <a:p>
            <a:pPr lvl="2"/>
            <a:r>
              <a:rPr lang="es-ES" dirty="0" smtClean="0"/>
              <a:t>El </a:t>
            </a:r>
            <a:r>
              <a:rPr lang="es-ES" dirty="0"/>
              <a:t>entorno es más fácil de mantener</a:t>
            </a:r>
          </a:p>
          <a:p>
            <a:pPr lvl="2"/>
            <a:r>
              <a:rPr lang="es-ES" dirty="0" smtClean="0"/>
              <a:t>La </a:t>
            </a:r>
            <a:r>
              <a:rPr lang="es-ES" dirty="0"/>
              <a:t>concurrencia se controla más fácilmente</a:t>
            </a:r>
          </a:p>
          <a:p>
            <a:pPr lvl="2"/>
            <a:r>
              <a:rPr lang="es-ES" dirty="0" smtClean="0"/>
              <a:t>Es </a:t>
            </a:r>
            <a:r>
              <a:rPr lang="es-ES" dirty="0"/>
              <a:t>más probable que los datos estén más actualizados que en otros escenarios</a:t>
            </a:r>
          </a:p>
          <a:p>
            <a:pPr lvl="1"/>
            <a:r>
              <a:rPr lang="es-ES" dirty="0" smtClean="0"/>
              <a:t>Inconvenientes</a:t>
            </a:r>
            <a:r>
              <a:rPr lang="es-ES" dirty="0"/>
              <a:t>:</a:t>
            </a:r>
          </a:p>
          <a:p>
            <a:pPr lvl="2"/>
            <a:r>
              <a:rPr lang="es-ES" dirty="0" smtClean="0"/>
              <a:t>Debe </a:t>
            </a:r>
            <a:r>
              <a:rPr lang="es-ES" dirty="0"/>
              <a:t>existir una conexión de red constante</a:t>
            </a:r>
          </a:p>
          <a:p>
            <a:pPr lvl="2"/>
            <a:r>
              <a:rPr lang="es-ES" dirty="0" smtClean="0"/>
              <a:t>Escalabilidad </a:t>
            </a:r>
            <a:r>
              <a:rPr lang="es-ES" dirty="0"/>
              <a:t>limitada</a:t>
            </a:r>
            <a:endParaRPr lang="es-E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1" y="2233496"/>
            <a:ext cx="5052646" cy="416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213"/>
              </p:ext>
            </p:extLst>
          </p:nvPr>
        </p:nvGraphicFramePr>
        <p:xfrm>
          <a:off x="3740725" y="876299"/>
          <a:ext cx="5923865" cy="543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8019826" imgH="10791772" progId="AcroExch.Document.DC">
                  <p:embed/>
                </p:oleObj>
              </mc:Choice>
              <mc:Fallback>
                <p:oleObj name="Acrobat Document" r:id="rId3" imgW="8019826" imgH="107917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0725" y="876299"/>
                        <a:ext cx="5923865" cy="5430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3302" y="0"/>
            <a:ext cx="10018713" cy="1752599"/>
          </a:xfrm>
        </p:spPr>
        <p:txBody>
          <a:bodyPr/>
          <a:lstStyle/>
          <a:p>
            <a:r>
              <a:rPr lang="es-ES" dirty="0" smtClean="0"/>
              <a:t>Entidad-</a:t>
            </a:r>
            <a:r>
              <a:rPr lang="es-ES" dirty="0" err="1" smtClean="0"/>
              <a:t>Relacion</a:t>
            </a:r>
            <a:r>
              <a:rPr lang="es-ES" dirty="0" smtClean="0"/>
              <a:t> </a:t>
            </a:r>
            <a:r>
              <a:rPr lang="es-ES" dirty="0" err="1" smtClean="0"/>
              <a:t>Carmander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0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88" t="2611"/>
          <a:stretch/>
        </p:blipFill>
        <p:spPr>
          <a:xfrm>
            <a:off x="3588326" y="1445732"/>
            <a:ext cx="6026729" cy="505740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20900" y="0"/>
            <a:ext cx="10018713" cy="1752599"/>
          </a:xfrm>
        </p:spPr>
        <p:txBody>
          <a:bodyPr/>
          <a:lstStyle/>
          <a:p>
            <a:r>
              <a:rPr lang="es-ES" dirty="0" smtClean="0"/>
              <a:t>Script BBDD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966" y="0"/>
            <a:ext cx="10018713" cy="1752599"/>
          </a:xfrm>
        </p:spPr>
        <p:txBody>
          <a:bodyPr/>
          <a:lstStyle/>
          <a:p>
            <a:r>
              <a:rPr lang="es-ES" dirty="0" smtClean="0"/>
              <a:t>Conexión Capa CAD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02" y="1887708"/>
            <a:ext cx="10451640" cy="34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209" y="0"/>
            <a:ext cx="10018713" cy="1752599"/>
          </a:xfrm>
        </p:spPr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27" y="1461084"/>
            <a:ext cx="4296082" cy="414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15" y="1464645"/>
            <a:ext cx="4556507" cy="41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61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Parallax</vt:lpstr>
      <vt:lpstr>Adobe Acrobat Document</vt:lpstr>
      <vt:lpstr>Bases de Datos y Entornos</vt:lpstr>
      <vt:lpstr>Entorno Conectado</vt:lpstr>
      <vt:lpstr>Entidad-Relacion Carmander</vt:lpstr>
      <vt:lpstr>Script BBDD</vt:lpstr>
      <vt:lpstr>Conexión Capa CAD</vt:lpstr>
      <vt:lpstr>CAD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CarMander</dc:title>
  <dc:creator>Jorge Segovia Tormo</dc:creator>
  <cp:lastModifiedBy>Jose Carlos Rabasco Pomares</cp:lastModifiedBy>
  <cp:revision>22</cp:revision>
  <dcterms:created xsi:type="dcterms:W3CDTF">2015-05-12T10:45:34Z</dcterms:created>
  <dcterms:modified xsi:type="dcterms:W3CDTF">2015-05-14T16:37:46Z</dcterms:modified>
</cp:coreProperties>
</file>