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506CD-F266-4759-9621-4D6F0A34D1F4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7C617-FB0C-4FAC-80A2-27954D776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2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66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3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907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81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0525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0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057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75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79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7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54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1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19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38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3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0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BB58-9B75-40C8-9483-D75F428C3F2F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978AEA-6936-4F8B-AD37-58D6D818E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22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34876-42C2-4A34-BA8C-1FB4D20DE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Civilization on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A0B1F6-0228-41F6-8548-A2F164372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подготовили: Шелковников Дмитрий и Герасимов Илья</a:t>
            </a:r>
          </a:p>
        </p:txBody>
      </p:sp>
    </p:spTree>
    <p:extLst>
      <p:ext uri="{BB962C8B-B14F-4D97-AF65-F5344CB8AC3E}">
        <p14:creationId xmlns:p14="http://schemas.microsoft.com/office/powerpoint/2010/main" val="385633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270A4-8162-4ED9-9055-45F40334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F442A-981F-4712-884E-B46E159FCA89}"/>
              </a:ext>
            </a:extLst>
          </p:cNvPr>
          <p:cNvSpPr txBox="1"/>
          <p:nvPr/>
        </p:nvSpPr>
        <p:spPr>
          <a:xfrm>
            <a:off x="1006679" y="1803633"/>
            <a:ext cx="9823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Игра создана исключительно для веселья и не несет в себе образовательный характер. </a:t>
            </a:r>
          </a:p>
          <a:p>
            <a:endParaRPr lang="ru-RU" dirty="0"/>
          </a:p>
          <a:p>
            <a:r>
              <a:rPr lang="ru-RU" dirty="0"/>
              <a:t>Цивилизация – пошаговая стратегия, игра, в которой вам  предстоит сделать не легкий выбор как развивать свою цивилизацию: мирным или военным путем. </a:t>
            </a:r>
          </a:p>
        </p:txBody>
      </p:sp>
    </p:spTree>
    <p:extLst>
      <p:ext uri="{BB962C8B-B14F-4D97-AF65-F5344CB8AC3E}">
        <p14:creationId xmlns:p14="http://schemas.microsoft.com/office/powerpoint/2010/main" val="146165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9B6E1-14DD-4F36-A678-410AA9B3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858" y="640888"/>
            <a:ext cx="8911687" cy="1280890"/>
          </a:xfrm>
        </p:spPr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128EC-8CC2-4909-A338-128DDAE01FBB}"/>
              </a:ext>
            </a:extLst>
          </p:cNvPr>
          <p:cNvSpPr txBox="1"/>
          <p:nvPr/>
        </p:nvSpPr>
        <p:spPr>
          <a:xfrm>
            <a:off x="1640157" y="1535185"/>
            <a:ext cx="8911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Игровой процесс состоит из несложных пунктов:</a:t>
            </a:r>
          </a:p>
          <a:p>
            <a:pPr marL="342900" indent="-342900">
              <a:buAutoNum type="arabicParenR"/>
            </a:pPr>
            <a:r>
              <a:rPr lang="ru-RU" dirty="0"/>
              <a:t>Выбираете юнит </a:t>
            </a:r>
          </a:p>
          <a:p>
            <a:pPr marL="342900" indent="-342900">
              <a:buAutoNum type="arabicParenR"/>
            </a:pPr>
            <a:r>
              <a:rPr lang="ru-RU" dirty="0"/>
              <a:t>Выбираете действие юнита</a:t>
            </a:r>
          </a:p>
          <a:p>
            <a:pPr marL="342900" indent="-342900">
              <a:buAutoNum type="arabicParenR"/>
            </a:pPr>
            <a:r>
              <a:rPr lang="ru-RU" dirty="0"/>
              <a:t>Повторяете пока не кончится желание ходить или не кончатся юниты</a:t>
            </a:r>
          </a:p>
          <a:p>
            <a:pPr marL="342900" indent="-342900">
              <a:buAutoNum type="arabicParenR"/>
            </a:pPr>
            <a:r>
              <a:rPr lang="ru-RU" dirty="0"/>
              <a:t>Завершаете свой ход нажатием </a:t>
            </a:r>
            <a:r>
              <a:rPr lang="en-US" dirty="0"/>
              <a:t>Enter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ru-RU" dirty="0"/>
              <a:t>На выбор у вас есть три юнита: </a:t>
            </a:r>
          </a:p>
          <a:p>
            <a:pPr marL="342900" indent="-342900">
              <a:buAutoNum type="arabicParenR"/>
            </a:pPr>
            <a:r>
              <a:rPr lang="ru-RU" dirty="0"/>
              <a:t>Поселенец</a:t>
            </a:r>
          </a:p>
          <a:p>
            <a:pPr marL="342900" indent="-342900">
              <a:buAutoNum type="arabicParenR"/>
            </a:pPr>
            <a:r>
              <a:rPr lang="ru-RU" dirty="0"/>
              <a:t>Строитель</a:t>
            </a:r>
          </a:p>
          <a:p>
            <a:pPr marL="342900" indent="-342900">
              <a:buAutoNum type="arabicParenR"/>
            </a:pPr>
            <a:r>
              <a:rPr lang="ru-RU" dirty="0"/>
              <a:t>Воин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2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A9B58-FDB3-43F4-B155-C4BDE18C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5721"/>
            <a:ext cx="8911687" cy="760073"/>
          </a:xfrm>
        </p:spPr>
        <p:txBody>
          <a:bodyPr/>
          <a:lstStyle/>
          <a:p>
            <a:r>
              <a:rPr lang="ru-RU" dirty="0"/>
              <a:t>Город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FF1A0-76C5-4BDD-B4AB-90C4A99C88D0}"/>
              </a:ext>
            </a:extLst>
          </p:cNvPr>
          <p:cNvSpPr txBox="1"/>
          <p:nvPr/>
        </p:nvSpPr>
        <p:spPr>
          <a:xfrm>
            <a:off x="1640156" y="2551837"/>
            <a:ext cx="6845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Город стоит на месте, выбранном игроком. </a:t>
            </a:r>
          </a:p>
          <a:p>
            <a:endParaRPr lang="ru-RU" dirty="0"/>
          </a:p>
          <a:p>
            <a:r>
              <a:rPr lang="ru-RU" dirty="0"/>
              <a:t>Город – основная единица государства. В городе можно производить поселенцев – клавиша 1, строителей – клавиша 2 и воинов – клавиша 3.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Все юниты стоят 10 </a:t>
            </a:r>
            <a:r>
              <a:rPr lang="ru-RU"/>
              <a:t>единиц еды.</a:t>
            </a:r>
            <a:endParaRPr lang="ru-RU" dirty="0"/>
          </a:p>
        </p:txBody>
      </p:sp>
      <p:pic>
        <p:nvPicPr>
          <p:cNvPr id="5" name="Рисунок 4" descr="Изображение выглядит как фотография, женщина, в позе, молодой&#10;&#10;Автоматически созданное описание">
            <a:extLst>
              <a:ext uri="{FF2B5EF4-FFF2-40B4-BE49-F238E27FC236}">
                <a16:creationId xmlns:a16="http://schemas.microsoft.com/office/drawing/2014/main" id="{3C433240-E941-4332-B5F9-9BC587768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8" y="1850476"/>
            <a:ext cx="3020798" cy="298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7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A9B58-FDB3-43F4-B155-C4BDE18C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5721"/>
            <a:ext cx="8911687" cy="760073"/>
          </a:xfrm>
        </p:spPr>
        <p:txBody>
          <a:bodyPr/>
          <a:lstStyle/>
          <a:p>
            <a:r>
              <a:rPr lang="ru-RU"/>
              <a:t>Поселенец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FF1A0-76C5-4BDD-B4AB-90C4A99C88D0}"/>
              </a:ext>
            </a:extLst>
          </p:cNvPr>
          <p:cNvSpPr txBox="1"/>
          <p:nvPr/>
        </p:nvSpPr>
        <p:spPr>
          <a:xfrm>
            <a:off x="1640156" y="2551837"/>
            <a:ext cx="6845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хода нужно выделить его и нажать на клетку в которую он должен прийти. Юнит сам придет в клетку через минимальное количество ходов.</a:t>
            </a:r>
          </a:p>
          <a:p>
            <a:endParaRPr lang="ru-RU" dirty="0"/>
          </a:p>
          <a:p>
            <a:r>
              <a:rPr lang="ru-RU" dirty="0"/>
              <a:t>Они служат для создания городов. Для создания города надо нажать клавишу пробел.</a:t>
            </a:r>
          </a:p>
        </p:txBody>
      </p:sp>
      <p:pic>
        <p:nvPicPr>
          <p:cNvPr id="5" name="Рисунок 4" descr="Изображение выглядит как фотография, женщина, в позе, молодой&#10;&#10;Автоматически созданное описание">
            <a:extLst>
              <a:ext uri="{FF2B5EF4-FFF2-40B4-BE49-F238E27FC236}">
                <a16:creationId xmlns:a16="http://schemas.microsoft.com/office/drawing/2014/main" id="{3C433240-E941-4332-B5F9-9BC587768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8" y="1850476"/>
            <a:ext cx="3020798" cy="298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B0BE8-1812-42C3-AD6B-B74C3AA3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352" y="641202"/>
            <a:ext cx="8911687" cy="1280890"/>
          </a:xfrm>
        </p:spPr>
        <p:txBody>
          <a:bodyPr/>
          <a:lstStyle/>
          <a:p>
            <a:r>
              <a:rPr lang="ru-RU" dirty="0"/>
              <a:t>Строители</a:t>
            </a:r>
          </a:p>
        </p:txBody>
      </p:sp>
      <p:pic>
        <p:nvPicPr>
          <p:cNvPr id="4" name="Рисунок 3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C4CF2879-67F2-40CD-9BA0-2C155C3CC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675" y="2098070"/>
            <a:ext cx="2537732" cy="266186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68C7AD-1D0A-4DAA-B8E4-F9C327BAA075}"/>
              </a:ext>
            </a:extLst>
          </p:cNvPr>
          <p:cNvSpPr/>
          <p:nvPr/>
        </p:nvSpPr>
        <p:spPr>
          <a:xfrm>
            <a:off x="1926352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Для хода нужно выделить его и нажать на клетку в которую он должен прийти. Юнит сам придет в клетку через минимальное количество ходов.</a:t>
            </a:r>
          </a:p>
          <a:p>
            <a:endParaRPr lang="ru-RU" dirty="0"/>
          </a:p>
          <a:p>
            <a:r>
              <a:rPr lang="ru-RU" dirty="0"/>
              <a:t>Они служат для создания ферм. Для добавления фермы надо выделить юнит и нажать </a:t>
            </a:r>
            <a:r>
              <a:rPr lang="en-US" dirty="0"/>
              <a:t>F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16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5B32E-1977-4D1B-945E-9C3F75FF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640" y="649277"/>
            <a:ext cx="8911687" cy="1280890"/>
          </a:xfrm>
        </p:spPr>
        <p:txBody>
          <a:bodyPr/>
          <a:lstStyle/>
          <a:p>
            <a:r>
              <a:rPr lang="ru-RU" dirty="0"/>
              <a:t>Воин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725CE73-D4A7-433C-A78C-314E0F55691B}"/>
              </a:ext>
            </a:extLst>
          </p:cNvPr>
          <p:cNvSpPr/>
          <p:nvPr/>
        </p:nvSpPr>
        <p:spPr>
          <a:xfrm>
            <a:off x="2047640" y="222415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Для хода нужно выделить его и нажать на клетку в которую он должен прийти. Юнит сам придет в клетку через минимальное количество ходов.</a:t>
            </a:r>
          </a:p>
          <a:p>
            <a:endParaRPr lang="ru-RU" dirty="0"/>
          </a:p>
          <a:p>
            <a:r>
              <a:rPr lang="ru-RU" dirty="0"/>
              <a:t>Единственный военный юнит. Для атаки вражеский воинов надо активировать «боевой режим». Для этого нажимается </a:t>
            </a:r>
            <a:r>
              <a:rPr lang="en-US" dirty="0"/>
              <a:t>A</a:t>
            </a:r>
            <a:r>
              <a:rPr lang="ru-RU" dirty="0"/>
              <a:t>. Затем выбирайте цель, юнит сам к ней подойдет и один раз атакует. </a:t>
            </a:r>
          </a:p>
        </p:txBody>
      </p:sp>
      <p:pic>
        <p:nvPicPr>
          <p:cNvPr id="5" name="Рисунок 4" descr="Изображение выглядит как фотография, мужчина, сидит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332B7E4C-69EA-422B-9016-1FF4AC1E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25" y="1828800"/>
            <a:ext cx="2689469" cy="30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3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CD107-48DB-4B7F-BDD2-F1BC2710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61" y="632499"/>
            <a:ext cx="8911687" cy="1280890"/>
          </a:xfrm>
        </p:spPr>
        <p:txBody>
          <a:bodyPr/>
          <a:lstStyle/>
          <a:p>
            <a:r>
              <a:rPr lang="ru-RU" dirty="0"/>
              <a:t>Ферма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A493FB-188A-4F23-8523-3696F077B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179" y="1913389"/>
            <a:ext cx="3007167" cy="300716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78C0D0-B076-4129-B8FE-E5D00D5E0370}"/>
              </a:ext>
            </a:extLst>
          </p:cNvPr>
          <p:cNvSpPr/>
          <p:nvPr/>
        </p:nvSpPr>
        <p:spPr>
          <a:xfrm>
            <a:off x="1663816" y="19978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Ферма стоит на месте, а именно на той клетке где стоял строитель. После «строительства» строитель умирает. И на его месте появляется ферма. Дает +3 к еде. Еда нужна для производства юнитов.</a:t>
            </a:r>
          </a:p>
        </p:txBody>
      </p:sp>
    </p:spTree>
    <p:extLst>
      <p:ext uri="{BB962C8B-B14F-4D97-AF65-F5344CB8AC3E}">
        <p14:creationId xmlns:p14="http://schemas.microsoft.com/office/powerpoint/2010/main" val="217255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A9A00-EBE3-4CB8-B594-06824606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9740"/>
          </a:xfrm>
        </p:spPr>
        <p:txBody>
          <a:bodyPr/>
          <a:lstStyle/>
          <a:p>
            <a:r>
              <a:rPr lang="ru-RU" dirty="0"/>
              <a:t>Улучшения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D4367-03B4-430D-88C8-D14121276674}"/>
              </a:ext>
            </a:extLst>
          </p:cNvPr>
          <p:cNvSpPr txBox="1"/>
          <p:nvPr/>
        </p:nvSpPr>
        <p:spPr>
          <a:xfrm>
            <a:off x="2592924" y="2399251"/>
            <a:ext cx="843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можно улучшать практически до бесконечности. Можно добавлять новых юнитов, расширять возможности текущих и улучшить анимацию.</a:t>
            </a:r>
          </a:p>
        </p:txBody>
      </p:sp>
    </p:spTree>
    <p:extLst>
      <p:ext uri="{BB962C8B-B14F-4D97-AF65-F5344CB8AC3E}">
        <p14:creationId xmlns:p14="http://schemas.microsoft.com/office/powerpoint/2010/main" val="260315196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334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Легкий дым</vt:lpstr>
      <vt:lpstr>Civilization on Pygame</vt:lpstr>
      <vt:lpstr>Идея проекта</vt:lpstr>
      <vt:lpstr>Игровой процесс</vt:lpstr>
      <vt:lpstr>Город</vt:lpstr>
      <vt:lpstr>Поселенец</vt:lpstr>
      <vt:lpstr>Строители</vt:lpstr>
      <vt:lpstr>Воин</vt:lpstr>
      <vt:lpstr>Ферма</vt:lpstr>
      <vt:lpstr>Улучшения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Civilization on Pygame</dc:title>
  <dc:creator>Дмитрий Шелковников</dc:creator>
  <cp:lastModifiedBy>Дмитрий Шелковников</cp:lastModifiedBy>
  <cp:revision>6</cp:revision>
  <dcterms:created xsi:type="dcterms:W3CDTF">2020-02-21T18:11:17Z</dcterms:created>
  <dcterms:modified xsi:type="dcterms:W3CDTF">2020-02-21T18:57:43Z</dcterms:modified>
</cp:coreProperties>
</file>