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C51A-B577-8398-4131-264D513D1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E034B-9A93-D84B-0EB6-C2E9CAEC5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7409-D2EF-8A8D-90D3-7E1D5DCE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E2B0-BDF9-C298-4A94-0B0ACBA9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D310-45F7-1A08-5C16-FB436F8A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A6DC-F330-13C1-3188-D600FF48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CF26D-4183-E0B9-A349-5DC77F84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AC5D0-AC65-F63F-8A80-F3998215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0769-CD82-581C-B7B0-A18CF093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40A4-9457-7914-C515-DD0C43CC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40C74-9F0C-ABF6-73D1-A61CAF4BD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267AF-859A-38BA-E1A5-ED3A1DAF8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3407-21DD-44B6-5664-2C7CDAA3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890E-FFB9-3097-C9B9-582272D5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026B-9E23-0FB0-BA19-DF4FA695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DD08-E0C0-BCEF-70EE-439562FE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79DB-0903-437F-FFEA-A7B86618D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5A07-1AF3-5276-5C71-FD70339B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D782D-071F-3E78-576C-C37D355D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1901-D1DF-F2AF-10BD-5EEE804E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D2B7-1136-CA92-6EAE-4CDECDC6A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E7F3-77C3-8BD1-128D-5E7FF82FA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6400-CB9F-C066-DC71-F219A639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E6EF-6CF5-0E7D-511A-45CA0DE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5E98C-A0BD-6CFB-84F1-FB2170D0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64DA-CA8D-BEFF-4D80-3E3C2621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695D-D83D-CBE6-EAF2-CFD22E3D4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50211-AA34-1B24-4E21-8A925D032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BAA7-4590-D105-34BC-C2A82EB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8FE0-B650-5A2C-E526-2526F5AE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687E-CB05-8C57-8644-2A34F8A1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058F-1743-60DA-77BF-9E244244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DD08-6664-BF98-411B-D1ED3DCB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A9E8A-1066-8FFF-F9D4-5DE1EF037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4D1C8-4640-AD12-CC67-A356F52CC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5AD9D-B4DF-D890-B4B6-675ABB236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1ADA1-500F-7243-90F8-903387BA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25FEF-2AB2-DF72-6226-0FE42E1D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12E92-540F-A45F-5E11-F597E39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3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FE61-4606-8EC6-72E6-89C046F5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3FD31-E9BC-D61D-D58D-E8DD3DD6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CAC5A-F0F8-346A-AB3B-BC4B121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1E374-396A-BC89-8FCE-35078E98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1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93BCA5-2284-BDE1-AB42-88E94F20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8B16-6051-75C7-8F02-0A280C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F8077-052F-F415-C15E-BFB21FBD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2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F00E-4B5B-FE78-76D8-BACA58BB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21B1-AA68-A8CF-C919-9BB3EF49F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1B57-CCBE-CBD9-0FF3-4172B5D4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9D3E-1178-37A5-B971-A7F1947C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AD1AC-0730-EAC3-ED1C-EFBFF70F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2717-F3FF-1515-C675-A2F88AB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560-166C-2890-5D7F-EBEB481C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8AB03-CF5C-78E3-8403-83DE47D36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12F97-F2FC-C2C3-619A-C367EBEDD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60A0-299E-E6F8-9A70-2BCB0A8D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ED06-115E-66EC-03F1-FC509F6C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6D18-5FD3-635E-ABCD-20A6B550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85F9F-82B0-B78D-550E-07B7F3A8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79FF-DF06-E96D-EA8D-803EAE323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933D-7278-DC50-935D-9215E4D6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E82B4-894D-4FEA-85B3-2D22EA06C0D7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16A7-F71C-36D1-0AA9-78EEF8D11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558E-E4BA-8320-AF7D-64FACD775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CAAF-90AF-4B41-9173-D8B630C16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02B-5E2B-ADB6-AFF0-F316E2EEF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PINNs for the Heat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DDD60-7F69-FE4C-A0AF-33989056E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Ilia Kheirkhah</a:t>
            </a:r>
          </a:p>
        </p:txBody>
      </p:sp>
    </p:spTree>
    <p:extLst>
      <p:ext uri="{BB962C8B-B14F-4D97-AF65-F5344CB8AC3E}">
        <p14:creationId xmlns:p14="http://schemas.microsoft.com/office/powerpoint/2010/main" val="34720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3410-A546-1CD2-24D8-20459BCF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77B5C-490A-FA37-962D-EE8C73DB2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Differential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Boundary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boundaries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Conventional Method</a:t>
                </a:r>
              </a:p>
              <a:p>
                <a:pPr lvl="1"/>
                <a:r>
                  <a:rPr lang="en-US" dirty="0"/>
                  <a:t>Second-Order Accurate Finite Difference Method</a:t>
                </a:r>
              </a:p>
              <a:p>
                <a:r>
                  <a:rPr lang="en-US" dirty="0"/>
                  <a:t>Neural-Network Framework</a:t>
                </a:r>
              </a:p>
              <a:p>
                <a:pPr lvl="1"/>
                <a:r>
                  <a:rPr lang="en-US" dirty="0" err="1"/>
                  <a:t>DeepXDE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377B5C-490A-FA37-962D-EE8C73DB2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nite Difference Method | Application to Steady-state Flow in 2D">
            <a:extLst>
              <a:ext uri="{FF2B5EF4-FFF2-40B4-BE49-F238E27FC236}">
                <a16:creationId xmlns:a16="http://schemas.microsoft.com/office/drawing/2014/main" id="{9557C1CC-744E-C62C-EE54-EFD57844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20" y="498625"/>
            <a:ext cx="3330425" cy="304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of a physics-informed neural network (PINN), where a... | Download  Scientific Diagram">
            <a:extLst>
              <a:ext uri="{FF2B5EF4-FFF2-40B4-BE49-F238E27FC236}">
                <a16:creationId xmlns:a16="http://schemas.microsoft.com/office/drawing/2014/main" id="{1F01ED3D-52B2-D877-7AA0-3C5CF82D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342" y="4580794"/>
            <a:ext cx="4565361" cy="19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40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C03509-23C1-782D-4AFD-5D9F9FF0C3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Conventional Methods 1D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C03509-23C1-782D-4AFD-5D9F9FF0C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1AF8CBA8-0F8D-9B51-C04E-1AEF750C03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1" y="2623287"/>
            <a:ext cx="3702976" cy="3097430"/>
          </a:xfrm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2E43873D-EF0C-9365-FCC5-7B862828E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0" y="2623287"/>
            <a:ext cx="4121781" cy="3091336"/>
          </a:xfrm>
          <a:prstGeom prst="rect">
            <a:avLst/>
          </a:prstGeom>
        </p:spPr>
      </p:pic>
      <p:pic>
        <p:nvPicPr>
          <p:cNvPr id="9" name="Picture 8" descr="A graph of error and grid size&#10;&#10;Description automatically generated">
            <a:extLst>
              <a:ext uri="{FF2B5EF4-FFF2-40B4-BE49-F238E27FC236}">
                <a16:creationId xmlns:a16="http://schemas.microsoft.com/office/drawing/2014/main" id="{A1BE174B-A023-89B0-9414-FE89771C5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4" y="2617193"/>
            <a:ext cx="3639546" cy="29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8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AA641F-AAE2-F748-1285-F7F8DF5D7D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PINN 1D Results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AA641F-AAE2-F748-1285-F7F8DF5D7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graph of a function&#10;&#10;Description automatically generated">
            <a:extLst>
              <a:ext uri="{FF2B5EF4-FFF2-40B4-BE49-F238E27FC236}">
                <a16:creationId xmlns:a16="http://schemas.microsoft.com/office/drawing/2014/main" id="{66FC93C1-B16C-CAEE-A45F-CFD1B098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4" y="1690688"/>
            <a:ext cx="5801784" cy="4351338"/>
          </a:xfrm>
        </p:spPr>
      </p:pic>
      <p:pic>
        <p:nvPicPr>
          <p:cNvPr id="11" name="Picture 10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9778236-2574-B10C-3ACA-405CFC821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5289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C2433-2EE0-A4CD-83AC-23EBADBB28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PINN 1D Result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AC2433-2EE0-A4CD-83AC-23EBADBB2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9BFEDB4F-E1E7-A9A2-3391-81848613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34" y="1428999"/>
            <a:ext cx="5852172" cy="4389129"/>
          </a:xfrm>
          <a:prstGeom prst="rect">
            <a:avLst/>
          </a:prstGeom>
        </p:spPr>
      </p:pic>
      <p:pic>
        <p:nvPicPr>
          <p:cNvPr id="13" name="Content Placeholder 12" descr="A graph of a number of steps&#10;&#10;Description automatically generated with medium confidence">
            <a:extLst>
              <a:ext uri="{FF2B5EF4-FFF2-40B4-BE49-F238E27FC236}">
                <a16:creationId xmlns:a16="http://schemas.microsoft.com/office/drawing/2014/main" id="{F0318C54-6983-8E83-A0A3-1D67DBA9B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7894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13277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10B56-751F-F190-BF89-6D58C659EC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PINN 2D Results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10B56-751F-F190-BF89-6D58C659E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0BEE030A-940C-B168-8AB7-D471CFF5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577975"/>
            <a:ext cx="5801784" cy="4351338"/>
          </a:xfrm>
        </p:spPr>
      </p:pic>
      <p:pic>
        <p:nvPicPr>
          <p:cNvPr id="7" name="Picture 6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E3356D2B-AFCE-D2ED-329A-2A19632FF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7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56BDA-C2EB-73D5-A44C-9CF9353A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 Time Scaling</a:t>
            </a:r>
          </a:p>
        </p:txBody>
      </p:sp>
      <p:pic>
        <p:nvPicPr>
          <p:cNvPr id="6" name="Content Placeholder 5" descr="A graph with red lines&#10;&#10;Description automatically generated">
            <a:extLst>
              <a:ext uri="{FF2B5EF4-FFF2-40B4-BE49-F238E27FC236}">
                <a16:creationId xmlns:a16="http://schemas.microsoft.com/office/drawing/2014/main" id="{48ABFD51-9EA9-F497-37D1-34B2528FA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74" y="1968035"/>
            <a:ext cx="4724009" cy="3876735"/>
          </a:xfrm>
        </p:spPr>
      </p:pic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859F8644-56BC-6595-C8F7-5ECB9BA37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3" y="1690688"/>
            <a:ext cx="5580922" cy="41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2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DA23-24F0-A8CB-57D7-F2157818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 Error Scaling</a:t>
            </a:r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8A8246ED-02A0-C82E-74CC-341A1003E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5" y="1935612"/>
            <a:ext cx="5276250" cy="3957188"/>
          </a:xfrm>
        </p:spPr>
      </p:pic>
      <p:pic>
        <p:nvPicPr>
          <p:cNvPr id="4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874FB0C-7A30-E72E-91B2-B5A21E057BE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68" y="2235360"/>
            <a:ext cx="4351255" cy="35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EF8D-B179-A7E3-A2D5-48DD150E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D2531-DEDD-C648-68D8-3C5402D17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Layer Structure Analysis</a:t>
                </a:r>
              </a:p>
              <a:p>
                <a:pPr lvl="1"/>
                <a:r>
                  <a:rPr lang="en-US" dirty="0"/>
                  <a:t>Effected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𝑡𝑟𝑎𝑛𝑠𝑖𝑡𝑖𝑜𝑛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Systems of Equations</a:t>
                </a:r>
              </a:p>
              <a:p>
                <a:pPr lvl="1"/>
                <a:r>
                  <a:rPr lang="en-US" dirty="0"/>
                  <a:t>E.g. Structural Dynamics or Fluid Systems</a:t>
                </a:r>
              </a:p>
              <a:p>
                <a:r>
                  <a:rPr lang="en-US" dirty="0"/>
                  <a:t>Dimensionality Reduction of Simulations</a:t>
                </a:r>
              </a:p>
              <a:p>
                <a:r>
                  <a:rPr lang="en-US" dirty="0"/>
                  <a:t>Input Parameter</a:t>
                </a:r>
              </a:p>
              <a:p>
                <a:pPr lvl="1"/>
                <a:r>
                  <a:rPr lang="en-US" dirty="0"/>
                  <a:t>Instead of retraining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as an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D2531-DEDD-C648-68D8-3C5402D17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9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111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PINNs for the Heat Equation</vt:lpstr>
      <vt:lpstr>Problem Setup</vt:lpstr>
      <vt:lpstr>Conventional Methods 1D (q=10)</vt:lpstr>
      <vt:lpstr>PINN 1D Results (q=10)</vt:lpstr>
      <vt:lpstr>PINN 1D Result (q=50)</vt:lpstr>
      <vt:lpstr>PINN 2D Results (q=100)</vt:lpstr>
      <vt:lpstr>PINN Time Scaling</vt:lpstr>
      <vt:lpstr>PINN Error Scaling</vt:lpstr>
      <vt:lpstr>Future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PINNs for the Heat Equation</dc:title>
  <dc:creator>Kheirkhah, Ilia</dc:creator>
  <cp:lastModifiedBy>Kheirkhah, Ilia</cp:lastModifiedBy>
  <cp:revision>4</cp:revision>
  <dcterms:created xsi:type="dcterms:W3CDTF">2023-11-30T00:45:43Z</dcterms:created>
  <dcterms:modified xsi:type="dcterms:W3CDTF">2023-12-05T14:07:28Z</dcterms:modified>
</cp:coreProperties>
</file>