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  <p:sldId id="263" r:id="rId5"/>
    <p:sldId id="258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9A44F-AED6-45A3-BCCB-8ED0D75B1048}" v="142" dt="2024-02-29T10:07:32.719"/>
    <p1510:client id="{72911FB2-F5BC-4B46-AEF0-7260EC5C966C}" v="31" dt="2024-02-28T16:57:00.384"/>
    <p1510:client id="{F1ADABB6-3331-406A-B059-1B0AA3FB73D5}" v="117" dt="2024-02-29T10:33:39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zin Ildas" userId="347fdfe7-6090-4be6-a7c4-41b31495a8f6" providerId="ADAL" clId="{F1ADABB6-3331-406A-B059-1B0AA3FB73D5}"/>
    <pc:docChg chg="custSel addSld modSld">
      <pc:chgData name="Azin Ildas" userId="347fdfe7-6090-4be6-a7c4-41b31495a8f6" providerId="ADAL" clId="{F1ADABB6-3331-406A-B059-1B0AA3FB73D5}" dt="2024-02-29T10:33:39.801" v="117" actId="20577"/>
      <pc:docMkLst>
        <pc:docMk/>
      </pc:docMkLst>
      <pc:sldChg chg="modSp mod">
        <pc:chgData name="Azin Ildas" userId="347fdfe7-6090-4be6-a7c4-41b31495a8f6" providerId="ADAL" clId="{F1ADABB6-3331-406A-B059-1B0AA3FB73D5}" dt="2024-02-29T10:33:39.801" v="117" actId="20577"/>
        <pc:sldMkLst>
          <pc:docMk/>
          <pc:sldMk cId="4000745605" sldId="256"/>
        </pc:sldMkLst>
        <pc:spChg chg="mod">
          <ac:chgData name="Azin Ildas" userId="347fdfe7-6090-4be6-a7c4-41b31495a8f6" providerId="ADAL" clId="{F1ADABB6-3331-406A-B059-1B0AA3FB73D5}" dt="2024-02-29T10:33:39.801" v="117" actId="20577"/>
          <ac:spMkLst>
            <pc:docMk/>
            <pc:sldMk cId="4000745605" sldId="256"/>
            <ac:spMk id="3" creationId="{DFBBA2FC-92BC-E16B-3F6B-610D576BDB94}"/>
          </ac:spMkLst>
        </pc:spChg>
      </pc:sldChg>
      <pc:sldChg chg="modSp mod">
        <pc:chgData name="Azin Ildas" userId="347fdfe7-6090-4be6-a7c4-41b31495a8f6" providerId="ADAL" clId="{F1ADABB6-3331-406A-B059-1B0AA3FB73D5}" dt="2024-02-28T16:55:02.372" v="65" actId="20577"/>
        <pc:sldMkLst>
          <pc:docMk/>
          <pc:sldMk cId="1443484758" sldId="257"/>
        </pc:sldMkLst>
        <pc:spChg chg="mod">
          <ac:chgData name="Azin Ildas" userId="347fdfe7-6090-4be6-a7c4-41b31495a8f6" providerId="ADAL" clId="{F1ADABB6-3331-406A-B059-1B0AA3FB73D5}" dt="2024-02-28T16:55:02.372" v="65" actId="20577"/>
          <ac:spMkLst>
            <pc:docMk/>
            <pc:sldMk cId="1443484758" sldId="257"/>
            <ac:spMk id="3" creationId="{4D85497D-1A6D-70E5-8AB4-619F1A503E1E}"/>
          </ac:spMkLst>
        </pc:spChg>
      </pc:sldChg>
      <pc:sldChg chg="addSp delSp modSp mod modAnim">
        <pc:chgData name="Azin Ildas" userId="347fdfe7-6090-4be6-a7c4-41b31495a8f6" providerId="ADAL" clId="{F1ADABB6-3331-406A-B059-1B0AA3FB73D5}" dt="2024-02-28T16:52:05.743" v="46"/>
        <pc:sldMkLst>
          <pc:docMk/>
          <pc:sldMk cId="340000769" sldId="258"/>
        </pc:sldMkLst>
        <pc:picChg chg="del">
          <ac:chgData name="Azin Ildas" userId="347fdfe7-6090-4be6-a7c4-41b31495a8f6" providerId="ADAL" clId="{F1ADABB6-3331-406A-B059-1B0AA3FB73D5}" dt="2024-02-28T16:51:59.137" v="42" actId="478"/>
          <ac:picMkLst>
            <pc:docMk/>
            <pc:sldMk cId="340000769" sldId="258"/>
            <ac:picMk id="11" creationId="{BBC7CCB7-C1D6-54D8-259D-DDABBA6693C1}"/>
          </ac:picMkLst>
        </pc:picChg>
        <pc:picChg chg="add del mod">
          <ac:chgData name="Azin Ildas" userId="347fdfe7-6090-4be6-a7c4-41b31495a8f6" providerId="ADAL" clId="{F1ADABB6-3331-406A-B059-1B0AA3FB73D5}" dt="2024-02-28T16:51:58.563" v="41" actId="478"/>
          <ac:picMkLst>
            <pc:docMk/>
            <pc:sldMk cId="340000769" sldId="258"/>
            <ac:picMk id="13" creationId="{38270966-28A7-A318-427B-9BFEFA85FC61}"/>
          </ac:picMkLst>
        </pc:picChg>
        <pc:picChg chg="add mod">
          <ac:chgData name="Azin Ildas" userId="347fdfe7-6090-4be6-a7c4-41b31495a8f6" providerId="ADAL" clId="{F1ADABB6-3331-406A-B059-1B0AA3FB73D5}" dt="2024-02-28T16:52:03.407" v="45" actId="14100"/>
          <ac:picMkLst>
            <pc:docMk/>
            <pc:sldMk cId="340000769" sldId="258"/>
            <ac:picMk id="15" creationId="{AA0FBF86-0732-9DE9-FB3F-A157B30F9DF8}"/>
          </ac:picMkLst>
        </pc:picChg>
      </pc:sldChg>
      <pc:sldChg chg="addSp delSp modSp mod delAnim modAnim">
        <pc:chgData name="Azin Ildas" userId="347fdfe7-6090-4be6-a7c4-41b31495a8f6" providerId="ADAL" clId="{F1ADABB6-3331-406A-B059-1B0AA3FB73D5}" dt="2024-02-28T16:55:38.038" v="94"/>
        <pc:sldMkLst>
          <pc:docMk/>
          <pc:sldMk cId="1180917211" sldId="259"/>
        </pc:sldMkLst>
        <pc:picChg chg="add del mod">
          <ac:chgData name="Azin Ildas" userId="347fdfe7-6090-4be6-a7c4-41b31495a8f6" providerId="ADAL" clId="{F1ADABB6-3331-406A-B059-1B0AA3FB73D5}" dt="2024-02-28T16:55:32.396" v="93" actId="478"/>
          <ac:picMkLst>
            <pc:docMk/>
            <pc:sldMk cId="1180917211" sldId="259"/>
            <ac:picMk id="6" creationId="{A72331B3-D99D-B55E-A610-54F3335C3C19}"/>
          </ac:picMkLst>
        </pc:picChg>
      </pc:sldChg>
      <pc:sldChg chg="addSp delSp modSp mod setBg setClrOvrMap">
        <pc:chgData name="Azin Ildas" userId="347fdfe7-6090-4be6-a7c4-41b31495a8f6" providerId="ADAL" clId="{F1ADABB6-3331-406A-B059-1B0AA3FB73D5}" dt="2024-02-29T10:32:52.830" v="105" actId="26606"/>
        <pc:sldMkLst>
          <pc:docMk/>
          <pc:sldMk cId="3614379448" sldId="261"/>
        </pc:sldMkLst>
        <pc:spChg chg="mod">
          <ac:chgData name="Azin Ildas" userId="347fdfe7-6090-4be6-a7c4-41b31495a8f6" providerId="ADAL" clId="{F1ADABB6-3331-406A-B059-1B0AA3FB73D5}" dt="2024-02-29T10:32:52.830" v="105" actId="26606"/>
          <ac:spMkLst>
            <pc:docMk/>
            <pc:sldMk cId="3614379448" sldId="261"/>
            <ac:spMk id="2" creationId="{13CD87A9-323B-7861-3F3D-B0B39343F553}"/>
          </ac:spMkLst>
        </pc:spChg>
        <pc:spChg chg="del">
          <ac:chgData name="Azin Ildas" userId="347fdfe7-6090-4be6-a7c4-41b31495a8f6" providerId="ADAL" clId="{F1ADABB6-3331-406A-B059-1B0AA3FB73D5}" dt="2024-02-28T16:50:10.075" v="27" actId="26606"/>
          <ac:spMkLst>
            <pc:docMk/>
            <pc:sldMk cId="3614379448" sldId="261"/>
            <ac:spMk id="3079" creationId="{C7F2E4D6-EF46-1C43-8F3E-3620C3C83F36}"/>
          </ac:spMkLst>
        </pc:spChg>
        <pc:spChg chg="add">
          <ac:chgData name="Azin Ildas" userId="347fdfe7-6090-4be6-a7c4-41b31495a8f6" providerId="ADAL" clId="{F1ADABB6-3331-406A-B059-1B0AA3FB73D5}" dt="2024-02-28T16:50:10.075" v="27" actId="26606"/>
          <ac:spMkLst>
            <pc:docMk/>
            <pc:sldMk cId="3614379448" sldId="261"/>
            <ac:spMk id="3123" creationId="{4EFE82FE-7465-AE46-88DF-34D347E83B84}"/>
          </ac:spMkLst>
        </pc:spChg>
        <pc:spChg chg="del">
          <ac:chgData name="Azin Ildas" userId="347fdfe7-6090-4be6-a7c4-41b31495a8f6" providerId="ADAL" clId="{F1ADABB6-3331-406A-B059-1B0AA3FB73D5}" dt="2024-02-29T10:32:52.830" v="105" actId="26606"/>
          <ac:spMkLst>
            <pc:docMk/>
            <pc:sldMk cId="3614379448" sldId="261"/>
            <ac:spMk id="3168" creationId="{4EFE82FE-7465-AE46-88DF-34D347E83B84}"/>
          </ac:spMkLst>
        </pc:spChg>
        <pc:spChg chg="del">
          <ac:chgData name="Azin Ildas" userId="347fdfe7-6090-4be6-a7c4-41b31495a8f6" providerId="ADAL" clId="{F1ADABB6-3331-406A-B059-1B0AA3FB73D5}" dt="2024-02-29T10:32:52.830" v="105" actId="26606"/>
          <ac:spMkLst>
            <pc:docMk/>
            <pc:sldMk cId="3614379448" sldId="261"/>
            <ac:spMk id="3170" creationId="{2B31B496-E92B-C84B-83E3-6272409ED238}"/>
          </ac:spMkLst>
        </pc:spChg>
        <pc:spChg chg="add">
          <ac:chgData name="Azin Ildas" userId="347fdfe7-6090-4be6-a7c4-41b31495a8f6" providerId="ADAL" clId="{F1ADABB6-3331-406A-B059-1B0AA3FB73D5}" dt="2024-02-29T10:32:52.830" v="105" actId="26606"/>
          <ac:spMkLst>
            <pc:docMk/>
            <pc:sldMk cId="3614379448" sldId="261"/>
            <ac:spMk id="3212" creationId="{4EFE82FE-7465-AE46-88DF-34D347E83B84}"/>
          </ac:spMkLst>
        </pc:spChg>
        <pc:grpChg chg="del">
          <ac:chgData name="Azin Ildas" userId="347fdfe7-6090-4be6-a7c4-41b31495a8f6" providerId="ADAL" clId="{F1ADABB6-3331-406A-B059-1B0AA3FB73D5}" dt="2024-02-28T16:50:10.075" v="27" actId="26606"/>
          <ac:grpSpMkLst>
            <pc:docMk/>
            <pc:sldMk cId="3614379448" sldId="261"/>
            <ac:grpSpMk id="3083" creationId="{BFD251E3-961F-2440-B872-1D26671822A8}"/>
          </ac:grpSpMkLst>
        </pc:grpChg>
        <pc:grpChg chg="add">
          <ac:chgData name="Azin Ildas" userId="347fdfe7-6090-4be6-a7c4-41b31495a8f6" providerId="ADAL" clId="{F1ADABB6-3331-406A-B059-1B0AA3FB73D5}" dt="2024-02-28T16:50:10.075" v="27" actId="26606"/>
          <ac:grpSpMkLst>
            <pc:docMk/>
            <pc:sldMk cId="3614379448" sldId="261"/>
            <ac:grpSpMk id="3095" creationId="{EB46B8FB-F6A2-5F47-A6CD-A7E17E69270F}"/>
          </ac:grpSpMkLst>
        </pc:grpChg>
        <pc:grpChg chg="add">
          <ac:chgData name="Azin Ildas" userId="347fdfe7-6090-4be6-a7c4-41b31495a8f6" providerId="ADAL" clId="{F1ADABB6-3331-406A-B059-1B0AA3FB73D5}" dt="2024-02-28T16:50:10.075" v="27" actId="26606"/>
          <ac:grpSpMkLst>
            <pc:docMk/>
            <pc:sldMk cId="3614379448" sldId="261"/>
            <ac:grpSpMk id="3127" creationId="{75BEF7CB-BB00-3345-8542-8F0FAFE1C48B}"/>
          </ac:grpSpMkLst>
        </pc:grpChg>
        <pc:grpChg chg="del">
          <ac:chgData name="Azin Ildas" userId="347fdfe7-6090-4be6-a7c4-41b31495a8f6" providerId="ADAL" clId="{F1ADABB6-3331-406A-B059-1B0AA3FB73D5}" dt="2024-02-29T10:32:52.830" v="105" actId="26606"/>
          <ac:grpSpMkLst>
            <pc:docMk/>
            <pc:sldMk cId="3614379448" sldId="261"/>
            <ac:grpSpMk id="3140" creationId="{EB46B8FB-F6A2-5F47-A6CD-A7E17E69270F}"/>
          </ac:grpSpMkLst>
        </pc:grpChg>
        <pc:grpChg chg="del">
          <ac:chgData name="Azin Ildas" userId="347fdfe7-6090-4be6-a7c4-41b31495a8f6" providerId="ADAL" clId="{F1ADABB6-3331-406A-B059-1B0AA3FB73D5}" dt="2024-02-29T10:32:52.830" v="105" actId="26606"/>
          <ac:grpSpMkLst>
            <pc:docMk/>
            <pc:sldMk cId="3614379448" sldId="261"/>
            <ac:grpSpMk id="3172" creationId="{558D799D-6817-AF48-958F-CAC89BB717FB}"/>
          </ac:grpSpMkLst>
        </pc:grpChg>
        <pc:grpChg chg="add">
          <ac:chgData name="Azin Ildas" userId="347fdfe7-6090-4be6-a7c4-41b31495a8f6" providerId="ADAL" clId="{F1ADABB6-3331-406A-B059-1B0AA3FB73D5}" dt="2024-02-29T10:32:52.830" v="105" actId="26606"/>
          <ac:grpSpMkLst>
            <pc:docMk/>
            <pc:sldMk cId="3614379448" sldId="261"/>
            <ac:grpSpMk id="3184" creationId="{EB46B8FB-F6A2-5F47-A6CD-A7E17E69270F}"/>
          </ac:grpSpMkLst>
        </pc:grpChg>
        <pc:grpChg chg="add">
          <ac:chgData name="Azin Ildas" userId="347fdfe7-6090-4be6-a7c4-41b31495a8f6" providerId="ADAL" clId="{F1ADABB6-3331-406A-B059-1B0AA3FB73D5}" dt="2024-02-29T10:32:52.830" v="105" actId="26606"/>
          <ac:grpSpMkLst>
            <pc:docMk/>
            <pc:sldMk cId="3614379448" sldId="261"/>
            <ac:grpSpMk id="3216" creationId="{A6B8E30F-B99D-4646-9EF5-E882312911A7}"/>
          </ac:grpSpMkLst>
        </pc:grpChg>
        <pc:picChg chg="del">
          <ac:chgData name="Azin Ildas" userId="347fdfe7-6090-4be6-a7c4-41b31495a8f6" providerId="ADAL" clId="{F1ADABB6-3331-406A-B059-1B0AA3FB73D5}" dt="2024-02-29T10:32:45.531" v="104" actId="478"/>
          <ac:picMkLst>
            <pc:docMk/>
            <pc:sldMk cId="3614379448" sldId="261"/>
            <ac:picMk id="2050" creationId="{FE80345C-D00C-3E55-B949-C44568F9392D}"/>
          </ac:picMkLst>
        </pc:picChg>
        <pc:picChg chg="del">
          <ac:chgData name="Azin Ildas" userId="347fdfe7-6090-4be6-a7c4-41b31495a8f6" providerId="ADAL" clId="{F1ADABB6-3331-406A-B059-1B0AA3FB73D5}" dt="2024-02-28T16:50:02.887" v="26" actId="478"/>
          <ac:picMkLst>
            <pc:docMk/>
            <pc:sldMk cId="3614379448" sldId="261"/>
            <ac:picMk id="3074" creationId="{BE523861-0184-BEA8-BFAD-4810E83305A4}"/>
          </ac:picMkLst>
        </pc:picChg>
        <pc:cxnChg chg="del">
          <ac:chgData name="Azin Ildas" userId="347fdfe7-6090-4be6-a7c4-41b31495a8f6" providerId="ADAL" clId="{F1ADABB6-3331-406A-B059-1B0AA3FB73D5}" dt="2024-02-28T16:50:10.075" v="27" actId="26606"/>
          <ac:cxnSpMkLst>
            <pc:docMk/>
            <pc:sldMk cId="3614379448" sldId="261"/>
            <ac:cxnSpMk id="3081" creationId="{BF3CF3DF-4809-5B42-9F22-981391379297}"/>
          </ac:cxnSpMkLst>
        </pc:cxnChg>
        <pc:cxnChg chg="add">
          <ac:chgData name="Azin Ildas" userId="347fdfe7-6090-4be6-a7c4-41b31495a8f6" providerId="ADAL" clId="{F1ADABB6-3331-406A-B059-1B0AA3FB73D5}" dt="2024-02-28T16:50:10.075" v="27" actId="26606"/>
          <ac:cxnSpMkLst>
            <pc:docMk/>
            <pc:sldMk cId="3614379448" sldId="261"/>
            <ac:cxnSpMk id="3121" creationId="{D33A3282-0389-C547-8CA6-7F3E7F27B34D}"/>
          </ac:cxnSpMkLst>
        </pc:cxnChg>
        <pc:cxnChg chg="add">
          <ac:chgData name="Azin Ildas" userId="347fdfe7-6090-4be6-a7c4-41b31495a8f6" providerId="ADAL" clId="{F1ADABB6-3331-406A-B059-1B0AA3FB73D5}" dt="2024-02-28T16:50:10.075" v="27" actId="26606"/>
          <ac:cxnSpMkLst>
            <pc:docMk/>
            <pc:sldMk cId="3614379448" sldId="261"/>
            <ac:cxnSpMk id="3125" creationId="{BA7C2670-8081-9C42-82A1-23BBFAEAAABC}"/>
          </ac:cxnSpMkLst>
        </pc:cxnChg>
        <pc:cxnChg chg="del">
          <ac:chgData name="Azin Ildas" userId="347fdfe7-6090-4be6-a7c4-41b31495a8f6" providerId="ADAL" clId="{F1ADABB6-3331-406A-B059-1B0AA3FB73D5}" dt="2024-02-29T10:32:52.830" v="105" actId="26606"/>
          <ac:cxnSpMkLst>
            <pc:docMk/>
            <pc:sldMk cId="3614379448" sldId="261"/>
            <ac:cxnSpMk id="3166" creationId="{D33A3282-0389-C547-8CA6-7F3E7F27B34D}"/>
          </ac:cxnSpMkLst>
        </pc:cxnChg>
        <pc:cxnChg chg="add">
          <ac:chgData name="Azin Ildas" userId="347fdfe7-6090-4be6-a7c4-41b31495a8f6" providerId="ADAL" clId="{F1ADABB6-3331-406A-B059-1B0AA3FB73D5}" dt="2024-02-29T10:32:52.830" v="105" actId="26606"/>
          <ac:cxnSpMkLst>
            <pc:docMk/>
            <pc:sldMk cId="3614379448" sldId="261"/>
            <ac:cxnSpMk id="3210" creationId="{D33A3282-0389-C547-8CA6-7F3E7F27B34D}"/>
          </ac:cxnSpMkLst>
        </pc:cxnChg>
        <pc:cxnChg chg="add">
          <ac:chgData name="Azin Ildas" userId="347fdfe7-6090-4be6-a7c4-41b31495a8f6" providerId="ADAL" clId="{F1ADABB6-3331-406A-B059-1B0AA3FB73D5}" dt="2024-02-29T10:32:52.830" v="105" actId="26606"/>
          <ac:cxnSpMkLst>
            <pc:docMk/>
            <pc:sldMk cId="3614379448" sldId="261"/>
            <ac:cxnSpMk id="3214" creationId="{EEA70831-9A8D-3B4D-8EA5-EE32F93E94E9}"/>
          </ac:cxnSpMkLst>
        </pc:cxnChg>
      </pc:sldChg>
      <pc:sldChg chg="modSp new mod">
        <pc:chgData name="Azin Ildas" userId="347fdfe7-6090-4be6-a7c4-41b31495a8f6" providerId="ADAL" clId="{F1ADABB6-3331-406A-B059-1B0AA3FB73D5}" dt="2024-02-28T16:49:53.544" v="12" actId="20577"/>
        <pc:sldMkLst>
          <pc:docMk/>
          <pc:sldMk cId="2414531574" sldId="262"/>
        </pc:sldMkLst>
        <pc:spChg chg="mod">
          <ac:chgData name="Azin Ildas" userId="347fdfe7-6090-4be6-a7c4-41b31495a8f6" providerId="ADAL" clId="{F1ADABB6-3331-406A-B059-1B0AA3FB73D5}" dt="2024-02-28T16:49:53.544" v="12" actId="20577"/>
          <ac:spMkLst>
            <pc:docMk/>
            <pc:sldMk cId="2414531574" sldId="262"/>
            <ac:spMk id="2" creationId="{8B730817-53DC-9F9D-BF76-5BB46A8AA67F}"/>
          </ac:spMkLst>
        </pc:spChg>
      </pc:sldChg>
      <pc:sldChg chg="addSp delSp modSp new mod modAnim">
        <pc:chgData name="Azin Ildas" userId="347fdfe7-6090-4be6-a7c4-41b31495a8f6" providerId="ADAL" clId="{F1ADABB6-3331-406A-B059-1B0AA3FB73D5}" dt="2024-02-28T16:56:00.628" v="103" actId="1076"/>
        <pc:sldMkLst>
          <pc:docMk/>
          <pc:sldMk cId="3444194168" sldId="263"/>
        </pc:sldMkLst>
        <pc:spChg chg="mod">
          <ac:chgData name="Azin Ildas" userId="347fdfe7-6090-4be6-a7c4-41b31495a8f6" providerId="ADAL" clId="{F1ADABB6-3331-406A-B059-1B0AA3FB73D5}" dt="2024-02-28T16:55:20.550" v="84" actId="20577"/>
          <ac:spMkLst>
            <pc:docMk/>
            <pc:sldMk cId="3444194168" sldId="263"/>
            <ac:spMk id="2" creationId="{24C4D770-0FB8-C65D-BF88-B950DD09CB0D}"/>
          </ac:spMkLst>
        </pc:spChg>
        <pc:spChg chg="del mod">
          <ac:chgData name="Azin Ildas" userId="347fdfe7-6090-4be6-a7c4-41b31495a8f6" providerId="ADAL" clId="{F1ADABB6-3331-406A-B059-1B0AA3FB73D5}" dt="2024-02-28T16:55:47.342" v="97" actId="478"/>
          <ac:spMkLst>
            <pc:docMk/>
            <pc:sldMk cId="3444194168" sldId="263"/>
            <ac:spMk id="3" creationId="{9B8C6CD6-1458-B500-DD9D-B0B4A6FDFD2D}"/>
          </ac:spMkLst>
        </pc:spChg>
        <pc:picChg chg="add mod">
          <ac:chgData name="Azin Ildas" userId="347fdfe7-6090-4be6-a7c4-41b31495a8f6" providerId="ADAL" clId="{F1ADABB6-3331-406A-B059-1B0AA3FB73D5}" dt="2024-02-28T16:56:00.628" v="103" actId="1076"/>
          <ac:picMkLst>
            <pc:docMk/>
            <pc:sldMk cId="3444194168" sldId="263"/>
            <ac:picMk id="4" creationId="{A72331B3-D99D-B55E-A610-54F3335C3C19}"/>
          </ac:picMkLst>
        </pc:picChg>
      </pc:sldChg>
    </pc:docChg>
  </pc:docChgLst>
  <pc:docChgLst>
    <pc:chgData name="Ilia Kalygin" userId="3ae29abc-075b-4718-9444-63a158cec134" providerId="ADAL" clId="{72911FB2-F5BC-4B46-AEF0-7260EC5C966C}"/>
    <pc:docChg chg="undo custSel modSld">
      <pc:chgData name="Ilia Kalygin" userId="3ae29abc-075b-4718-9444-63a158cec134" providerId="ADAL" clId="{72911FB2-F5BC-4B46-AEF0-7260EC5C966C}" dt="2024-02-28T16:57:58.386" v="34"/>
      <pc:docMkLst>
        <pc:docMk/>
      </pc:docMkLst>
      <pc:sldChg chg="modSp mod">
        <pc:chgData name="Ilia Kalygin" userId="3ae29abc-075b-4718-9444-63a158cec134" providerId="ADAL" clId="{72911FB2-F5BC-4B46-AEF0-7260EC5C966C}" dt="2024-02-28T16:57:58.386" v="34"/>
        <pc:sldMkLst>
          <pc:docMk/>
          <pc:sldMk cId="4000745605" sldId="256"/>
        </pc:sldMkLst>
        <pc:spChg chg="mod">
          <ac:chgData name="Ilia Kalygin" userId="3ae29abc-075b-4718-9444-63a158cec134" providerId="ADAL" clId="{72911FB2-F5BC-4B46-AEF0-7260EC5C966C}" dt="2024-02-28T16:57:58.386" v="34"/>
          <ac:spMkLst>
            <pc:docMk/>
            <pc:sldMk cId="4000745605" sldId="256"/>
            <ac:spMk id="3" creationId="{DFBBA2FC-92BC-E16B-3F6B-610D576BDB94}"/>
          </ac:spMkLst>
        </pc:spChg>
      </pc:sldChg>
      <pc:sldChg chg="addSp delSp modSp mod setBg setClrOvrMap">
        <pc:chgData name="Ilia Kalygin" userId="3ae29abc-075b-4718-9444-63a158cec134" providerId="ADAL" clId="{72911FB2-F5BC-4B46-AEF0-7260EC5C966C}" dt="2024-02-28T16:57:00.384" v="30" actId="26606"/>
        <pc:sldMkLst>
          <pc:docMk/>
          <pc:sldMk cId="3614379448" sldId="261"/>
        </pc:sldMkLst>
        <pc:spChg chg="mod ord">
          <ac:chgData name="Ilia Kalygin" userId="3ae29abc-075b-4718-9444-63a158cec134" providerId="ADAL" clId="{72911FB2-F5BC-4B46-AEF0-7260EC5C966C}" dt="2024-02-28T16:57:00.384" v="30" actId="26606"/>
          <ac:spMkLst>
            <pc:docMk/>
            <pc:sldMk cId="3614379448" sldId="261"/>
            <ac:spMk id="2" creationId="{13CD87A9-323B-7861-3F3D-B0B39343F553}"/>
          </ac:spMkLst>
        </pc:spChg>
        <pc:spChg chg="del">
          <ac:chgData name="Ilia Kalygin" userId="3ae29abc-075b-4718-9444-63a158cec134" providerId="ADAL" clId="{72911FB2-F5BC-4B46-AEF0-7260EC5C966C}" dt="2024-02-28T16:57:00.384" v="30" actId="26606"/>
          <ac:spMkLst>
            <pc:docMk/>
            <pc:sldMk cId="3614379448" sldId="261"/>
            <ac:spMk id="3123" creationId="{4EFE82FE-7465-AE46-88DF-34D347E83B84}"/>
          </ac:spMkLst>
        </pc:spChg>
        <pc:spChg chg="add">
          <ac:chgData name="Ilia Kalygin" userId="3ae29abc-075b-4718-9444-63a158cec134" providerId="ADAL" clId="{72911FB2-F5BC-4B46-AEF0-7260EC5C966C}" dt="2024-02-28T16:57:00.384" v="30" actId="26606"/>
          <ac:spMkLst>
            <pc:docMk/>
            <pc:sldMk cId="3614379448" sldId="261"/>
            <ac:spMk id="3168" creationId="{4EFE82FE-7465-AE46-88DF-34D347E83B84}"/>
          </ac:spMkLst>
        </pc:spChg>
        <pc:spChg chg="add">
          <ac:chgData name="Ilia Kalygin" userId="3ae29abc-075b-4718-9444-63a158cec134" providerId="ADAL" clId="{72911FB2-F5BC-4B46-AEF0-7260EC5C966C}" dt="2024-02-28T16:57:00.384" v="30" actId="26606"/>
          <ac:spMkLst>
            <pc:docMk/>
            <pc:sldMk cId="3614379448" sldId="261"/>
            <ac:spMk id="3170" creationId="{2B31B496-E92B-C84B-83E3-6272409ED238}"/>
          </ac:spMkLst>
        </pc:spChg>
        <pc:grpChg chg="del">
          <ac:chgData name="Ilia Kalygin" userId="3ae29abc-075b-4718-9444-63a158cec134" providerId="ADAL" clId="{72911FB2-F5BC-4B46-AEF0-7260EC5C966C}" dt="2024-02-28T16:57:00.384" v="30" actId="26606"/>
          <ac:grpSpMkLst>
            <pc:docMk/>
            <pc:sldMk cId="3614379448" sldId="261"/>
            <ac:grpSpMk id="3095" creationId="{EB46B8FB-F6A2-5F47-A6CD-A7E17E69270F}"/>
          </ac:grpSpMkLst>
        </pc:grpChg>
        <pc:grpChg chg="del">
          <ac:chgData name="Ilia Kalygin" userId="3ae29abc-075b-4718-9444-63a158cec134" providerId="ADAL" clId="{72911FB2-F5BC-4B46-AEF0-7260EC5C966C}" dt="2024-02-28T16:57:00.384" v="30" actId="26606"/>
          <ac:grpSpMkLst>
            <pc:docMk/>
            <pc:sldMk cId="3614379448" sldId="261"/>
            <ac:grpSpMk id="3127" creationId="{75BEF7CB-BB00-3345-8542-8F0FAFE1C48B}"/>
          </ac:grpSpMkLst>
        </pc:grpChg>
        <pc:grpChg chg="add">
          <ac:chgData name="Ilia Kalygin" userId="3ae29abc-075b-4718-9444-63a158cec134" providerId="ADAL" clId="{72911FB2-F5BC-4B46-AEF0-7260EC5C966C}" dt="2024-02-28T16:57:00.384" v="30" actId="26606"/>
          <ac:grpSpMkLst>
            <pc:docMk/>
            <pc:sldMk cId="3614379448" sldId="261"/>
            <ac:grpSpMk id="3140" creationId="{EB46B8FB-F6A2-5F47-A6CD-A7E17E69270F}"/>
          </ac:grpSpMkLst>
        </pc:grpChg>
        <pc:grpChg chg="add">
          <ac:chgData name="Ilia Kalygin" userId="3ae29abc-075b-4718-9444-63a158cec134" providerId="ADAL" clId="{72911FB2-F5BC-4B46-AEF0-7260EC5C966C}" dt="2024-02-28T16:57:00.384" v="30" actId="26606"/>
          <ac:grpSpMkLst>
            <pc:docMk/>
            <pc:sldMk cId="3614379448" sldId="261"/>
            <ac:grpSpMk id="3172" creationId="{558D799D-6817-AF48-958F-CAC89BB717FB}"/>
          </ac:grpSpMkLst>
        </pc:grpChg>
        <pc:picChg chg="add mod">
          <ac:chgData name="Ilia Kalygin" userId="3ae29abc-075b-4718-9444-63a158cec134" providerId="ADAL" clId="{72911FB2-F5BC-4B46-AEF0-7260EC5C966C}" dt="2024-02-28T16:57:00.384" v="30" actId="26606"/>
          <ac:picMkLst>
            <pc:docMk/>
            <pc:sldMk cId="3614379448" sldId="261"/>
            <ac:picMk id="2050" creationId="{FE80345C-D00C-3E55-B949-C44568F9392D}"/>
          </ac:picMkLst>
        </pc:picChg>
        <pc:cxnChg chg="del">
          <ac:chgData name="Ilia Kalygin" userId="3ae29abc-075b-4718-9444-63a158cec134" providerId="ADAL" clId="{72911FB2-F5BC-4B46-AEF0-7260EC5C966C}" dt="2024-02-28T16:57:00.384" v="30" actId="26606"/>
          <ac:cxnSpMkLst>
            <pc:docMk/>
            <pc:sldMk cId="3614379448" sldId="261"/>
            <ac:cxnSpMk id="3121" creationId="{D33A3282-0389-C547-8CA6-7F3E7F27B34D}"/>
          </ac:cxnSpMkLst>
        </pc:cxnChg>
        <pc:cxnChg chg="del">
          <ac:chgData name="Ilia Kalygin" userId="3ae29abc-075b-4718-9444-63a158cec134" providerId="ADAL" clId="{72911FB2-F5BC-4B46-AEF0-7260EC5C966C}" dt="2024-02-28T16:57:00.384" v="30" actId="26606"/>
          <ac:cxnSpMkLst>
            <pc:docMk/>
            <pc:sldMk cId="3614379448" sldId="261"/>
            <ac:cxnSpMk id="3125" creationId="{BA7C2670-8081-9C42-82A1-23BBFAEAAABC}"/>
          </ac:cxnSpMkLst>
        </pc:cxnChg>
        <pc:cxnChg chg="add">
          <ac:chgData name="Ilia Kalygin" userId="3ae29abc-075b-4718-9444-63a158cec134" providerId="ADAL" clId="{72911FB2-F5BC-4B46-AEF0-7260EC5C966C}" dt="2024-02-28T16:57:00.384" v="30" actId="26606"/>
          <ac:cxnSpMkLst>
            <pc:docMk/>
            <pc:sldMk cId="3614379448" sldId="261"/>
            <ac:cxnSpMk id="3166" creationId="{D33A3282-0389-C547-8CA6-7F3E7F27B34D}"/>
          </ac:cxnSpMkLst>
        </pc:cxnChg>
      </pc:sldChg>
      <pc:sldChg chg="addSp delSp modSp mod setBg">
        <pc:chgData name="Ilia Kalygin" userId="3ae29abc-075b-4718-9444-63a158cec134" providerId="ADAL" clId="{72911FB2-F5BC-4B46-AEF0-7260EC5C966C}" dt="2024-02-28T16:56:24.604" v="28" actId="26606"/>
        <pc:sldMkLst>
          <pc:docMk/>
          <pc:sldMk cId="3444194168" sldId="263"/>
        </pc:sldMkLst>
        <pc:spChg chg="mod">
          <ac:chgData name="Ilia Kalygin" userId="3ae29abc-075b-4718-9444-63a158cec134" providerId="ADAL" clId="{72911FB2-F5BC-4B46-AEF0-7260EC5C966C}" dt="2024-02-28T16:56:24.604" v="28" actId="26606"/>
          <ac:spMkLst>
            <pc:docMk/>
            <pc:sldMk cId="3444194168" sldId="263"/>
            <ac:spMk id="2" creationId="{24C4D770-0FB8-C65D-BF88-B950DD09CB0D}"/>
          </ac:spMkLst>
        </pc:spChg>
        <pc:spChg chg="mod">
          <ac:chgData name="Ilia Kalygin" userId="3ae29abc-075b-4718-9444-63a158cec134" providerId="ADAL" clId="{72911FB2-F5BC-4B46-AEF0-7260EC5C966C}" dt="2024-02-28T16:55:20.436" v="20" actId="20577"/>
          <ac:spMkLst>
            <pc:docMk/>
            <pc:sldMk cId="3444194168" sldId="263"/>
            <ac:spMk id="3" creationId="{9B8C6CD6-1458-B500-DD9D-B0B4A6FDFD2D}"/>
          </ac:spMkLst>
        </pc:spChg>
        <pc:spChg chg="add del">
          <ac:chgData name="Ilia Kalygin" userId="3ae29abc-075b-4718-9444-63a158cec134" providerId="ADAL" clId="{72911FB2-F5BC-4B46-AEF0-7260EC5C966C}" dt="2024-02-28T16:56:24.592" v="27" actId="26606"/>
          <ac:spMkLst>
            <pc:docMk/>
            <pc:sldMk cId="3444194168" sldId="263"/>
            <ac:spMk id="37" creationId="{4EFE82FE-7465-AE46-88DF-34D347E83B84}"/>
          </ac:spMkLst>
        </pc:spChg>
        <pc:spChg chg="add">
          <ac:chgData name="Ilia Kalygin" userId="3ae29abc-075b-4718-9444-63a158cec134" providerId="ADAL" clId="{72911FB2-F5BC-4B46-AEF0-7260EC5C966C}" dt="2024-02-28T16:56:24.604" v="28" actId="26606"/>
          <ac:spMkLst>
            <pc:docMk/>
            <pc:sldMk cId="3444194168" sldId="263"/>
            <ac:spMk id="76" creationId="{4EFE82FE-7465-AE46-88DF-34D347E83B84}"/>
          </ac:spMkLst>
        </pc:spChg>
        <pc:grpChg chg="add del">
          <ac:chgData name="Ilia Kalygin" userId="3ae29abc-075b-4718-9444-63a158cec134" providerId="ADAL" clId="{72911FB2-F5BC-4B46-AEF0-7260EC5C966C}" dt="2024-02-28T16:56:24.592" v="27" actId="26606"/>
          <ac:grpSpMkLst>
            <pc:docMk/>
            <pc:sldMk cId="3444194168" sldId="263"/>
            <ac:grpSpMk id="9" creationId="{EB46B8FB-F6A2-5F47-A6CD-A7E17E69270F}"/>
          </ac:grpSpMkLst>
        </pc:grpChg>
        <pc:grpChg chg="add del">
          <ac:chgData name="Ilia Kalygin" userId="3ae29abc-075b-4718-9444-63a158cec134" providerId="ADAL" clId="{72911FB2-F5BC-4B46-AEF0-7260EC5C966C}" dt="2024-02-28T16:56:24.592" v="27" actId="26606"/>
          <ac:grpSpMkLst>
            <pc:docMk/>
            <pc:sldMk cId="3444194168" sldId="263"/>
            <ac:grpSpMk id="39" creationId="{26C321DA-1EDE-3E4B-8B73-6477B2C6D046}"/>
          </ac:grpSpMkLst>
        </pc:grpChg>
        <pc:grpChg chg="add">
          <ac:chgData name="Ilia Kalygin" userId="3ae29abc-075b-4718-9444-63a158cec134" providerId="ADAL" clId="{72911FB2-F5BC-4B46-AEF0-7260EC5C966C}" dt="2024-02-28T16:56:24.604" v="28" actId="26606"/>
          <ac:grpSpMkLst>
            <pc:docMk/>
            <pc:sldMk cId="3444194168" sldId="263"/>
            <ac:grpSpMk id="50" creationId="{EB46B8FB-F6A2-5F47-A6CD-A7E17E69270F}"/>
          </ac:grpSpMkLst>
        </pc:grpChg>
        <pc:grpChg chg="add">
          <ac:chgData name="Ilia Kalygin" userId="3ae29abc-075b-4718-9444-63a158cec134" providerId="ADAL" clId="{72911FB2-F5BC-4B46-AEF0-7260EC5C966C}" dt="2024-02-28T16:56:24.604" v="28" actId="26606"/>
          <ac:grpSpMkLst>
            <pc:docMk/>
            <pc:sldMk cId="3444194168" sldId="263"/>
            <ac:grpSpMk id="77" creationId="{665B630C-8A26-BF40-AD00-AAAB3F8DFB58}"/>
          </ac:grpSpMkLst>
        </pc:grpChg>
        <pc:picChg chg="mod">
          <ac:chgData name="Ilia Kalygin" userId="3ae29abc-075b-4718-9444-63a158cec134" providerId="ADAL" clId="{72911FB2-F5BC-4B46-AEF0-7260EC5C966C}" dt="2024-02-28T16:56:24.604" v="28" actId="26606"/>
          <ac:picMkLst>
            <pc:docMk/>
            <pc:sldMk cId="3444194168" sldId="263"/>
            <ac:picMk id="4" creationId="{A72331B3-D99D-B55E-A610-54F3335C3C19}"/>
          </ac:picMkLst>
        </pc:picChg>
        <pc:picChg chg="add del">
          <ac:chgData name="Ilia Kalygin" userId="3ae29abc-075b-4718-9444-63a158cec134" providerId="ADAL" clId="{72911FB2-F5BC-4B46-AEF0-7260EC5C966C}" dt="2024-02-28T16:56:11.301" v="22" actId="478"/>
          <ac:picMkLst>
            <pc:docMk/>
            <pc:sldMk cId="3444194168" sldId="263"/>
            <ac:picMk id="1026" creationId="{B7AB09A5-6EBA-BFB8-0F1A-08D495A93CDE}"/>
          </ac:picMkLst>
        </pc:picChg>
        <pc:cxnChg chg="add del">
          <ac:chgData name="Ilia Kalygin" userId="3ae29abc-075b-4718-9444-63a158cec134" providerId="ADAL" clId="{72911FB2-F5BC-4B46-AEF0-7260EC5C966C}" dt="2024-02-28T16:56:24.592" v="27" actId="26606"/>
          <ac:cxnSpMkLst>
            <pc:docMk/>
            <pc:sldMk cId="3444194168" sldId="263"/>
            <ac:cxnSpMk id="35" creationId="{D33A3282-0389-C547-8CA6-7F3E7F27B34D}"/>
          </ac:cxnSpMkLst>
        </pc:cxnChg>
        <pc:cxnChg chg="add">
          <ac:chgData name="Ilia Kalygin" userId="3ae29abc-075b-4718-9444-63a158cec134" providerId="ADAL" clId="{72911FB2-F5BC-4B46-AEF0-7260EC5C966C}" dt="2024-02-28T16:56:24.604" v="28" actId="26606"/>
          <ac:cxnSpMkLst>
            <pc:docMk/>
            <pc:sldMk cId="3444194168" sldId="263"/>
            <ac:cxnSpMk id="47" creationId="{EEA70831-9A8D-3B4D-8EA5-EE32F93E94E9}"/>
          </ac:cxnSpMkLst>
        </pc:cxnChg>
        <pc:cxnChg chg="add del">
          <ac:chgData name="Ilia Kalygin" userId="3ae29abc-075b-4718-9444-63a158cec134" providerId="ADAL" clId="{72911FB2-F5BC-4B46-AEF0-7260EC5C966C}" dt="2024-02-28T16:56:24.592" v="27" actId="26606"/>
          <ac:cxnSpMkLst>
            <pc:docMk/>
            <pc:sldMk cId="3444194168" sldId="263"/>
            <ac:cxnSpMk id="48" creationId="{EEA70831-9A8D-3B4D-8EA5-EE32F93E94E9}"/>
          </ac:cxnSpMkLst>
        </pc:cxnChg>
        <pc:cxnChg chg="add">
          <ac:chgData name="Ilia Kalygin" userId="3ae29abc-075b-4718-9444-63a158cec134" providerId="ADAL" clId="{72911FB2-F5BC-4B46-AEF0-7260EC5C966C}" dt="2024-02-28T16:56:24.604" v="28" actId="26606"/>
          <ac:cxnSpMkLst>
            <pc:docMk/>
            <pc:sldMk cId="3444194168" sldId="263"/>
            <ac:cxnSpMk id="75" creationId="{D33A3282-0389-C547-8CA6-7F3E7F27B34D}"/>
          </ac:cxnSpMkLst>
        </pc:cxnChg>
      </pc:sldChg>
    </pc:docChg>
  </pc:docChgLst>
  <pc:docChgLst>
    <pc:chgData name="Aimo Altorfer" userId="1cec2b10-5a82-41bb-818d-8b593d5bbc9e" providerId="ADAL" clId="{2219A44F-AED6-45A3-BCCB-8ED0D75B1048}"/>
    <pc:docChg chg="custSel modSld">
      <pc:chgData name="Aimo Altorfer" userId="1cec2b10-5a82-41bb-818d-8b593d5bbc9e" providerId="ADAL" clId="{2219A44F-AED6-45A3-BCCB-8ED0D75B1048}" dt="2024-02-29T10:07:32.719" v="141" actId="20577"/>
      <pc:docMkLst>
        <pc:docMk/>
      </pc:docMkLst>
      <pc:sldChg chg="modSp mod">
        <pc:chgData name="Aimo Altorfer" userId="1cec2b10-5a82-41bb-818d-8b593d5bbc9e" providerId="ADAL" clId="{2219A44F-AED6-45A3-BCCB-8ED0D75B1048}" dt="2024-02-29T10:07:32.719" v="141" actId="20577"/>
        <pc:sldMkLst>
          <pc:docMk/>
          <pc:sldMk cId="2414531574" sldId="262"/>
        </pc:sldMkLst>
        <pc:spChg chg="mod">
          <ac:chgData name="Aimo Altorfer" userId="1cec2b10-5a82-41bb-818d-8b593d5bbc9e" providerId="ADAL" clId="{2219A44F-AED6-45A3-BCCB-8ED0D75B1048}" dt="2024-02-29T10:07:32.719" v="141" actId="20577"/>
          <ac:spMkLst>
            <pc:docMk/>
            <pc:sldMk cId="2414531574" sldId="262"/>
            <ac:spMk id="3" creationId="{5FA25B1C-564A-0DF0-C52E-153B7A9EBE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4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7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0823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6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700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456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810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821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89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987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‹Nr.›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93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9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Kryptowährungen kaufen: Krypto-Broker im Vergleich | Stiftung Warentest">
            <a:extLst>
              <a:ext uri="{FF2B5EF4-FFF2-40B4-BE49-F238E27FC236}">
                <a16:creationId xmlns:a16="http://schemas.microsoft.com/office/drawing/2014/main" id="{93E6EAFF-745B-C756-439D-1C3253BC5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7A4E87-BCBC-7C8A-966B-EBC87D9B6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r>
              <a:rPr lang="de-CH" sz="5400"/>
              <a:t>Projekt Basel Coin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FBBA2FC-92BC-E16B-3F6B-610D576BDB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283239"/>
            <a:ext cx="4134538" cy="1475177"/>
          </a:xfrm>
        </p:spPr>
        <p:txBody>
          <a:bodyPr>
            <a:normAutofit/>
          </a:bodyPr>
          <a:lstStyle/>
          <a:p>
            <a:r>
              <a:rPr lang="de-CH" dirty="0"/>
              <a:t>Von </a:t>
            </a:r>
            <a:r>
              <a:rPr lang="de-CH" dirty="0" err="1"/>
              <a:t>Aimo</a:t>
            </a:r>
            <a:r>
              <a:rPr lang="de-CH" dirty="0"/>
              <a:t>, Azin, Giorgio </a:t>
            </a:r>
            <a:r>
              <a:rPr lang="de-CH"/>
              <a:t>&amp; Ilia</a:t>
            </a:r>
            <a:endParaRPr lang="de-CH" dirty="0"/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1038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9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0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1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2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3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44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0745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B0C6FA-317C-824E-D02B-F7F4035E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85497D-1A6D-70E5-8AB4-619F1A503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Projektvorstellung</a:t>
            </a:r>
          </a:p>
          <a:p>
            <a:r>
              <a:rPr lang="de-CH"/>
              <a:t>API/Client</a:t>
            </a:r>
          </a:p>
          <a:p>
            <a:r>
              <a:rPr lang="de-CH"/>
              <a:t>Zeitplan</a:t>
            </a:r>
          </a:p>
          <a:p>
            <a:r>
              <a:rPr lang="de-CH"/>
              <a:t>Live Demo</a:t>
            </a:r>
          </a:p>
          <a:p>
            <a:r>
              <a:rPr lang="de-CH"/>
              <a:t>Gruppenfazit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4348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40B83C-9647-31EE-5A47-1B820A02E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Projektvorstellung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4EBDC-BCDE-44C3-E3D5-99D0E8B7C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Applikation </a:t>
            </a:r>
            <a:r>
              <a:rPr lang="de-CH" err="1"/>
              <a:t>BaselCoin</a:t>
            </a:r>
            <a:endParaRPr lang="de-CH"/>
          </a:p>
          <a:p>
            <a:pPr lvl="1"/>
            <a:r>
              <a:rPr lang="de-CH"/>
              <a:t>Für Zahlung mit Kryptowährung</a:t>
            </a:r>
          </a:p>
          <a:p>
            <a:pPr marL="457200" lvl="1" indent="0">
              <a:buNone/>
            </a:pPr>
            <a:endParaRPr lang="de-CH"/>
          </a:p>
          <a:p>
            <a:r>
              <a:rPr lang="de-CH"/>
              <a:t>Ziel der Applikation</a:t>
            </a:r>
          </a:p>
          <a:p>
            <a:pPr lvl="1"/>
            <a:r>
              <a:rPr lang="de-CH"/>
              <a:t>Sicherheit gegen Angriffe.</a:t>
            </a:r>
          </a:p>
          <a:p>
            <a:pPr marL="0" indent="0">
              <a:buNone/>
            </a:pPr>
            <a:r>
              <a:rPr lang="de-CH"/>
              <a:t>	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6D6B04-8E48-D062-7D3F-7FBEE7861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038" y="2505619"/>
            <a:ext cx="1530429" cy="1676486"/>
          </a:xfrm>
          <a:prstGeom prst="rect">
            <a:avLst/>
          </a:prstGeom>
        </p:spPr>
      </p:pic>
      <p:pic>
        <p:nvPicPr>
          <p:cNvPr id="2050" name="Picture 2" descr="Die berüchtigsten Hacker-Gruppen aller Zeiten - computerworld.ch">
            <a:extLst>
              <a:ext uri="{FF2B5EF4-FFF2-40B4-BE49-F238E27FC236}">
                <a16:creationId xmlns:a16="http://schemas.microsoft.com/office/drawing/2014/main" id="{712EE25B-4965-79C7-9E54-4307E048D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1752" y="2467605"/>
            <a:ext cx="2667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91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4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9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0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1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4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C4D770-0FB8-C65D-BF88-B950DD09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4134537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API/Client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665B630C-8A26-BF40-AD00-AAAB3F8DF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4" y="0"/>
            <a:ext cx="1901687" cy="6051635"/>
            <a:chOff x="10290314" y="0"/>
            <a:chExt cx="1901687" cy="6051635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DEA532E-6A04-FE40-ADA2-51CE319EF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85">
              <a:extLst>
                <a:ext uri="{FF2B5EF4-FFF2-40B4-BE49-F238E27FC236}">
                  <a16:creationId xmlns:a16="http://schemas.microsoft.com/office/drawing/2014/main" id="{47332152-49D9-5F42-9522-9424EDC706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87">
              <a:extLst>
                <a:ext uri="{FF2B5EF4-FFF2-40B4-BE49-F238E27FC236}">
                  <a16:creationId xmlns:a16="http://schemas.microsoft.com/office/drawing/2014/main" id="{60C97C94-6942-C048-8F6F-55E05CBA1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9">
              <a:extLst>
                <a:ext uri="{FF2B5EF4-FFF2-40B4-BE49-F238E27FC236}">
                  <a16:creationId xmlns:a16="http://schemas.microsoft.com/office/drawing/2014/main" id="{BD92967A-BFB2-E441-AC07-5997DDDD57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100">
              <a:extLst>
                <a:ext uri="{FF2B5EF4-FFF2-40B4-BE49-F238E27FC236}">
                  <a16:creationId xmlns:a16="http://schemas.microsoft.com/office/drawing/2014/main" id="{DC25488D-5181-EC40-A6AC-862FC3787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0A91F59-C207-FC44-BEBC-0BFD0F1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4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0" descr="A diagram of a service&#10;&#10;Description automatically generated">
            <a:extLst>
              <a:ext uri="{FF2B5EF4-FFF2-40B4-BE49-F238E27FC236}">
                <a16:creationId xmlns:a16="http://schemas.microsoft.com/office/drawing/2014/main" id="{A72331B3-D99D-B55E-A610-54F3335C3C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00" r="2" b="2"/>
          <a:stretch/>
        </p:blipFill>
        <p:spPr>
          <a:xfrm>
            <a:off x="5264837" y="681645"/>
            <a:ext cx="6272272" cy="54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9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2A0948-9FDA-8973-F314-1091A9FB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Zeitplan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C9D63A-24D4-A040-8357-A51334CD5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50" y="2151389"/>
            <a:ext cx="7335835" cy="3601212"/>
          </a:xfrm>
        </p:spPr>
        <p:txBody>
          <a:bodyPr/>
          <a:lstStyle/>
          <a:p>
            <a:endParaRPr lang="de-CH"/>
          </a:p>
          <a:p>
            <a:endParaRPr lang="de-CH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AA0FBF86-0732-9DE9-FB3F-A157B30F9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" y="1866486"/>
            <a:ext cx="4668724" cy="223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0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69FD1-3D4D-6ABF-5FFB-3DD49C921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Live Demo</a:t>
            </a:r>
          </a:p>
        </p:txBody>
      </p:sp>
      <p:pic>
        <p:nvPicPr>
          <p:cNvPr id="5" name="Inhaltsplatzhalter 4" descr="Videokamera Silhouette">
            <a:extLst>
              <a:ext uri="{FF2B5EF4-FFF2-40B4-BE49-F238E27FC236}">
                <a16:creationId xmlns:a16="http://schemas.microsoft.com/office/drawing/2014/main" id="{3C62C5E3-5F8F-5009-BE6B-AB8EBA750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3067" y="2228678"/>
            <a:ext cx="2400644" cy="2400644"/>
          </a:xfrm>
        </p:spPr>
      </p:pic>
    </p:spTree>
    <p:extLst>
      <p:ext uri="{BB962C8B-B14F-4D97-AF65-F5344CB8AC3E}">
        <p14:creationId xmlns:p14="http://schemas.microsoft.com/office/powerpoint/2010/main" val="421639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30817-53DC-9F9D-BF76-5BB46A8AA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Gruppenfazit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A25B1C-564A-0DF0-C52E-153B7A9EB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Probleme ausserhalb des Fokus dieses Modules</a:t>
            </a:r>
          </a:p>
          <a:p>
            <a:endParaRPr lang="de-CH"/>
          </a:p>
          <a:p>
            <a:r>
              <a:rPr lang="de-CH"/>
              <a:t>Zeitplanung</a:t>
            </a:r>
          </a:p>
          <a:p>
            <a:endParaRPr lang="de-CH"/>
          </a:p>
          <a:p>
            <a:r>
              <a:rPr lang="de-CH"/>
              <a:t>Kommunikation</a:t>
            </a:r>
          </a:p>
          <a:p>
            <a:endParaRPr lang="de-CH"/>
          </a:p>
          <a:p>
            <a:r>
              <a:rPr lang="de-CH"/>
              <a:t>Soziale Konflikte (Meinungsverschiedenheiten)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4531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4" name="Group 3183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3185" name="Oval 318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6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87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88" name="Oval 3187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89" name="Oval 3188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0" name="Oval 3189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1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92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93" name="Oval 3192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4" name="Oval 3193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5" name="Oval 3194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6" name="Oval 3195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97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98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99" name="Oval 3198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0" name="Oval 3199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1" name="Oval 3200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02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03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04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05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06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07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08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210" name="Straight Connector 3209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12" name="Rectangle 3211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3CD87A9-323B-7861-3F3D-B0B39343F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34"/>
            <a:ext cx="5066001" cy="28664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700"/>
              <a:t>Danke für die Aufmerksamkeit</a:t>
            </a:r>
          </a:p>
        </p:txBody>
      </p:sp>
      <p:cxnSp>
        <p:nvCxnSpPr>
          <p:cNvPr id="3214" name="Straight Connector 3213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6" name="Group 3215">
            <a:extLst>
              <a:ext uri="{FF2B5EF4-FFF2-40B4-BE49-F238E27FC236}">
                <a16:creationId xmlns:a16="http://schemas.microsoft.com/office/drawing/2014/main" id="{A6B8E30F-B99D-4646-9EF5-E88231291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3217" name="Oval 3216">
              <a:extLst>
                <a:ext uri="{FF2B5EF4-FFF2-40B4-BE49-F238E27FC236}">
                  <a16:creationId xmlns:a16="http://schemas.microsoft.com/office/drawing/2014/main" id="{A1C049F8-6165-664F-BADB-1D3E160D8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18" name="Freeform 35">
              <a:extLst>
                <a:ext uri="{FF2B5EF4-FFF2-40B4-BE49-F238E27FC236}">
                  <a16:creationId xmlns:a16="http://schemas.microsoft.com/office/drawing/2014/main" id="{2E4AA6C4-5F76-644E-AC9E-49DAAAE1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19" name="Freeform 36">
              <a:extLst>
                <a:ext uri="{FF2B5EF4-FFF2-40B4-BE49-F238E27FC236}">
                  <a16:creationId xmlns:a16="http://schemas.microsoft.com/office/drawing/2014/main" id="{D0F1BCD1-5174-9442-BC14-098FC8F28B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20" name="Oval 3219">
              <a:extLst>
                <a:ext uri="{FF2B5EF4-FFF2-40B4-BE49-F238E27FC236}">
                  <a16:creationId xmlns:a16="http://schemas.microsoft.com/office/drawing/2014/main" id="{7C38B8C2-7FF9-B545-9383-9D2F10BD0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1" name="Oval 3220">
              <a:extLst>
                <a:ext uri="{FF2B5EF4-FFF2-40B4-BE49-F238E27FC236}">
                  <a16:creationId xmlns:a16="http://schemas.microsoft.com/office/drawing/2014/main" id="{93FAB827-9785-0646-88AC-6BAB2FF0F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2" name="Oval 3221">
              <a:extLst>
                <a:ext uri="{FF2B5EF4-FFF2-40B4-BE49-F238E27FC236}">
                  <a16:creationId xmlns:a16="http://schemas.microsoft.com/office/drawing/2014/main" id="{B5964466-BB35-554E-96AB-6C03B29122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3" name="Freeform 65">
              <a:extLst>
                <a:ext uri="{FF2B5EF4-FFF2-40B4-BE49-F238E27FC236}">
                  <a16:creationId xmlns:a16="http://schemas.microsoft.com/office/drawing/2014/main" id="{581755C1-0C03-D548-A87C-5D91A00D8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24" name="Freeform 66">
              <a:extLst>
                <a:ext uri="{FF2B5EF4-FFF2-40B4-BE49-F238E27FC236}">
                  <a16:creationId xmlns:a16="http://schemas.microsoft.com/office/drawing/2014/main" id="{9CE6EA07-B7C1-7E40-B170-85C1AE7CD1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25" name="Oval 3224">
              <a:extLst>
                <a:ext uri="{FF2B5EF4-FFF2-40B4-BE49-F238E27FC236}">
                  <a16:creationId xmlns:a16="http://schemas.microsoft.com/office/drawing/2014/main" id="{482C64DB-7165-BA4D-B240-B831F7326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6" name="Oval 3225">
              <a:extLst>
                <a:ext uri="{FF2B5EF4-FFF2-40B4-BE49-F238E27FC236}">
                  <a16:creationId xmlns:a16="http://schemas.microsoft.com/office/drawing/2014/main" id="{8185AC8F-33E2-6F45-BB99-45AB0771E2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7" name="Oval 3226">
              <a:extLst>
                <a:ext uri="{FF2B5EF4-FFF2-40B4-BE49-F238E27FC236}">
                  <a16:creationId xmlns:a16="http://schemas.microsoft.com/office/drawing/2014/main" id="{3FE600A1-9FA9-7D44-B151-6D85236CA5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8" name="Oval 3227">
              <a:extLst>
                <a:ext uri="{FF2B5EF4-FFF2-40B4-BE49-F238E27FC236}">
                  <a16:creationId xmlns:a16="http://schemas.microsoft.com/office/drawing/2014/main" id="{BB8B046A-AEB0-9A43-97BF-9D01EFB10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9" name="Freeform 71">
              <a:extLst>
                <a:ext uri="{FF2B5EF4-FFF2-40B4-BE49-F238E27FC236}">
                  <a16:creationId xmlns:a16="http://schemas.microsoft.com/office/drawing/2014/main" id="{793800D8-E4A7-D744-AA8A-394F66211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0" name="Freeform 72">
              <a:extLst>
                <a:ext uri="{FF2B5EF4-FFF2-40B4-BE49-F238E27FC236}">
                  <a16:creationId xmlns:a16="http://schemas.microsoft.com/office/drawing/2014/main" id="{8FAF8097-8120-3F48-B883-BACD6450D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1" name="Oval 3230">
              <a:extLst>
                <a:ext uri="{FF2B5EF4-FFF2-40B4-BE49-F238E27FC236}">
                  <a16:creationId xmlns:a16="http://schemas.microsoft.com/office/drawing/2014/main" id="{E2640769-9D0C-714C-B41F-F0AF3CB0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2" name="Oval 3231">
              <a:extLst>
                <a:ext uri="{FF2B5EF4-FFF2-40B4-BE49-F238E27FC236}">
                  <a16:creationId xmlns:a16="http://schemas.microsoft.com/office/drawing/2014/main" id="{5AC7D7C4-C7E0-BE49-B797-AB72BC5414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3" name="Oval 3232">
              <a:extLst>
                <a:ext uri="{FF2B5EF4-FFF2-40B4-BE49-F238E27FC236}">
                  <a16:creationId xmlns:a16="http://schemas.microsoft.com/office/drawing/2014/main" id="{C127D504-2340-9144-A0C0-BC4BBEA09D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34" name="Freeform 76">
              <a:extLst>
                <a:ext uri="{FF2B5EF4-FFF2-40B4-BE49-F238E27FC236}">
                  <a16:creationId xmlns:a16="http://schemas.microsoft.com/office/drawing/2014/main" id="{8266C3BD-4E61-0646-9AA7-5CB786EC2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5" name="Freeform 77">
              <a:extLst>
                <a:ext uri="{FF2B5EF4-FFF2-40B4-BE49-F238E27FC236}">
                  <a16:creationId xmlns:a16="http://schemas.microsoft.com/office/drawing/2014/main" id="{8AEAEE9B-E0B2-D14E-87FD-388F8C496A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6" name="Freeform 78">
              <a:extLst>
                <a:ext uri="{FF2B5EF4-FFF2-40B4-BE49-F238E27FC236}">
                  <a16:creationId xmlns:a16="http://schemas.microsoft.com/office/drawing/2014/main" id="{1E54CFED-A4D5-7C47-AB58-4F813D231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7" name="Freeform 79">
              <a:extLst>
                <a:ext uri="{FF2B5EF4-FFF2-40B4-BE49-F238E27FC236}">
                  <a16:creationId xmlns:a16="http://schemas.microsoft.com/office/drawing/2014/main" id="{FF46DF3B-97DE-804E-9D8F-E9A00C5953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8" name="Freeform 80">
              <a:extLst>
                <a:ext uri="{FF2B5EF4-FFF2-40B4-BE49-F238E27FC236}">
                  <a16:creationId xmlns:a16="http://schemas.microsoft.com/office/drawing/2014/main" id="{44486747-B3FE-184E-912A-43A38A3AC2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39" name="Freeform 81">
              <a:extLst>
                <a:ext uri="{FF2B5EF4-FFF2-40B4-BE49-F238E27FC236}">
                  <a16:creationId xmlns:a16="http://schemas.microsoft.com/office/drawing/2014/main" id="{CB033255-FCDE-3345-AD92-D9BC51A26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40" name="Freeform 82">
              <a:extLst>
                <a:ext uri="{FF2B5EF4-FFF2-40B4-BE49-F238E27FC236}">
                  <a16:creationId xmlns:a16="http://schemas.microsoft.com/office/drawing/2014/main" id="{97033299-E214-9A47-95E6-703624E27C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4379448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Breitbild</PresentationFormat>
  <Paragraphs>27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Avenir Next</vt:lpstr>
      <vt:lpstr>Neue Haas Grotesk Text Pro</vt:lpstr>
      <vt:lpstr>PunchcardVTI</vt:lpstr>
      <vt:lpstr>Projekt Basel Coin </vt:lpstr>
      <vt:lpstr>Inhaltsverzeichnis</vt:lpstr>
      <vt:lpstr>Projektvorstellung</vt:lpstr>
      <vt:lpstr>API/Client</vt:lpstr>
      <vt:lpstr>Zeitplan</vt:lpstr>
      <vt:lpstr>Live Demo</vt:lpstr>
      <vt:lpstr>Gruppenfazit</vt:lpstr>
      <vt:lpstr>Danke für die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Basel Coin </dc:title>
  <dc:creator>Azin Ildas</dc:creator>
  <cp:lastModifiedBy>Azin Ildas</cp:lastModifiedBy>
  <cp:revision>1</cp:revision>
  <dcterms:created xsi:type="dcterms:W3CDTF">2024-02-28T14:31:19Z</dcterms:created>
  <dcterms:modified xsi:type="dcterms:W3CDTF">2024-02-29T10:33:43Z</dcterms:modified>
</cp:coreProperties>
</file>