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63375" autoAdjust="0"/>
  </p:normalViewPr>
  <p:slideViewPr>
    <p:cSldViewPr snapToGrid="0">
      <p:cViewPr varScale="1">
        <p:scale>
          <a:sx n="47" d="100"/>
          <a:sy n="47" d="100"/>
        </p:scale>
        <p:origin x="1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21181-3887-4A36-951D-ED1B3EE0AA5B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BFF3B-C18E-4516-A965-76ABBEDE32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80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72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are csv</a:t>
            </a:r>
            <a:r>
              <a:rPr lang="en-CA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sourced from </a:t>
            </a:r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City of Montréal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snow removal information</a:t>
            </a: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(Licence: Attribution 4.0 international CC BY 4.0)</a:t>
            </a:r>
          </a:p>
          <a:p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 Snow removal transactions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 Depots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Contracts </a:t>
            </a:r>
          </a:p>
          <a:p>
            <a:pPr marL="171450" indent="-171450">
              <a:buFontTx/>
              <a:buChar char="-"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Sectors (incl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Burroughs)</a:t>
            </a:r>
          </a:p>
          <a:p>
            <a:pPr marL="171450" indent="-171450">
              <a:buFontTx/>
              <a:buChar char="-"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1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 Canada </a:t>
            </a:r>
          </a:p>
          <a:p>
            <a:pPr marL="171450" indent="-171450">
              <a:buFontTx/>
              <a:buChar char="-"/>
            </a:pP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weather data, such as total</a:t>
            </a:r>
            <a:r>
              <a:rPr lang="en-CA" sz="1200" b="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precipitation and snow on the ground </a:t>
            </a: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station at Dorval airport</a:t>
            </a:r>
          </a:p>
          <a:p>
            <a:pPr marL="171450" indent="-171450">
              <a:buFontTx/>
              <a:buChar char="-"/>
            </a:pPr>
            <a:endParaRPr lang="en-CA" sz="1200" b="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CA" sz="1200" b="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source data is open data readily available on the respective websites. </a:t>
            </a:r>
          </a:p>
          <a:p>
            <a:pPr marL="171450" indent="-171450">
              <a:buFontTx/>
              <a:buChar char="-"/>
            </a:pPr>
            <a:endParaRPr lang="en-CA" b="0" noProof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extractions as the files are updated weekly by the city, every Monday at 1am EST between November 1</a:t>
            </a:r>
            <a:r>
              <a:rPr lang="en-CA" sz="1200" kern="1200" baseline="300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April 1</a:t>
            </a:r>
            <a:r>
              <a:rPr lang="en-CA" sz="1200" kern="1200" baseline="300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extraction the weather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at the same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Extract source files in UTF-8 format in order to have French accents.</a:t>
            </a: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baseline="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plan to use Python to develop the ETL process and the data cleansing. There are a few rules</a:t>
            </a:r>
            <a:r>
              <a:rPr lang="en-CA" sz="1200" kern="1200" baseline="0" noProof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 applied. </a:t>
            </a:r>
            <a:endParaRPr lang="en-CA" sz="1200" kern="1200" noProof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CA" b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58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Key-value stores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capable of providing much higher performances than RDBMS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our case data organization and management is more important than the performance.</a:t>
            </a:r>
          </a:p>
          <a:p>
            <a:pPr fontAlgn="base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 family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databases are designed for large volumes of data, read and write performance, and high availability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don’t need great performance nor high availability.  </a:t>
            </a:r>
          </a:p>
          <a:p>
            <a:pPr fontAlgn="base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 databases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have ability to store varying attributes along with large amounts of data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don’t have large volumes and the data is static (format doesn’t change much).</a:t>
            </a:r>
          </a:p>
          <a:p>
            <a:pPr fontAlgn="base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database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designed to treat the relationships between data as equally important to the data itself. It is intended to hold data without constricting it to a pre-defined model.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relationships between the data is static and the pre-defined model does not change. 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56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entities and their relationships.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: about 35 MB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Weekly growth: about 10MB for transaction &amp; weather 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 decisions</a:t>
            </a: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</a:t>
            </a:r>
          </a:p>
          <a:p>
            <a:pPr marL="0" lvl="0" indent="0">
              <a:buFontTx/>
              <a:buNone/>
            </a:pPr>
            <a:r>
              <a:rPr lang="en-CA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removed all source attributes that were not useful or always null.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b="0" dirty="0" smtClean="0"/>
          </a:p>
          <a:p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 rules: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DATES : Need to be valid dates in the right sequence                                                               </a:t>
            </a:r>
          </a:p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(ex. 2106-02-07 found in source data)</a:t>
            </a:r>
          </a:p>
          <a:p>
            <a:r>
              <a:rPr lang="en-C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Transformation rules:</a:t>
            </a:r>
          </a:p>
          <a:p>
            <a:pPr lvl="0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TRANSACTIONS </a:t>
            </a: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Timestamp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YYYY-MM-DD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into 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b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DateChargement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(YYYY-MM-DD) and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HeureChargement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hh:mm:ss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allow easy join with DATE (YYYY-MM-DD) in WEATHER table.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CONTRATS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AnneeContrat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(format YYYY-YYYY) in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FirstYear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</a:t>
            </a:r>
            <a:r>
              <a:rPr lang="en-C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LastYear</a:t>
            </a:r>
            <a:r>
              <a:rPr lang="en-C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to allow easier filtering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02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BFF3B-C18E-4516-A965-76ABBEDE32B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23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26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62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30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0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6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51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9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11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65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85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1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1779-924B-4D4F-A52E-FB6F35C5971E}" type="datetimeFigureOut">
              <a:rPr lang="en-CA" smtClean="0"/>
              <a:t>2019-03-14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C04F-4BE4-4DE6-91D6-8A1C42C462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1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3600" dirty="0" smtClean="0"/>
              <a:t>CEBD- 1250-BigDataStorage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Team Snowstorm 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Ilia </a:t>
            </a:r>
            <a:r>
              <a:rPr lang="en-US" b="1" dirty="0" err="1"/>
              <a:t>Kassianenko</a:t>
            </a:r>
            <a:r>
              <a:rPr lang="en-US" b="1" dirty="0"/>
              <a:t>, Pawel </a:t>
            </a:r>
            <a:r>
              <a:rPr lang="en-US" b="1" dirty="0" err="1"/>
              <a:t>Kaluski</a:t>
            </a:r>
            <a:r>
              <a:rPr lang="en-US" b="1" dirty="0"/>
              <a:t>, Fritz </a:t>
            </a:r>
            <a:r>
              <a:rPr lang="en-US" b="1" dirty="0" smtClean="0"/>
              <a:t>Gyger</a:t>
            </a:r>
          </a:p>
          <a:p>
            <a:r>
              <a:rPr lang="en-US" dirty="0" smtClean="0"/>
              <a:t>24</a:t>
            </a:r>
            <a:r>
              <a:rPr lang="en-US" baseline="30000" dirty="0" smtClean="0"/>
              <a:t>th</a:t>
            </a:r>
            <a:r>
              <a:rPr lang="en-US" dirty="0" smtClean="0"/>
              <a:t> March 2019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011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1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 and overview - Ilia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09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Data Flow </a:t>
            </a:r>
            <a:endParaRPr lang="en-CA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90163"/>
            <a:ext cx="10515600" cy="38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chart database system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696191"/>
              </p:ext>
            </p:extLst>
          </p:nvPr>
        </p:nvGraphicFramePr>
        <p:xfrm>
          <a:off x="838200" y="1467792"/>
          <a:ext cx="10825482" cy="5114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247"/>
                <a:gridCol w="1804247"/>
                <a:gridCol w="1804247"/>
                <a:gridCol w="1804247"/>
                <a:gridCol w="1804247"/>
                <a:gridCol w="1804247"/>
              </a:tblGrid>
              <a:tr h="71189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Data model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Performance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Scalability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Flexibility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Complexity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Functionality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200025" marT="30480" marB="30480" anchor="ctr"/>
                </a:tc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Key–value store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none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 (none)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Column-oriented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moderate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minimal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1040458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Document-oriented store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variable (high)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low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effectLst/>
                        </a:rPr>
                        <a:t>variable (low)</a:t>
                      </a:r>
                      <a:endParaRPr lang="en-CA" sz="2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71189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Graph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variable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CA" sz="2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FF0000"/>
                          </a:solidFill>
                          <a:effectLst/>
                        </a:rPr>
                        <a:t>graph theory</a:t>
                      </a:r>
                      <a:endParaRPr lang="en-CA" sz="2200" u="non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  <a:tr h="858656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>
                          <a:effectLst/>
                        </a:rPr>
                        <a:t>Relational database</a:t>
                      </a:r>
                      <a:endParaRPr lang="en-CA" sz="2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variable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low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dirty="0">
                          <a:solidFill>
                            <a:srgbClr val="00B050"/>
                          </a:solidFill>
                          <a:effectLst/>
                        </a:rPr>
                        <a:t>moderate</a:t>
                      </a:r>
                      <a:endParaRPr lang="en-CA" sz="2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relational</a:t>
                      </a:r>
                      <a:r>
                        <a:rPr lang="en-US" sz="2200" u="sng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2200" u="none" dirty="0">
                          <a:solidFill>
                            <a:srgbClr val="00B050"/>
                          </a:solidFill>
                          <a:effectLst/>
                        </a:rPr>
                        <a:t>algebra</a:t>
                      </a:r>
                      <a:endParaRPr lang="en-CA" sz="2200" u="none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marT="30480" marB="304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9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 (ERD</a:t>
            </a:r>
            <a:r>
              <a:rPr lang="en-US" dirty="0" smtClean="0"/>
              <a:t>)</a:t>
            </a: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10789"/>
            <a:ext cx="10515600" cy="499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Storage - Pawel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62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Milestones &amp; wrap up - Ilia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1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Thank you! Any Questions?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0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341</Words>
  <Application>Microsoft Office PowerPoint</Application>
  <PresentationFormat>Widescreen</PresentationFormat>
  <Paragraphs>99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CEBD- 1250-BigDataStorage Team Snowstorm </vt:lpstr>
      <vt:lpstr>Agenda</vt:lpstr>
      <vt:lpstr>Introduction and overview - Ilia</vt:lpstr>
      <vt:lpstr>Data Flow </vt:lpstr>
      <vt:lpstr>Decision chart database system</vt:lpstr>
      <vt:lpstr>Entity Relationship Diagram (ERD)</vt:lpstr>
      <vt:lpstr>Storage - Pawel</vt:lpstr>
      <vt:lpstr>Milestones &amp; wrap up - Ilia</vt:lpstr>
      <vt:lpstr>Thank you!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CEBD- 1250-BigDataStorage Team Snowstorm</dc:title>
  <dc:creator>Fritz Gyger</dc:creator>
  <cp:lastModifiedBy>Fritz Gyger</cp:lastModifiedBy>
  <cp:revision>9</cp:revision>
  <dcterms:created xsi:type="dcterms:W3CDTF">2019-03-14T20:37:52Z</dcterms:created>
  <dcterms:modified xsi:type="dcterms:W3CDTF">2019-03-14T21:22:07Z</dcterms:modified>
</cp:coreProperties>
</file>