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63375" autoAdjust="0"/>
  </p:normalViewPr>
  <p:slideViewPr>
    <p:cSldViewPr snapToGrid="0">
      <p:cViewPr>
        <p:scale>
          <a:sx n="70" d="100"/>
          <a:sy n="70" d="100"/>
        </p:scale>
        <p:origin x="66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21181-3887-4A36-951D-ED1B3EE0AA5B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FF3B-C18E-4516-A965-76ABBEDE3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8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#_msoanchor_1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2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are csv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sourced from </a:t>
            </a: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of Montréal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snow removal information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(Licence: Attribution 4.0 international CC BY 4.0)</a:t>
            </a:r>
          </a:p>
          <a:p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Snow removal transactions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 Depots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Sectors (incl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Burroughs)</a:t>
            </a:r>
          </a:p>
          <a:p>
            <a:pPr marL="171450" indent="-171450">
              <a:buFontTx/>
              <a:buChar char="-"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Canada </a:t>
            </a:r>
          </a:p>
          <a:p>
            <a:pPr marL="171450" indent="-171450">
              <a:buFontTx/>
              <a:buChar char="-"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weather data, such as total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precipitation and snow on the ground 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station at Dorval airport</a:t>
            </a:r>
          </a:p>
          <a:p>
            <a:pPr marL="171450" indent="-171450">
              <a:buFontTx/>
              <a:buChar char="-"/>
            </a:pP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source data is open data readily available on the respective websites. </a:t>
            </a:r>
          </a:p>
          <a:p>
            <a:pPr marL="171450" indent="-171450">
              <a:buFontTx/>
              <a:buChar char="-"/>
            </a:pPr>
            <a:endParaRPr lang="en-CA" b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extractions as the files are updated weekly by the city, every Monday at 1am EST between November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April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extracting the weather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at the same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source files in UTF-8 format in order to have French accents.</a:t>
            </a: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plan to use Python to develop the ETL process and the data cleansing. There are a few rules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applied. We’ll get to them later.</a:t>
            </a:r>
            <a:endParaRPr lang="en-CA" sz="120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58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 stores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capable of providing much higher performances than RDBMS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case data organization and management is more important than the performance.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family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databases are designed for large volumes of data, read and write performance, and high availability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don’t need great performance nor high availability.  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databases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ability to store varying attributes along with large amounts of data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the data is static (format doesn’t change much).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database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designed to treat the relationships between data as equally important to the data itself. It is intended to hold data without constricting it to a pre-defined model.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relationships between the data is static and the pre-defined model does not change.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5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entities and their relationships.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: about 35 MB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growth: about 10MB for transaction &amp; weather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decisions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lvl="0" indent="0">
              <a:buFontTx/>
              <a:buNone/>
            </a:pP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removed all source attributes that were not useful or always null.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b="0" dirty="0" smtClean="0"/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: Need to be valid dates in the right sequence                                                               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(ex. 2106-02-07 found in source data)</a:t>
            </a:r>
          </a:p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Timestamp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YYYY-MM-DD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into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b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(YYYY-MM-DD)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allow easy join with DATE (YYYY-MM-DD) in WEATHER table.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AnneeContrat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YYYY-YYYY) in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allow easier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2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 smtClean="0"/>
              <a:t>Pawel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pricing and features shown 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Capterra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[7*], Digital Ocean [8*], and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Cloudways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[9*].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proposed solution, Digital Ocean, is considered to offer the needed functionality at the lowest price. Should there be a change of magnitude to the price or any other issue with Digital Ocean, the proposed alternative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[PK1]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$5 Compute + $15 Database + $5 storage</a:t>
            </a:r>
            <a:endParaRPr kumimoji="0" lang="en-CA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users is unclear. As for the features,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someare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more obvious than others.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Sinceigital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Ocean was not part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39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2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2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3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51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9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11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6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1779-924B-4D4F-A52E-FB6F35C5971E}" type="datetimeFigureOut">
              <a:rPr lang="en-CA" smtClean="0"/>
              <a:t>2019-03-21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 smtClean="0"/>
              <a:t>CEBD- 1250-BigDataStorage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Team Snowstorm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Ilia </a:t>
            </a:r>
            <a:r>
              <a:rPr lang="en-US" b="1" dirty="0" err="1"/>
              <a:t>Kassianenko</a:t>
            </a:r>
            <a:r>
              <a:rPr lang="en-US" b="1" dirty="0"/>
              <a:t>, Pawel </a:t>
            </a:r>
            <a:r>
              <a:rPr lang="en-US" b="1" dirty="0" err="1"/>
              <a:t>Kaluski</a:t>
            </a:r>
            <a:r>
              <a:rPr lang="en-US" b="1" dirty="0"/>
              <a:t>, Fritz </a:t>
            </a:r>
            <a:r>
              <a:rPr lang="en-US" b="1" dirty="0" smtClean="0"/>
              <a:t>Gyger</a:t>
            </a:r>
          </a:p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March 2019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1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you! Any 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1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and overview - Ilia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9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Flow 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90163"/>
            <a:ext cx="10515600" cy="38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database system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96191"/>
              </p:ext>
            </p:extLst>
          </p:nvPr>
        </p:nvGraphicFramePr>
        <p:xfrm>
          <a:off x="838200" y="1467792"/>
          <a:ext cx="10825482" cy="511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247"/>
                <a:gridCol w="1804247"/>
                <a:gridCol w="1804247"/>
                <a:gridCol w="1804247"/>
                <a:gridCol w="1804247"/>
                <a:gridCol w="1804247"/>
              </a:tblGrid>
              <a:tr h="71189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Data model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Performance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Scalability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Flexibility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Complexity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Functionality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Key–value store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none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 (none)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Column-oriented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moderate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minimal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Document-oriented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variable (high)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variable (low)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Graph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FF0000"/>
                          </a:solidFill>
                          <a:effectLst/>
                        </a:rPr>
                        <a:t>graph theory</a:t>
                      </a:r>
                      <a:endParaRPr lang="en-CA" sz="2200" u="non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8586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Relational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moderate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relational</a:t>
                      </a:r>
                      <a:r>
                        <a:rPr lang="en-US" sz="2200" u="sng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algebra</a:t>
                      </a:r>
                      <a:endParaRPr lang="en-CA" sz="2200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10789"/>
            <a:ext cx="105156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</a:t>
            </a:r>
            <a:r>
              <a:rPr lang="en-US" dirty="0" smtClean="0"/>
              <a:t>Storage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62233"/>
              </p:ext>
            </p:extLst>
          </p:nvPr>
        </p:nvGraphicFramePr>
        <p:xfrm>
          <a:off x="838200" y="1361436"/>
          <a:ext cx="10744200" cy="4693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8330"/>
                <a:gridCol w="1948901"/>
                <a:gridCol w="2148616"/>
                <a:gridCol w="2148616"/>
                <a:gridCol w="2149737"/>
              </a:tblGrid>
              <a:tr h="215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Solutions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1531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Features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Zoho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Ninox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Caspio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Digital Ocean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Backup &amp; Recovery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Migration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Replication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 Security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Database Conversion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Mobile Access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Performance Analysis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Queries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Relational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Virtualization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Price/Month for 10 users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$150.00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$83.30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$59.00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$25 .00</a:t>
                      </a:r>
                      <a:endParaRPr lang="en-CA" sz="1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94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Milestones &amp; wrap up - Ilia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479</Words>
  <Application>Microsoft Office PowerPoint</Application>
  <PresentationFormat>Widescreen</PresentationFormat>
  <Paragraphs>168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 2</vt:lpstr>
      <vt:lpstr>Office Theme</vt:lpstr>
      <vt:lpstr>CEBD- 1250-BigDataStorage Team Snowstorm </vt:lpstr>
      <vt:lpstr>Agenda</vt:lpstr>
      <vt:lpstr>Introduction and overview - Ilia</vt:lpstr>
      <vt:lpstr>Data Flow </vt:lpstr>
      <vt:lpstr>Decision chart database system</vt:lpstr>
      <vt:lpstr>Entity Relationship Diagram (ERD)</vt:lpstr>
      <vt:lpstr>Decision Chart Storage</vt:lpstr>
      <vt:lpstr>PowerPoint Presentation</vt:lpstr>
      <vt:lpstr>Milestones &amp; wrap up - Ilia</vt:lpstr>
      <vt:lpstr>Thank you!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CEBD- 1250-BigDataStorage Team Snowstorm</dc:title>
  <dc:creator>Fritz Gyger</dc:creator>
  <cp:lastModifiedBy>Fritz Gyger</cp:lastModifiedBy>
  <cp:revision>13</cp:revision>
  <dcterms:created xsi:type="dcterms:W3CDTF">2019-03-14T20:37:52Z</dcterms:created>
  <dcterms:modified xsi:type="dcterms:W3CDTF">2019-03-21T21:53:16Z</dcterms:modified>
</cp:coreProperties>
</file>