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73B5E8-F539-4803-91AB-DBE9DA32BF58}" v="1695" dt="2019-06-11T17:51:27.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23" d="100"/>
          <a:sy n="123" d="100"/>
        </p:scale>
        <p:origin x="-11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rici, Luigi" userId="35a7b0b1-9a0d-4413-a5ff-916eb56bbfdd" providerId="ADAL" clId="{7A73B5E8-F539-4803-91AB-DBE9DA32BF58}"/>
    <pc:docChg chg="undo custSel addSld modSld">
      <pc:chgData name="Clerici, Luigi" userId="35a7b0b1-9a0d-4413-a5ff-916eb56bbfdd" providerId="ADAL" clId="{7A73B5E8-F539-4803-91AB-DBE9DA32BF58}" dt="2019-06-11T17:51:27.762" v="1695" actId="14100"/>
      <pc:docMkLst>
        <pc:docMk/>
      </pc:docMkLst>
      <pc:sldChg chg="modSp">
        <pc:chgData name="Clerici, Luigi" userId="35a7b0b1-9a0d-4413-a5ff-916eb56bbfdd" providerId="ADAL" clId="{7A73B5E8-F539-4803-91AB-DBE9DA32BF58}" dt="2019-06-11T17:15:48.301" v="1608" actId="27636"/>
        <pc:sldMkLst>
          <pc:docMk/>
          <pc:sldMk cId="1561037095" sldId="257"/>
        </pc:sldMkLst>
        <pc:spChg chg="mod">
          <ac:chgData name="Clerici, Luigi" userId="35a7b0b1-9a0d-4413-a5ff-916eb56bbfdd" providerId="ADAL" clId="{7A73B5E8-F539-4803-91AB-DBE9DA32BF58}" dt="2019-06-11T17:11:37.557" v="1571" actId="6549"/>
          <ac:spMkLst>
            <pc:docMk/>
            <pc:sldMk cId="1561037095" sldId="257"/>
            <ac:spMk id="2" creationId="{B808C485-5C20-471B-BC75-DD7D254194A0}"/>
          </ac:spMkLst>
        </pc:spChg>
        <pc:spChg chg="mod">
          <ac:chgData name="Clerici, Luigi" userId="35a7b0b1-9a0d-4413-a5ff-916eb56bbfdd" providerId="ADAL" clId="{7A73B5E8-F539-4803-91AB-DBE9DA32BF58}" dt="2019-06-11T17:15:48.301" v="1608" actId="27636"/>
          <ac:spMkLst>
            <pc:docMk/>
            <pc:sldMk cId="1561037095" sldId="257"/>
            <ac:spMk id="3" creationId="{3033D149-05C4-4301-94C4-8275C0C5F6F7}"/>
          </ac:spMkLst>
        </pc:spChg>
        <pc:spChg chg="mod">
          <ac:chgData name="Clerici, Luigi" userId="35a7b0b1-9a0d-4413-a5ff-916eb56bbfdd" providerId="ADAL" clId="{7A73B5E8-F539-4803-91AB-DBE9DA32BF58}" dt="2019-06-11T17:15:45.347" v="1606" actId="1076"/>
          <ac:spMkLst>
            <pc:docMk/>
            <pc:sldMk cId="1561037095" sldId="257"/>
            <ac:spMk id="4" creationId="{99BE9C27-A543-4FEF-83EE-8F28BCB2457C}"/>
          </ac:spMkLst>
        </pc:spChg>
        <pc:picChg chg="mod">
          <ac:chgData name="Clerici, Luigi" userId="35a7b0b1-9a0d-4413-a5ff-916eb56bbfdd" providerId="ADAL" clId="{7A73B5E8-F539-4803-91AB-DBE9DA32BF58}" dt="2019-06-11T17:15:40.968" v="1605" actId="1076"/>
          <ac:picMkLst>
            <pc:docMk/>
            <pc:sldMk cId="1561037095" sldId="257"/>
            <ac:picMk id="5" creationId="{B7DEAAB4-0920-4A1B-A435-0B6ACE34D117}"/>
          </ac:picMkLst>
        </pc:picChg>
      </pc:sldChg>
      <pc:sldChg chg="addSp delSp modSp">
        <pc:chgData name="Clerici, Luigi" userId="35a7b0b1-9a0d-4413-a5ff-916eb56bbfdd" providerId="ADAL" clId="{7A73B5E8-F539-4803-91AB-DBE9DA32BF58}" dt="2019-06-11T17:16:07.745" v="1609" actId="1076"/>
        <pc:sldMkLst>
          <pc:docMk/>
          <pc:sldMk cId="3158875861" sldId="258"/>
        </pc:sldMkLst>
        <pc:spChg chg="del">
          <ac:chgData name="Clerici, Luigi" userId="35a7b0b1-9a0d-4413-a5ff-916eb56bbfdd" providerId="ADAL" clId="{7A73B5E8-F539-4803-91AB-DBE9DA32BF58}" dt="2019-06-11T12:44:28.688" v="2" actId="478"/>
          <ac:spMkLst>
            <pc:docMk/>
            <pc:sldMk cId="3158875861" sldId="258"/>
            <ac:spMk id="2" creationId="{A310A3E0-8C4C-4528-A6CE-EFAD15ADED83}"/>
          </ac:spMkLst>
        </pc:spChg>
        <pc:spChg chg="del">
          <ac:chgData name="Clerici, Luigi" userId="35a7b0b1-9a0d-4413-a5ff-916eb56bbfdd" providerId="ADAL" clId="{7A73B5E8-F539-4803-91AB-DBE9DA32BF58}" dt="2019-06-11T12:44:18.240" v="0" actId="478"/>
          <ac:spMkLst>
            <pc:docMk/>
            <pc:sldMk cId="3158875861" sldId="258"/>
            <ac:spMk id="3" creationId="{B669DAA9-8DD6-465C-A51C-1EF1ABAAE1CA}"/>
          </ac:spMkLst>
        </pc:spChg>
        <pc:spChg chg="add mod">
          <ac:chgData name="Clerici, Luigi" userId="35a7b0b1-9a0d-4413-a5ff-916eb56bbfdd" providerId="ADAL" clId="{7A73B5E8-F539-4803-91AB-DBE9DA32BF58}" dt="2019-06-11T17:16:07.745" v="1609" actId="1076"/>
          <ac:spMkLst>
            <pc:docMk/>
            <pc:sldMk cId="3158875861" sldId="258"/>
            <ac:spMk id="4" creationId="{37F6524E-04D1-44F8-918B-B67F366C1676}"/>
          </ac:spMkLst>
        </pc:spChg>
        <pc:picChg chg="add mod">
          <ac:chgData name="Clerici, Luigi" userId="35a7b0b1-9a0d-4413-a5ff-916eb56bbfdd" providerId="ADAL" clId="{7A73B5E8-F539-4803-91AB-DBE9DA32BF58}" dt="2019-06-11T17:15:23.468" v="1601" actId="1076"/>
          <ac:picMkLst>
            <pc:docMk/>
            <pc:sldMk cId="3158875861" sldId="258"/>
            <ac:picMk id="5" creationId="{0C8C7F6E-DD23-4993-B869-BE8FDCAEE6A3}"/>
          </ac:picMkLst>
        </pc:picChg>
      </pc:sldChg>
      <pc:sldChg chg="addSp delSp modSp">
        <pc:chgData name="Clerici, Luigi" userId="35a7b0b1-9a0d-4413-a5ff-916eb56bbfdd" providerId="ADAL" clId="{7A73B5E8-F539-4803-91AB-DBE9DA32BF58}" dt="2019-06-11T17:15:12.990" v="1599" actId="14100"/>
        <pc:sldMkLst>
          <pc:docMk/>
          <pc:sldMk cId="2930851375" sldId="259"/>
        </pc:sldMkLst>
        <pc:spChg chg="del">
          <ac:chgData name="Clerici, Luigi" userId="35a7b0b1-9a0d-4413-a5ff-916eb56bbfdd" providerId="ADAL" clId="{7A73B5E8-F539-4803-91AB-DBE9DA32BF58}" dt="2019-06-11T12:51:42.947" v="516" actId="478"/>
          <ac:spMkLst>
            <pc:docMk/>
            <pc:sldMk cId="2930851375" sldId="259"/>
            <ac:spMk id="2" creationId="{E0286092-B41C-4E7A-8C31-C8E49C017B9D}"/>
          </ac:spMkLst>
        </pc:spChg>
        <pc:spChg chg="del">
          <ac:chgData name="Clerici, Luigi" userId="35a7b0b1-9a0d-4413-a5ff-916eb56bbfdd" providerId="ADAL" clId="{7A73B5E8-F539-4803-91AB-DBE9DA32BF58}" dt="2019-06-11T12:52:02.948" v="517" actId="478"/>
          <ac:spMkLst>
            <pc:docMk/>
            <pc:sldMk cId="2930851375" sldId="259"/>
            <ac:spMk id="3" creationId="{E67342F4-0AB8-401F-AC9E-54C57D05788F}"/>
          </ac:spMkLst>
        </pc:spChg>
        <pc:spChg chg="add mod">
          <ac:chgData name="Clerici, Luigi" userId="35a7b0b1-9a0d-4413-a5ff-916eb56bbfdd" providerId="ADAL" clId="{7A73B5E8-F539-4803-91AB-DBE9DA32BF58}" dt="2019-06-11T17:15:02.640" v="1597" actId="14100"/>
          <ac:spMkLst>
            <pc:docMk/>
            <pc:sldMk cId="2930851375" sldId="259"/>
            <ac:spMk id="4" creationId="{8DFA6800-585D-4080-8FA5-E0E200EC19B4}"/>
          </ac:spMkLst>
        </pc:spChg>
        <pc:picChg chg="add mod">
          <ac:chgData name="Clerici, Luigi" userId="35a7b0b1-9a0d-4413-a5ff-916eb56bbfdd" providerId="ADAL" clId="{7A73B5E8-F539-4803-91AB-DBE9DA32BF58}" dt="2019-06-11T17:15:12.990" v="1599" actId="14100"/>
          <ac:picMkLst>
            <pc:docMk/>
            <pc:sldMk cId="2930851375" sldId="259"/>
            <ac:picMk id="5" creationId="{C24FF42F-6DC9-4A86-8AD6-14CF03193A8B}"/>
          </ac:picMkLst>
        </pc:picChg>
      </pc:sldChg>
      <pc:sldChg chg="addSp delSp modSp add">
        <pc:chgData name="Clerici, Luigi" userId="35a7b0b1-9a0d-4413-a5ff-916eb56bbfdd" providerId="ADAL" clId="{7A73B5E8-F539-4803-91AB-DBE9DA32BF58}" dt="2019-06-11T17:16:38.888" v="1613" actId="255"/>
        <pc:sldMkLst>
          <pc:docMk/>
          <pc:sldMk cId="416342095" sldId="260"/>
        </pc:sldMkLst>
        <pc:spChg chg="del">
          <ac:chgData name="Clerici, Luigi" userId="35a7b0b1-9a0d-4413-a5ff-916eb56bbfdd" providerId="ADAL" clId="{7A73B5E8-F539-4803-91AB-DBE9DA32BF58}" dt="2019-06-11T12:55:36.425" v="821" actId="478"/>
          <ac:spMkLst>
            <pc:docMk/>
            <pc:sldMk cId="416342095" sldId="260"/>
            <ac:spMk id="2" creationId="{E170F892-EB78-4458-9E43-E364BB797023}"/>
          </ac:spMkLst>
        </pc:spChg>
        <pc:spChg chg="del">
          <ac:chgData name="Clerici, Luigi" userId="35a7b0b1-9a0d-4413-a5ff-916eb56bbfdd" providerId="ADAL" clId="{7A73B5E8-F539-4803-91AB-DBE9DA32BF58}" dt="2019-06-11T12:55:39.969" v="822" actId="478"/>
          <ac:spMkLst>
            <pc:docMk/>
            <pc:sldMk cId="416342095" sldId="260"/>
            <ac:spMk id="3" creationId="{A979E2C7-A4EE-4FDE-B61B-04F6D26E931C}"/>
          </ac:spMkLst>
        </pc:spChg>
        <pc:spChg chg="add mod">
          <ac:chgData name="Clerici, Luigi" userId="35a7b0b1-9a0d-4413-a5ff-916eb56bbfdd" providerId="ADAL" clId="{7A73B5E8-F539-4803-91AB-DBE9DA32BF58}" dt="2019-06-11T17:16:38.888" v="1613" actId="255"/>
          <ac:spMkLst>
            <pc:docMk/>
            <pc:sldMk cId="416342095" sldId="260"/>
            <ac:spMk id="5" creationId="{A20AB074-39DA-4FD2-A58F-D88B7655E9E9}"/>
          </ac:spMkLst>
        </pc:spChg>
        <pc:picChg chg="add mod">
          <ac:chgData name="Clerici, Luigi" userId="35a7b0b1-9a0d-4413-a5ff-916eb56bbfdd" providerId="ADAL" clId="{7A73B5E8-F539-4803-91AB-DBE9DA32BF58}" dt="2019-06-11T12:56:11.511" v="827" actId="1076"/>
          <ac:picMkLst>
            <pc:docMk/>
            <pc:sldMk cId="416342095" sldId="260"/>
            <ac:picMk id="4" creationId="{25149D9B-4398-47D8-98E6-4564C226C948}"/>
          </ac:picMkLst>
        </pc:picChg>
      </pc:sldChg>
      <pc:sldChg chg="addSp delSp modSp add">
        <pc:chgData name="Clerici, Luigi" userId="35a7b0b1-9a0d-4413-a5ff-916eb56bbfdd" providerId="ADAL" clId="{7A73B5E8-F539-4803-91AB-DBE9DA32BF58}" dt="2019-06-11T17:46:54.360" v="1680" actId="1036"/>
        <pc:sldMkLst>
          <pc:docMk/>
          <pc:sldMk cId="2807331276" sldId="261"/>
        </pc:sldMkLst>
        <pc:spChg chg="mod">
          <ac:chgData name="Clerici, Luigi" userId="35a7b0b1-9a0d-4413-a5ff-916eb56bbfdd" providerId="ADAL" clId="{7A73B5E8-F539-4803-91AB-DBE9DA32BF58}" dt="2019-06-11T17:11:48.219" v="1572" actId="20577"/>
          <ac:spMkLst>
            <pc:docMk/>
            <pc:sldMk cId="2807331276" sldId="261"/>
            <ac:spMk id="2" creationId="{49EE0791-2BEB-41B7-B270-D0C88A2A17FF}"/>
          </ac:spMkLst>
        </pc:spChg>
        <pc:spChg chg="del">
          <ac:chgData name="Clerici, Luigi" userId="35a7b0b1-9a0d-4413-a5ff-916eb56bbfdd" providerId="ADAL" clId="{7A73B5E8-F539-4803-91AB-DBE9DA32BF58}" dt="2019-06-11T14:02:57.484" v="919" actId="478"/>
          <ac:spMkLst>
            <pc:docMk/>
            <pc:sldMk cId="2807331276" sldId="261"/>
            <ac:spMk id="3" creationId="{42B422FF-7370-4883-B90F-B916CC0D0777}"/>
          </ac:spMkLst>
        </pc:spChg>
        <pc:spChg chg="add mod">
          <ac:chgData name="Clerici, Luigi" userId="35a7b0b1-9a0d-4413-a5ff-916eb56bbfdd" providerId="ADAL" clId="{7A73B5E8-F539-4803-91AB-DBE9DA32BF58}" dt="2019-06-11T17:46:54.360" v="1680" actId="1036"/>
          <ac:spMkLst>
            <pc:docMk/>
            <pc:sldMk cId="2807331276" sldId="261"/>
            <ac:spMk id="4" creationId="{D39C09B6-3AA2-4050-B5B9-ABD00811A14B}"/>
          </ac:spMkLst>
        </pc:spChg>
      </pc:sldChg>
      <pc:sldChg chg="addSp delSp modSp add">
        <pc:chgData name="Clerici, Luigi" userId="35a7b0b1-9a0d-4413-a5ff-916eb56bbfdd" providerId="ADAL" clId="{7A73B5E8-F539-4803-91AB-DBE9DA32BF58}" dt="2019-06-11T17:09:07.829" v="1529" actId="6549"/>
        <pc:sldMkLst>
          <pc:docMk/>
          <pc:sldMk cId="2999147626" sldId="262"/>
        </pc:sldMkLst>
        <pc:spChg chg="mod">
          <ac:chgData name="Clerici, Luigi" userId="35a7b0b1-9a0d-4413-a5ff-916eb56bbfdd" providerId="ADAL" clId="{7A73B5E8-F539-4803-91AB-DBE9DA32BF58}" dt="2019-06-11T16:51:58.602" v="994" actId="2711"/>
          <ac:spMkLst>
            <pc:docMk/>
            <pc:sldMk cId="2999147626" sldId="262"/>
            <ac:spMk id="2" creationId="{59BADC9D-D112-459E-9DE3-81220FBC433C}"/>
          </ac:spMkLst>
        </pc:spChg>
        <pc:spChg chg="del">
          <ac:chgData name="Clerici, Luigi" userId="35a7b0b1-9a0d-4413-a5ff-916eb56bbfdd" providerId="ADAL" clId="{7A73B5E8-F539-4803-91AB-DBE9DA32BF58}" dt="2019-06-11T16:51:46.677" v="993" actId="478"/>
          <ac:spMkLst>
            <pc:docMk/>
            <pc:sldMk cId="2999147626" sldId="262"/>
            <ac:spMk id="3" creationId="{62350EA5-B36B-4CDB-A4DD-BD01C9BB9DBB}"/>
          </ac:spMkLst>
        </pc:spChg>
        <pc:spChg chg="add del mod">
          <ac:chgData name="Clerici, Luigi" userId="35a7b0b1-9a0d-4413-a5ff-916eb56bbfdd" providerId="ADAL" clId="{7A73B5E8-F539-4803-91AB-DBE9DA32BF58}" dt="2019-06-11T17:09:07.829" v="1529" actId="6549"/>
          <ac:spMkLst>
            <pc:docMk/>
            <pc:sldMk cId="2999147626" sldId="262"/>
            <ac:spMk id="4" creationId="{86C6F171-B39B-43E9-92BF-2598F0C86358}"/>
          </ac:spMkLst>
        </pc:spChg>
        <pc:spChg chg="add del mod">
          <ac:chgData name="Clerici, Luigi" userId="35a7b0b1-9a0d-4413-a5ff-916eb56bbfdd" providerId="ADAL" clId="{7A73B5E8-F539-4803-91AB-DBE9DA32BF58}" dt="2019-06-11T16:58:46.229" v="1065" actId="478"/>
          <ac:spMkLst>
            <pc:docMk/>
            <pc:sldMk cId="2999147626" sldId="262"/>
            <ac:spMk id="5" creationId="{E2FB09C4-6231-4960-B89B-EF1BEB716DEC}"/>
          </ac:spMkLst>
        </pc:spChg>
      </pc:sldChg>
      <pc:sldChg chg="addSp delSp modSp add">
        <pc:chgData name="Clerici, Luigi" userId="35a7b0b1-9a0d-4413-a5ff-916eb56bbfdd" providerId="ADAL" clId="{7A73B5E8-F539-4803-91AB-DBE9DA32BF58}" dt="2019-06-11T17:10:01.181" v="1546" actId="20577"/>
        <pc:sldMkLst>
          <pc:docMk/>
          <pc:sldMk cId="75711140" sldId="263"/>
        </pc:sldMkLst>
        <pc:spChg chg="mod">
          <ac:chgData name="Clerici, Luigi" userId="35a7b0b1-9a0d-4413-a5ff-916eb56bbfdd" providerId="ADAL" clId="{7A73B5E8-F539-4803-91AB-DBE9DA32BF58}" dt="2019-06-11T17:10:01.181" v="1546" actId="20577"/>
          <ac:spMkLst>
            <pc:docMk/>
            <pc:sldMk cId="75711140" sldId="263"/>
            <ac:spMk id="2" creationId="{31B9E875-C2B0-4BCD-8B86-00F0B19D591F}"/>
          </ac:spMkLst>
        </pc:spChg>
        <pc:spChg chg="del">
          <ac:chgData name="Clerici, Luigi" userId="35a7b0b1-9a0d-4413-a5ff-916eb56bbfdd" providerId="ADAL" clId="{7A73B5E8-F539-4803-91AB-DBE9DA32BF58}" dt="2019-06-11T16:53:42.004" v="996" actId="478"/>
          <ac:spMkLst>
            <pc:docMk/>
            <pc:sldMk cId="75711140" sldId="263"/>
            <ac:spMk id="3" creationId="{BBBAB84D-4376-493D-8824-A48BF90BDB8B}"/>
          </ac:spMkLst>
        </pc:spChg>
        <pc:spChg chg="add del mod">
          <ac:chgData name="Clerici, Luigi" userId="35a7b0b1-9a0d-4413-a5ff-916eb56bbfdd" providerId="ADAL" clId="{7A73B5E8-F539-4803-91AB-DBE9DA32BF58}" dt="2019-06-11T16:56:17.215" v="1029"/>
          <ac:spMkLst>
            <pc:docMk/>
            <pc:sldMk cId="75711140" sldId="263"/>
            <ac:spMk id="4" creationId="{DC2BD8E5-CE82-4F01-8D71-851ABA1705CB}"/>
          </ac:spMkLst>
        </pc:spChg>
        <pc:spChg chg="add del mod">
          <ac:chgData name="Clerici, Luigi" userId="35a7b0b1-9a0d-4413-a5ff-916eb56bbfdd" providerId="ADAL" clId="{7A73B5E8-F539-4803-91AB-DBE9DA32BF58}" dt="2019-06-11T16:55:11.804" v="1019" actId="478"/>
          <ac:spMkLst>
            <pc:docMk/>
            <pc:sldMk cId="75711140" sldId="263"/>
            <ac:spMk id="5" creationId="{84C161D7-2BFD-4A66-AADE-77967DB937FA}"/>
          </ac:spMkLst>
        </pc:spChg>
        <pc:spChg chg="add del mod">
          <ac:chgData name="Clerici, Luigi" userId="35a7b0b1-9a0d-4413-a5ff-916eb56bbfdd" providerId="ADAL" clId="{7A73B5E8-F539-4803-91AB-DBE9DA32BF58}" dt="2019-06-11T16:55:06.860" v="1017" actId="478"/>
          <ac:spMkLst>
            <pc:docMk/>
            <pc:sldMk cId="75711140" sldId="263"/>
            <ac:spMk id="6" creationId="{453EFFC7-D7D3-41E7-807F-DB223E24001B}"/>
          </ac:spMkLst>
        </pc:spChg>
        <pc:spChg chg="add del mod">
          <ac:chgData name="Clerici, Luigi" userId="35a7b0b1-9a0d-4413-a5ff-916eb56bbfdd" providerId="ADAL" clId="{7A73B5E8-F539-4803-91AB-DBE9DA32BF58}" dt="2019-06-11T16:55:01.507" v="1015" actId="478"/>
          <ac:spMkLst>
            <pc:docMk/>
            <pc:sldMk cId="75711140" sldId="263"/>
            <ac:spMk id="7" creationId="{E11749FA-89DC-4D32-B8C0-1D7E50CCA174}"/>
          </ac:spMkLst>
        </pc:spChg>
        <pc:spChg chg="add del mod">
          <ac:chgData name="Clerici, Luigi" userId="35a7b0b1-9a0d-4413-a5ff-916eb56bbfdd" providerId="ADAL" clId="{7A73B5E8-F539-4803-91AB-DBE9DA32BF58}" dt="2019-06-11T16:56:05.080" v="1028"/>
          <ac:spMkLst>
            <pc:docMk/>
            <pc:sldMk cId="75711140" sldId="263"/>
            <ac:spMk id="8" creationId="{9C94D51A-D695-4024-BB7D-F7C22B4301B3}"/>
          </ac:spMkLst>
        </pc:spChg>
        <pc:spChg chg="add mod">
          <ac:chgData name="Clerici, Luigi" userId="35a7b0b1-9a0d-4413-a5ff-916eb56bbfdd" providerId="ADAL" clId="{7A73B5E8-F539-4803-91AB-DBE9DA32BF58}" dt="2019-06-11T16:56:34.955" v="1032"/>
          <ac:spMkLst>
            <pc:docMk/>
            <pc:sldMk cId="75711140" sldId="263"/>
            <ac:spMk id="9" creationId="{EF8E25FC-D3FA-4499-A955-87480007A3C2}"/>
          </ac:spMkLst>
        </pc:spChg>
      </pc:sldChg>
      <pc:sldChg chg="delSp modSp add">
        <pc:chgData name="Clerici, Luigi" userId="35a7b0b1-9a0d-4413-a5ff-916eb56bbfdd" providerId="ADAL" clId="{7A73B5E8-F539-4803-91AB-DBE9DA32BF58}" dt="2019-06-11T17:11:04.457" v="1559" actId="1076"/>
        <pc:sldMkLst>
          <pc:docMk/>
          <pc:sldMk cId="3970934480" sldId="264"/>
        </pc:sldMkLst>
        <pc:spChg chg="mod">
          <ac:chgData name="Clerici, Luigi" userId="35a7b0b1-9a0d-4413-a5ff-916eb56bbfdd" providerId="ADAL" clId="{7A73B5E8-F539-4803-91AB-DBE9DA32BF58}" dt="2019-06-11T17:11:04.457" v="1559" actId="1076"/>
          <ac:spMkLst>
            <pc:docMk/>
            <pc:sldMk cId="3970934480" sldId="264"/>
            <ac:spMk id="2" creationId="{4C828AEC-5E50-4EC2-A863-8B2BB9FDF412}"/>
          </ac:spMkLst>
        </pc:spChg>
        <pc:spChg chg="del">
          <ac:chgData name="Clerici, Luigi" userId="35a7b0b1-9a0d-4413-a5ff-916eb56bbfdd" providerId="ADAL" clId="{7A73B5E8-F539-4803-91AB-DBE9DA32BF58}" dt="2019-06-11T17:10:18.589" v="1558" actId="478"/>
          <ac:spMkLst>
            <pc:docMk/>
            <pc:sldMk cId="3970934480" sldId="264"/>
            <ac:spMk id="3" creationId="{DF118614-F95C-493B-941A-5C19554C3E28}"/>
          </ac:spMkLst>
        </pc:spChg>
      </pc:sldChg>
      <pc:sldChg chg="modSp add">
        <pc:chgData name="Clerici, Luigi" userId="35a7b0b1-9a0d-4413-a5ff-916eb56bbfdd" providerId="ADAL" clId="{7A73B5E8-F539-4803-91AB-DBE9DA32BF58}" dt="2019-06-11T17:51:27.762" v="1695" actId="14100"/>
        <pc:sldMkLst>
          <pc:docMk/>
          <pc:sldMk cId="2216719524" sldId="265"/>
        </pc:sldMkLst>
        <pc:spChg chg="mod">
          <ac:chgData name="Clerici, Luigi" userId="35a7b0b1-9a0d-4413-a5ff-916eb56bbfdd" providerId="ADAL" clId="{7A73B5E8-F539-4803-91AB-DBE9DA32BF58}" dt="2019-06-11T17:50:58.847" v="1694" actId="6549"/>
          <ac:spMkLst>
            <pc:docMk/>
            <pc:sldMk cId="2216719524" sldId="265"/>
            <ac:spMk id="2" creationId="{9BA6451C-A7EE-409A-BB58-E3A481EA2725}"/>
          </ac:spMkLst>
        </pc:spChg>
        <pc:spChg chg="mod">
          <ac:chgData name="Clerici, Luigi" userId="35a7b0b1-9a0d-4413-a5ff-916eb56bbfdd" providerId="ADAL" clId="{7A73B5E8-F539-4803-91AB-DBE9DA32BF58}" dt="2019-06-11T17:51:27.762" v="1695" actId="14100"/>
          <ac:spMkLst>
            <pc:docMk/>
            <pc:sldMk cId="2216719524" sldId="265"/>
            <ac:spMk id="3" creationId="{B75871FE-5412-40E3-B257-3C96F720A6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11/06/2019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8436175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11/06/2019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0841400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11/06/2019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742172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11/06/2019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30136945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B3B7F-336A-44A9-AD62-950034135863}" type="datetimeFigureOut">
              <a:rPr lang="en-CA" smtClean="0"/>
              <a:t>11/06/2019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8897307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52B3B7F-336A-44A9-AD62-950034135863}" type="datetimeFigureOut">
              <a:rPr lang="en-CA" smtClean="0"/>
              <a:t>11/06/2019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2004182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52B3B7F-336A-44A9-AD62-950034135863}" type="datetimeFigureOut">
              <a:rPr lang="en-CA" smtClean="0"/>
              <a:t>11/06/2019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27865595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52B3B7F-336A-44A9-AD62-950034135863}" type="datetimeFigureOut">
              <a:rPr lang="en-CA" smtClean="0"/>
              <a:t>11/06/2019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4283627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B3B7F-336A-44A9-AD62-950034135863}" type="datetimeFigureOut">
              <a:rPr lang="en-CA" smtClean="0"/>
              <a:t>11/06/2019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1546140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B3B7F-336A-44A9-AD62-950034135863}" type="datetimeFigureOut">
              <a:rPr lang="en-CA" smtClean="0"/>
              <a:t>11/06/2019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317807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B3B7F-336A-44A9-AD62-950034135863}" type="datetimeFigureOut">
              <a:rPr lang="en-CA" smtClean="0"/>
              <a:t>11/06/2019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7479008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B3B7F-336A-44A9-AD62-950034135863}" type="datetimeFigureOut">
              <a:rPr lang="en-CA" smtClean="0"/>
              <a:t>11/06/2019</a:t>
            </a:fld>
            <a:endParaRPr lang="en-CA"/>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98AD2-47EA-433C-8824-57D75872DD0F}" type="slidenum">
              <a:rPr lang="en-CA" smtClean="0"/>
              <a:t>‹#›</a:t>
            </a:fld>
            <a:endParaRPr lang="en-CA"/>
          </a:p>
        </p:txBody>
      </p:sp>
    </p:spTree>
    <p:extLst>
      <p:ext uri="{BB962C8B-B14F-4D97-AF65-F5344CB8AC3E}">
        <p14:creationId xmlns:p14="http://schemas.microsoft.com/office/powerpoint/2010/main" val="25097898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anada.ca/en/health-canada/services/pest-control-tips/bedbugs-how-do-i-get-rid-them.html" TargetMode="External"/><Relationship Id="rId2" Type="http://schemas.openxmlformats.org/officeDocument/2006/relationships/hyperlink" Target="https://www.epa.gov/bedbugs/do-it-yourself-bed-bug-control" TargetMode="External"/><Relationship Id="rId1" Type="http://schemas.openxmlformats.org/officeDocument/2006/relationships/slideLayout" Target="../slideLayouts/slideLayout2.xml"/><Relationship Id="rId5" Type="http://schemas.openxmlformats.org/officeDocument/2006/relationships/hyperlink" Target="https://www.webmd.com/skin-problems-and-treatments/guide/bedbugs-infestation#1" TargetMode="External"/><Relationship Id="rId4" Type="http://schemas.openxmlformats.org/officeDocument/2006/relationships/hyperlink" Target="https://en.wikipedia.org/wiki/Boroughs_of_Montrea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owardsdatascience.com/the-random-forest-algorithm-d457d499ffc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18946-A13E-4DA6-8675-238B6FAEAB4E}"/>
              </a:ext>
            </a:extLst>
          </p:cNvPr>
          <p:cNvSpPr>
            <a:spLocks noGrp="1"/>
          </p:cNvSpPr>
          <p:nvPr>
            <p:ph type="ctrTitle"/>
          </p:nvPr>
        </p:nvSpPr>
        <p:spPr>
          <a:xfrm>
            <a:off x="1338471" y="1272209"/>
            <a:ext cx="9144000" cy="3525078"/>
          </a:xfrm>
        </p:spPr>
        <p:txBody>
          <a:bodyPr>
            <a:normAutofit/>
          </a:bodyPr>
          <a:lstStyle/>
          <a:p>
            <a:r>
              <a:rPr lang="en-CA" sz="3600" dirty="0">
                <a:latin typeface="Calibri" panose="020F0502020204030204" pitchFamily="34" charset="0"/>
                <a:cs typeface="Calibri" panose="020F0502020204030204" pitchFamily="34" charset="0"/>
              </a:rPr>
              <a:t>CEBD </a:t>
            </a:r>
            <a:r>
              <a:rPr lang="en-CA" sz="3600" dirty="0" smtClean="0">
                <a:latin typeface="Calibri" panose="020F0502020204030204" pitchFamily="34" charset="0"/>
                <a:cs typeface="Calibri" panose="020F0502020204030204" pitchFamily="34" charset="0"/>
              </a:rPr>
              <a:t>1260 - BIG </a:t>
            </a:r>
            <a:r>
              <a:rPr lang="en-CA" sz="3600" dirty="0">
                <a:latin typeface="Calibri" panose="020F0502020204030204" pitchFamily="34" charset="0"/>
                <a:cs typeface="Calibri" panose="020F0502020204030204" pitchFamily="34" charset="0"/>
              </a:rPr>
              <a:t>DATA ANALYTICS</a:t>
            </a:r>
            <a:br>
              <a:rPr lang="en-CA" sz="3600" dirty="0">
                <a:latin typeface="Calibri" panose="020F0502020204030204" pitchFamily="34" charset="0"/>
                <a:cs typeface="Calibri" panose="020F0502020204030204" pitchFamily="34" charset="0"/>
              </a:rPr>
            </a:br>
            <a:r>
              <a:rPr lang="en-CA" sz="2800" dirty="0">
                <a:latin typeface="Calibri" panose="020F0502020204030204" pitchFamily="34" charset="0"/>
                <a:cs typeface="Calibri" panose="020F0502020204030204" pitchFamily="34" charset="0"/>
              </a:rPr>
              <a:t>SPRING </a:t>
            </a:r>
            <a:r>
              <a:rPr lang="en-CA" sz="2800" dirty="0" smtClean="0">
                <a:latin typeface="Calibri" panose="020F0502020204030204" pitchFamily="34" charset="0"/>
                <a:cs typeface="Calibri" panose="020F0502020204030204" pitchFamily="34" charset="0"/>
              </a:rPr>
              <a:t>2019</a:t>
            </a:r>
            <a:r>
              <a:rPr lang="en-CA" sz="3200" dirty="0" smtClean="0">
                <a:latin typeface="Calibri" panose="020F0502020204030204" pitchFamily="34" charset="0"/>
                <a:cs typeface="Calibri" panose="020F0502020204030204" pitchFamily="34" charset="0"/>
              </a:rPr>
              <a:t/>
            </a:r>
            <a:br>
              <a:rPr lang="en-CA" sz="3200" dirty="0" smtClean="0">
                <a:latin typeface="Calibri" panose="020F0502020204030204" pitchFamily="34" charset="0"/>
                <a:cs typeface="Calibri" panose="020F0502020204030204" pitchFamily="34" charset="0"/>
              </a:rPr>
            </a:br>
            <a:r>
              <a:rPr lang="en-CA" sz="3200" dirty="0">
                <a:latin typeface="Calibri" panose="020F0502020204030204" pitchFamily="34" charset="0"/>
                <a:cs typeface="Calibri" panose="020F0502020204030204" pitchFamily="34" charset="0"/>
              </a:rPr>
              <a:t/>
            </a:r>
            <a:br>
              <a:rPr lang="en-CA" sz="3200" dirty="0">
                <a:latin typeface="Calibri" panose="020F0502020204030204" pitchFamily="34" charset="0"/>
                <a:cs typeface="Calibri" panose="020F0502020204030204" pitchFamily="34" charset="0"/>
              </a:rPr>
            </a:br>
            <a:r>
              <a:rPr lang="en-CA" sz="3200" dirty="0" smtClean="0">
                <a:latin typeface="Calibri" panose="020F0502020204030204" pitchFamily="34" charset="0"/>
                <a:cs typeface="Calibri" panose="020F0502020204030204" pitchFamily="34" charset="0"/>
              </a:rPr>
              <a:t>Project Swarm: </a:t>
            </a:r>
            <a:r>
              <a:rPr lang="en-CA" sz="2800" dirty="0" smtClean="0">
                <a:latin typeface="Calibri" panose="020F0502020204030204" pitchFamily="34" charset="0"/>
                <a:cs typeface="Calibri" panose="020F0502020204030204" pitchFamily="34" charset="0"/>
              </a:rPr>
              <a:t/>
            </a:r>
            <a:br>
              <a:rPr lang="en-CA" sz="2800" dirty="0" smtClean="0">
                <a:latin typeface="Calibri" panose="020F0502020204030204" pitchFamily="34" charset="0"/>
                <a:cs typeface="Calibri" panose="020F0502020204030204" pitchFamily="34" charset="0"/>
              </a:rPr>
            </a:br>
            <a:r>
              <a:rPr lang="en-CA" sz="2400" dirty="0" smtClean="0">
                <a:latin typeface="Calibri" panose="020F0502020204030204" pitchFamily="34" charset="0"/>
                <a:cs typeface="Calibri" panose="020F0502020204030204" pitchFamily="34" charset="0"/>
              </a:rPr>
              <a:t>Web App for determining the quarantine period due to a </a:t>
            </a:r>
            <a:br>
              <a:rPr lang="en-CA" sz="2400" dirty="0" smtClean="0">
                <a:latin typeface="Calibri" panose="020F0502020204030204" pitchFamily="34" charset="0"/>
                <a:cs typeface="Calibri" panose="020F0502020204030204" pitchFamily="34" charset="0"/>
              </a:rPr>
            </a:br>
            <a:r>
              <a:rPr lang="en-CA" sz="2400" dirty="0" smtClean="0">
                <a:latin typeface="Calibri" panose="020F0502020204030204" pitchFamily="34" charset="0"/>
                <a:cs typeface="Calibri" panose="020F0502020204030204" pitchFamily="34" charset="0"/>
              </a:rPr>
              <a:t>Bed bug infestation</a:t>
            </a:r>
            <a:r>
              <a:rPr lang="en-CA" dirty="0"/>
              <a:t/>
            </a:r>
            <a:br>
              <a:rPr lang="en-CA" dirty="0"/>
            </a:br>
            <a:endParaRPr lang="en-CA" dirty="0"/>
          </a:p>
        </p:txBody>
      </p:sp>
      <p:sp>
        <p:nvSpPr>
          <p:cNvPr id="4" name="TextBox 3">
            <a:extLst>
              <a:ext uri="{FF2B5EF4-FFF2-40B4-BE49-F238E27FC236}">
                <a16:creationId xmlns:a16="http://schemas.microsoft.com/office/drawing/2014/main" xmlns="" id="{33FE0815-7B5E-4A5C-BCFB-4337AE2AAC68}"/>
              </a:ext>
            </a:extLst>
          </p:cNvPr>
          <p:cNvSpPr txBox="1"/>
          <p:nvPr/>
        </p:nvSpPr>
        <p:spPr>
          <a:xfrm>
            <a:off x="7991061" y="5698439"/>
            <a:ext cx="3684104" cy="369332"/>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Ilia </a:t>
            </a:r>
            <a:r>
              <a:rPr lang="en-CA" dirty="0" err="1" smtClean="0">
                <a:latin typeface="Calibri" panose="020F0502020204030204" pitchFamily="34" charset="0"/>
                <a:cs typeface="Calibri" panose="020F0502020204030204" pitchFamily="34" charset="0"/>
              </a:rPr>
              <a:t>Kassianenko</a:t>
            </a:r>
            <a:r>
              <a:rPr lang="en-CA" dirty="0">
                <a:latin typeface="Calibri" panose="020F0502020204030204" pitchFamily="34" charset="0"/>
                <a:cs typeface="Calibri" panose="020F0502020204030204" pitchFamily="34" charset="0"/>
              </a:rPr>
              <a:t> </a:t>
            </a:r>
            <a:r>
              <a:rPr lang="en-CA" dirty="0" smtClean="0">
                <a:latin typeface="Calibri" panose="020F0502020204030204" pitchFamily="34" charset="0"/>
                <a:cs typeface="Calibri" panose="020F0502020204030204" pitchFamily="34" charset="0"/>
              </a:rPr>
              <a:t>&amp;</a:t>
            </a:r>
            <a:r>
              <a:rPr lang="en-CA" dirty="0" smtClean="0">
                <a:latin typeface="Calibri" panose="020F0502020204030204" pitchFamily="34" charset="0"/>
                <a:cs typeface="Calibri" panose="020F0502020204030204" pitchFamily="34" charset="0"/>
              </a:rPr>
              <a:t> </a:t>
            </a:r>
            <a:r>
              <a:rPr lang="en-CA" dirty="0">
                <a:latin typeface="Calibri" panose="020F0502020204030204" pitchFamily="34" charset="0"/>
                <a:cs typeface="Calibri" panose="020F0502020204030204" pitchFamily="34" charset="0"/>
              </a:rPr>
              <a:t>Luigi Clerici</a:t>
            </a:r>
            <a:endParaRPr lang="en-CA" dirty="0"/>
          </a:p>
        </p:txBody>
      </p:sp>
    </p:spTree>
    <p:extLst>
      <p:ext uri="{BB962C8B-B14F-4D97-AF65-F5344CB8AC3E}">
        <p14:creationId xmlns:p14="http://schemas.microsoft.com/office/powerpoint/2010/main" val="3491174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6451C-A7EE-409A-BB58-E3A481EA2725}"/>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xmlns="" id="{B75871FE-5412-40E3-B257-3C96F720A69A}"/>
              </a:ext>
            </a:extLst>
          </p:cNvPr>
          <p:cNvSpPr>
            <a:spLocks noGrp="1"/>
          </p:cNvSpPr>
          <p:nvPr>
            <p:ph idx="1"/>
          </p:nvPr>
        </p:nvSpPr>
        <p:spPr>
          <a:xfrm>
            <a:off x="838200" y="1825633"/>
            <a:ext cx="10515600" cy="2936875"/>
          </a:xfrm>
        </p:spPr>
        <p:txBody>
          <a:bodyPr/>
          <a:lstStyle/>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r>
              <a:rPr lang="en-CA" sz="1200" u="sng" dirty="0">
                <a:latin typeface="Calibri" panose="020F0502020204030204" pitchFamily="34" charset="0"/>
                <a:cs typeface="Calibri" panose="020F0502020204030204" pitchFamily="34" charset="0"/>
                <a:hlinkClick r:id="rId2"/>
              </a:rPr>
              <a:t>https://www.epa.gov/bedbugs/do-it-yourself-bed-bug-control</a:t>
            </a:r>
            <a:endParaRPr lang="en-CA" sz="1200" dirty="0">
              <a:latin typeface="Calibri" panose="020F0502020204030204" pitchFamily="34" charset="0"/>
              <a:cs typeface="Calibri" panose="020F0502020204030204" pitchFamily="34" charset="0"/>
            </a:endParaRPr>
          </a:p>
          <a:p>
            <a:r>
              <a:rPr lang="en-CA" sz="1200" u="sng" dirty="0">
                <a:latin typeface="Calibri" panose="020F0502020204030204" pitchFamily="34" charset="0"/>
                <a:cs typeface="Calibri" panose="020F0502020204030204" pitchFamily="34" charset="0"/>
                <a:hlinkClick r:id="rId3"/>
              </a:rPr>
              <a:t>https://www.canada.ca/en/health-canada/services/pest-control-tips/bedbugs-how-do-i-get-rid-them.html</a:t>
            </a:r>
            <a:endParaRPr lang="en-CA" sz="1200" u="sng" dirty="0">
              <a:latin typeface="Calibri" panose="020F0502020204030204" pitchFamily="34" charset="0"/>
              <a:cs typeface="Calibri" panose="020F0502020204030204" pitchFamily="34" charset="0"/>
            </a:endParaRPr>
          </a:p>
          <a:p>
            <a:r>
              <a:rPr lang="en-CA" sz="1200" dirty="0">
                <a:hlinkClick r:id="rId4"/>
              </a:rPr>
              <a:t>https://en.wikipedia.org/wiki/Boroughs_of_Montreal</a:t>
            </a:r>
            <a:endParaRPr lang="en-CA" sz="1200" dirty="0"/>
          </a:p>
          <a:p>
            <a:r>
              <a:rPr lang="en-CA" sz="1200" u="sng" dirty="0">
                <a:latin typeface="Calibri" panose="020F0502020204030204" pitchFamily="34" charset="0"/>
                <a:cs typeface="Calibri" panose="020F0502020204030204" pitchFamily="34" charset="0"/>
                <a:hlinkClick r:id="rId5"/>
              </a:rPr>
              <a:t>https://www.webmd.com/skin-problems-and-treatments/guide/bedbugs-infestation#1</a:t>
            </a:r>
            <a:endParaRPr lang="en-CA" sz="1200" u="sng" dirty="0">
              <a:latin typeface="Calibri" panose="020F0502020204030204" pitchFamily="34" charset="0"/>
              <a:cs typeface="Calibri" panose="020F0502020204030204" pitchFamily="34" charset="0"/>
            </a:endParaRPr>
          </a:p>
          <a:p>
            <a:endParaRPr lang="en-CA" sz="1200" u="sng" dirty="0">
              <a:latin typeface="Calibri" panose="020F0502020204030204" pitchFamily="34" charset="0"/>
              <a:cs typeface="Calibri" panose="020F0502020204030204" pitchFamily="34" charset="0"/>
            </a:endParaRPr>
          </a:p>
          <a:p>
            <a:endParaRPr lang="en-US" sz="1200" u="sng" dirty="0">
              <a:latin typeface="Calibri" panose="020F0502020204030204" pitchFamily="34" charset="0"/>
              <a:cs typeface="Calibri" panose="020F0502020204030204" pitchFamily="34" charset="0"/>
            </a:endParaRPr>
          </a:p>
          <a:p>
            <a:endParaRPr lang="en-CA" dirty="0"/>
          </a:p>
        </p:txBody>
      </p:sp>
    </p:spTree>
    <p:extLst>
      <p:ext uri="{BB962C8B-B14F-4D97-AF65-F5344CB8AC3E}">
        <p14:creationId xmlns:p14="http://schemas.microsoft.com/office/powerpoint/2010/main" val="2216719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8C485-5C20-471B-BC75-DD7D254194A0}"/>
              </a:ext>
            </a:extLst>
          </p:cNvPr>
          <p:cNvSpPr>
            <a:spLocks noGrp="1"/>
          </p:cNvSpPr>
          <p:nvPr>
            <p:ph type="title"/>
          </p:nvPr>
        </p:nvSpPr>
        <p:spPr>
          <a:xfrm>
            <a:off x="838200" y="913715"/>
            <a:ext cx="10515600" cy="735106"/>
          </a:xfrm>
        </p:spPr>
        <p:txBody>
          <a:bodyPr>
            <a:normAutofit fontScale="90000"/>
          </a:bodyPr>
          <a:lstStyle/>
          <a:p>
            <a:r>
              <a:rPr lang="en-CA" dirty="0">
                <a:latin typeface="Calibri" panose="020F0502020204030204" pitchFamily="34" charset="0"/>
                <a:cs typeface="Calibri" panose="020F0502020204030204" pitchFamily="34" charset="0"/>
              </a:rPr>
              <a:t>Problem Definition</a:t>
            </a:r>
          </a:p>
        </p:txBody>
      </p:sp>
      <p:sp>
        <p:nvSpPr>
          <p:cNvPr id="3" name="Content Placeholder 2">
            <a:extLst>
              <a:ext uri="{FF2B5EF4-FFF2-40B4-BE49-F238E27FC236}">
                <a16:creationId xmlns:a16="http://schemas.microsoft.com/office/drawing/2014/main" xmlns="" id="{3033D149-05C4-4301-94C4-8275C0C5F6F7}"/>
              </a:ext>
            </a:extLst>
          </p:cNvPr>
          <p:cNvSpPr>
            <a:spLocks noGrp="1"/>
          </p:cNvSpPr>
          <p:nvPr>
            <p:ph idx="1"/>
          </p:nvPr>
        </p:nvSpPr>
        <p:spPr>
          <a:xfrm>
            <a:off x="1066805" y="1692282"/>
            <a:ext cx="10039351" cy="1203325"/>
          </a:xfrm>
        </p:spPr>
        <p:txBody>
          <a:bodyPr>
            <a:normAutofit/>
          </a:bodyPr>
          <a:lstStyle/>
          <a:p>
            <a:pPr marL="0" indent="0">
              <a:buNone/>
            </a:pPr>
            <a:r>
              <a:rPr lang="en-CA" sz="1400" dirty="0">
                <a:latin typeface="Calibri" panose="020F0502020204030204" pitchFamily="34" charset="0"/>
                <a:cs typeface="Calibri" panose="020F0502020204030204" pitchFamily="34" charset="0"/>
              </a:rPr>
              <a:t>Our analysis centers around the bedbug infestation issue affecting the boroughs of the island of Montreal.  Some boroughs and neighborhoods have been impacted considerably more than others.  While some escape this nightmare, others have to live through the chaotic turmoil of an extermination procedure.  An infestation can turn a relatively tranquil existence upside down and impact one’s life temporarily through the tedious and time consuming process required to eradicate these bugs from your home and the costs associated to it.  The tracking of the dataset declarations to the city began in 2011.</a:t>
            </a:r>
            <a:endParaRPr lang="en-CA" dirty="0"/>
          </a:p>
        </p:txBody>
      </p:sp>
      <p:sp>
        <p:nvSpPr>
          <p:cNvPr id="4" name="TextBox 3">
            <a:extLst>
              <a:ext uri="{FF2B5EF4-FFF2-40B4-BE49-F238E27FC236}">
                <a16:creationId xmlns:a16="http://schemas.microsoft.com/office/drawing/2014/main" xmlns="" id="{99BE9C27-A543-4FEF-83EE-8F28BCB2457C}"/>
              </a:ext>
            </a:extLst>
          </p:cNvPr>
          <p:cNvSpPr txBox="1"/>
          <p:nvPr/>
        </p:nvSpPr>
        <p:spPr>
          <a:xfrm>
            <a:off x="1066800" y="3094539"/>
            <a:ext cx="7239000"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Dataset view by Month and Borough since 2011.</a:t>
            </a:r>
            <a:endParaRPr lang="en-CA" sz="1400" dirty="0">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7"/>
          <a:stretch/>
        </p:blipFill>
        <p:spPr bwMode="auto">
          <a:xfrm>
            <a:off x="3456122" y="3483017"/>
            <a:ext cx="4919744" cy="3275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037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37F6524E-04D1-44F8-918B-B67F366C1676}"/>
              </a:ext>
            </a:extLst>
          </p:cNvPr>
          <p:cNvSpPr>
            <a:spLocks noGrp="1"/>
          </p:cNvSpPr>
          <p:nvPr>
            <p:ph idx="1"/>
          </p:nvPr>
        </p:nvSpPr>
        <p:spPr>
          <a:xfrm>
            <a:off x="1047751" y="5665585"/>
            <a:ext cx="10096500" cy="771378"/>
          </a:xfrm>
        </p:spPr>
        <p:txBody>
          <a:bodyPr>
            <a:normAutofit/>
          </a:bodyPr>
          <a:lstStyle/>
          <a:p>
            <a:pPr marL="0" indent="0">
              <a:buNone/>
            </a:pPr>
            <a:r>
              <a:rPr lang="en-CA" sz="1400" dirty="0">
                <a:latin typeface="Calibri" panose="020F0502020204030204" pitchFamily="34" charset="0"/>
                <a:cs typeface="Calibri" panose="020F0502020204030204" pitchFamily="34" charset="0"/>
              </a:rPr>
              <a:t>Same data as previously illustrated.  When we group the boroughs together and view them on a monthly scale, we can easily see when the issue is at it’s peak.  The period from June through October is the most problematic.</a:t>
            </a:r>
            <a:endParaRPr lang="en-CA" sz="1900" dirty="0">
              <a:latin typeface="Calibri" panose="020F0502020204030204" pitchFamily="34" charset="0"/>
              <a:cs typeface="Calibri" panose="020F0502020204030204" pitchFamily="34" charset="0"/>
            </a:endParaRPr>
          </a:p>
          <a:p>
            <a:pPr marL="0" indent="0">
              <a:buNone/>
            </a:pPr>
            <a:endParaRPr lang="en-CA" dirty="0"/>
          </a:p>
        </p:txBody>
      </p:sp>
      <p:pic>
        <p:nvPicPr>
          <p:cNvPr id="5" name="Picture 4">
            <a:extLst>
              <a:ext uri="{FF2B5EF4-FFF2-40B4-BE49-F238E27FC236}">
                <a16:creationId xmlns:a16="http://schemas.microsoft.com/office/drawing/2014/main" xmlns="" id="{0C8C7F6E-DD23-4993-B869-BE8FDCAEE6A3}"/>
              </a:ext>
            </a:extLst>
          </p:cNvPr>
          <p:cNvPicPr/>
          <p:nvPr/>
        </p:nvPicPr>
        <p:blipFill>
          <a:blip r:embed="rId2"/>
          <a:stretch>
            <a:fillRect/>
          </a:stretch>
        </p:blipFill>
        <p:spPr>
          <a:xfrm>
            <a:off x="1017201" y="1174734"/>
            <a:ext cx="9745903" cy="3876668"/>
          </a:xfrm>
          <a:prstGeom prst="rect">
            <a:avLst/>
          </a:prstGeom>
        </p:spPr>
      </p:pic>
    </p:spTree>
    <p:extLst>
      <p:ext uri="{BB962C8B-B14F-4D97-AF65-F5344CB8AC3E}">
        <p14:creationId xmlns:p14="http://schemas.microsoft.com/office/powerpoint/2010/main" val="3158875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DFA6800-585D-4080-8FA5-E0E200EC19B4}"/>
              </a:ext>
            </a:extLst>
          </p:cNvPr>
          <p:cNvSpPr txBox="1"/>
          <p:nvPr/>
        </p:nvSpPr>
        <p:spPr>
          <a:xfrm>
            <a:off x="1057276" y="1295400"/>
            <a:ext cx="10067925"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The 5 boroughs in which the issue persisted and ranked the highest on a regular basis were : Plateau-Mont-Royal, Mercier-Hochelaga-Maisonneuve, Rosemont-La Petite </a:t>
            </a:r>
            <a:r>
              <a:rPr lang="en-US" sz="1400" dirty="0" err="1">
                <a:latin typeface="Calibri" panose="020F0502020204030204" pitchFamily="34" charset="0"/>
                <a:cs typeface="Calibri" panose="020F0502020204030204" pitchFamily="34" charset="0"/>
              </a:rPr>
              <a:t>Patrie</a:t>
            </a:r>
            <a:r>
              <a:rPr lang="en-US" sz="1400" dirty="0">
                <a:latin typeface="Calibri" panose="020F0502020204030204" pitchFamily="34" charset="0"/>
                <a:cs typeface="Calibri" panose="020F0502020204030204" pitchFamily="34" charset="0"/>
              </a:rPr>
              <a:t>, Ville-Marie and </a:t>
            </a:r>
            <a:r>
              <a:rPr lang="en-US" sz="1400" dirty="0" err="1">
                <a:latin typeface="Calibri" panose="020F0502020204030204" pitchFamily="34" charset="0"/>
                <a:cs typeface="Calibri" panose="020F0502020204030204" pitchFamily="34" charset="0"/>
              </a:rPr>
              <a:t>Villeray</a:t>
            </a:r>
            <a:r>
              <a:rPr lang="en-US" sz="1400" dirty="0">
                <a:latin typeface="Calibri" panose="020F0502020204030204" pitchFamily="34" charset="0"/>
                <a:cs typeface="Calibri" panose="020F0502020204030204" pitchFamily="34" charset="0"/>
              </a:rPr>
              <a:t>-Saint-Michel-Parc-Extension.</a:t>
            </a:r>
            <a:endParaRPr lang="en-CA" sz="1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C24FF42F-6DC9-4A86-8AD6-14CF03193A8B}"/>
              </a:ext>
            </a:extLst>
          </p:cNvPr>
          <p:cNvPicPr/>
          <p:nvPr/>
        </p:nvPicPr>
        <p:blipFill>
          <a:blip r:embed="rId2"/>
          <a:stretch>
            <a:fillRect/>
          </a:stretch>
        </p:blipFill>
        <p:spPr>
          <a:xfrm>
            <a:off x="2322195" y="2101856"/>
            <a:ext cx="6926580" cy="2937531"/>
          </a:xfrm>
          <a:prstGeom prst="rect">
            <a:avLst/>
          </a:prstGeom>
        </p:spPr>
      </p:pic>
    </p:spTree>
    <p:extLst>
      <p:ext uri="{BB962C8B-B14F-4D97-AF65-F5344CB8AC3E}">
        <p14:creationId xmlns:p14="http://schemas.microsoft.com/office/powerpoint/2010/main" val="293085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5149D9B-4398-47D8-98E6-4564C226C948}"/>
              </a:ext>
            </a:extLst>
          </p:cNvPr>
          <p:cNvPicPr/>
          <p:nvPr/>
        </p:nvPicPr>
        <p:blipFill>
          <a:blip r:embed="rId2"/>
          <a:stretch>
            <a:fillRect/>
          </a:stretch>
        </p:blipFill>
        <p:spPr>
          <a:xfrm>
            <a:off x="2096237" y="1744394"/>
            <a:ext cx="7512001" cy="4825218"/>
          </a:xfrm>
          <a:prstGeom prst="rect">
            <a:avLst/>
          </a:prstGeom>
        </p:spPr>
      </p:pic>
      <p:sp>
        <p:nvSpPr>
          <p:cNvPr id="5" name="TextBox 4">
            <a:extLst>
              <a:ext uri="{FF2B5EF4-FFF2-40B4-BE49-F238E27FC236}">
                <a16:creationId xmlns:a16="http://schemas.microsoft.com/office/drawing/2014/main" xmlns="" id="{A20AB074-39DA-4FD2-A58F-D88B7655E9E9}"/>
              </a:ext>
            </a:extLst>
          </p:cNvPr>
          <p:cNvSpPr txBox="1"/>
          <p:nvPr/>
        </p:nvSpPr>
        <p:spPr>
          <a:xfrm>
            <a:off x="1085854" y="1295408"/>
            <a:ext cx="10039351"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Those 5 boroughs all share common borders.</a:t>
            </a: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42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EE0791-2BEB-41B7-B270-D0C88A2A17FF}"/>
              </a:ext>
            </a:extLst>
          </p:cNvPr>
          <p:cNvSpPr>
            <a:spLocks noGrp="1"/>
          </p:cNvSpPr>
          <p:nvPr>
            <p:ph type="title"/>
          </p:nvPr>
        </p:nvSpPr>
        <p:spPr>
          <a:xfrm>
            <a:off x="838200" y="365126"/>
            <a:ext cx="10515600" cy="996950"/>
          </a:xfrm>
        </p:spPr>
        <p:txBody>
          <a:bodyPr/>
          <a:lstStyle/>
          <a:p>
            <a:r>
              <a:rPr lang="en-CA" dirty="0">
                <a:latin typeface="Calibri" panose="020F0502020204030204" pitchFamily="34" charset="0"/>
                <a:cs typeface="Calibri" panose="020F0502020204030204" pitchFamily="34" charset="0"/>
              </a:rPr>
              <a:t>Dataset Description</a:t>
            </a:r>
          </a:p>
        </p:txBody>
      </p:sp>
      <p:sp>
        <p:nvSpPr>
          <p:cNvPr id="4" name="TextBox 3">
            <a:extLst>
              <a:ext uri="{FF2B5EF4-FFF2-40B4-BE49-F238E27FC236}">
                <a16:creationId xmlns:a16="http://schemas.microsoft.com/office/drawing/2014/main" xmlns="" id="{D39C09B6-3AA2-4050-B5B9-ABD00811A14B}"/>
              </a:ext>
            </a:extLst>
          </p:cNvPr>
          <p:cNvSpPr txBox="1"/>
          <p:nvPr/>
        </p:nvSpPr>
        <p:spPr>
          <a:xfrm>
            <a:off x="1076327" y="1266830"/>
            <a:ext cx="10048876" cy="5170646"/>
          </a:xfrm>
          <a:prstGeom prst="rect">
            <a:avLst/>
          </a:prstGeom>
          <a:noFill/>
        </p:spPr>
        <p:txBody>
          <a:bodyPr wrap="square" rtlCol="0">
            <a:spAutoFit/>
          </a:bodyPr>
          <a:lstStyle/>
          <a:p>
            <a:r>
              <a:rPr lang="en-CA" sz="1400" dirty="0">
                <a:latin typeface="Calibri" panose="020F0502020204030204" pitchFamily="34" charset="0"/>
                <a:cs typeface="Calibri" panose="020F0502020204030204" pitchFamily="34" charset="0"/>
              </a:rPr>
              <a:t>Declaration report tracking for our dataset began on the 5th of July 2011.  </a:t>
            </a:r>
          </a:p>
          <a:p>
            <a:endParaRPr lang="en-CA" sz="1400"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The data encompasses all official declarations made to the city associated to an extermination. As specified on the city dataset site, any declaration that is not associated to an extermination has been removed from the dataset. Those entries account for 7% of the declarations and would translate to approximately 2335 declarations [2]. The dataset contains a list of over 33000 declarations of confirmed infestations located in the various boroughs.  Included in the dataset are 13 columns detailing the specific dates the infestations were declared along with unique declaration ID's per entry.  Each record identifies the neighborhood and borough.  The specific locations are solely identified by coordinates to ensure the privacy of the residents. </a:t>
            </a:r>
          </a:p>
          <a:p>
            <a:r>
              <a:rPr lang="en-CA" sz="1400" dirty="0">
                <a:latin typeface="Calibri" panose="020F0502020204030204" pitchFamily="34" charset="0"/>
                <a:cs typeface="Calibri" panose="020F0502020204030204" pitchFamily="34" charset="0"/>
              </a:rPr>
              <a:t>To keep the confidentiality of the affected households, the closest intersection to the household was used to not pinpoint the actual location. </a:t>
            </a:r>
          </a:p>
          <a:p>
            <a:endParaRPr lang="en-CA" sz="1400"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The dataset also includes inspection dates along with the start and end periods for exterminations including the number of visits per household to a maximum of 4. </a:t>
            </a:r>
          </a:p>
          <a:p>
            <a:endParaRPr lang="en-CA" sz="1400" dirty="0">
              <a:latin typeface="Calibri" panose="020F0502020204030204" pitchFamily="34" charset="0"/>
              <a:cs typeface="Calibri" panose="020F0502020204030204" pitchFamily="34" charset="0"/>
            </a:endParaRPr>
          </a:p>
          <a:p>
            <a:r>
              <a:rPr lang="en-CA" sz="1200" dirty="0">
                <a:latin typeface="Calibri" panose="020F0502020204030204" pitchFamily="34" charset="0"/>
                <a:cs typeface="Calibri" panose="020F0502020204030204" pitchFamily="34" charset="0"/>
              </a:rPr>
              <a:t>Columns:</a:t>
            </a:r>
          </a:p>
          <a:p>
            <a:r>
              <a:rPr lang="en-CA" sz="1200" dirty="0">
                <a:latin typeface="Calibri" panose="020F0502020204030204" pitchFamily="34" charset="0"/>
                <a:cs typeface="Calibri" panose="020F0502020204030204" pitchFamily="34" charset="0"/>
              </a:rPr>
              <a:t>NO_DECLARATION, DATE_DECLARATION, DATE_INSP_VISPRE, NBR_EXTERMIN, DATE_DEBUTTRAIT, DATE_FINTRAIT, </a:t>
            </a:r>
            <a:r>
              <a:rPr lang="en-CA" sz="1200" dirty="0" err="1">
                <a:latin typeface="Calibri" panose="020F0502020204030204" pitchFamily="34" charset="0"/>
                <a:cs typeface="Calibri" panose="020F0502020204030204" pitchFamily="34" charset="0"/>
              </a:rPr>
              <a:t>No_QR</a:t>
            </a:r>
            <a:r>
              <a:rPr lang="en-CA" sz="1200" dirty="0">
                <a:latin typeface="Calibri" panose="020F0502020204030204" pitchFamily="34" charset="0"/>
                <a:cs typeface="Calibri" panose="020F0502020204030204" pitchFamily="34" charset="0"/>
              </a:rPr>
              <a:t>, NOM_QR, NOM_ARROND,</a:t>
            </a:r>
          </a:p>
          <a:p>
            <a:r>
              <a:rPr lang="en-CA" sz="1200" dirty="0">
                <a:latin typeface="Calibri" panose="020F0502020204030204" pitchFamily="34" charset="0"/>
                <a:cs typeface="Calibri" panose="020F0502020204030204" pitchFamily="34" charset="0"/>
              </a:rPr>
              <a:t>COORD_X, COORD_Y, LONGITUDE, LATITUDE</a:t>
            </a:r>
          </a:p>
          <a:p>
            <a:endParaRPr lang="en-CA" sz="1400"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The city website indicates that the data has a low degree of reliability due to the concern that they were entered manually by a third party, pest control managers, and are not validated by the City of Montreal. </a:t>
            </a:r>
          </a:p>
          <a:p>
            <a:endParaRPr lang="en-CA" sz="1400"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While analysing the data we found numerous entries, approx. 2100, with a lack of inspection dates as well as missing start and end dates for the extermination along with missing values for number of visits required.  Since the city indicated that all declarations not associated with an extermination are removed from the dataset, we can conclude that a blank visits field is at minimum equal to 1. </a:t>
            </a:r>
          </a:p>
        </p:txBody>
      </p:sp>
    </p:spTree>
    <p:extLst>
      <p:ext uri="{BB962C8B-B14F-4D97-AF65-F5344CB8AC3E}">
        <p14:creationId xmlns:p14="http://schemas.microsoft.com/office/powerpoint/2010/main" val="280733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BADC9D-D112-459E-9DE3-81220FBC433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Random Forest</a:t>
            </a:r>
            <a:endParaRPr lang="en-CA"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86C6F171-B39B-43E9-92BF-2598F0C86358}"/>
              </a:ext>
            </a:extLst>
          </p:cNvPr>
          <p:cNvSpPr txBox="1"/>
          <p:nvPr/>
        </p:nvSpPr>
        <p:spPr>
          <a:xfrm>
            <a:off x="838201" y="1690696"/>
            <a:ext cx="10001251" cy="4401205"/>
          </a:xfrm>
          <a:prstGeom prst="rect">
            <a:avLst/>
          </a:prstGeom>
          <a:noFill/>
        </p:spPr>
        <p:txBody>
          <a:bodyPr wrap="square" rtlCol="0">
            <a:spAutoFit/>
          </a:bodyPr>
          <a:lstStyle/>
          <a:p>
            <a:r>
              <a:rPr lang="en-CA" sz="1400" dirty="0">
                <a:latin typeface="Calibri" panose="020F0502020204030204" pitchFamily="34" charset="0"/>
                <a:cs typeface="Calibri" panose="020F0502020204030204" pitchFamily="34" charset="0"/>
              </a:rPr>
              <a:t/>
            </a:r>
            <a:br>
              <a:rPr lang="en-CA" sz="1400" dirty="0">
                <a:latin typeface="Calibri" panose="020F0502020204030204" pitchFamily="34" charset="0"/>
                <a:cs typeface="Calibri" panose="020F0502020204030204" pitchFamily="34" charset="0"/>
              </a:rPr>
            </a:br>
            <a:r>
              <a:rPr lang="en-CA" sz="1400" dirty="0">
                <a:latin typeface="Calibri" panose="020F0502020204030204" pitchFamily="34" charset="0"/>
                <a:cs typeface="Calibri" panose="020F0502020204030204" pitchFamily="34" charset="0"/>
              </a:rPr>
              <a:t>Using regression, use a model in order to determine the features that help determine lead time from the first extermination, in order to determine the recommended waiting duration prior to entering a </a:t>
            </a:r>
            <a:r>
              <a:rPr lang="en-CA" sz="1400" dirty="0" err="1">
                <a:latin typeface="Calibri" panose="020F0502020204030204" pitchFamily="34" charset="0"/>
                <a:cs typeface="Calibri" panose="020F0502020204030204" pitchFamily="34" charset="0"/>
              </a:rPr>
              <a:t>dwelwing</a:t>
            </a:r>
            <a:r>
              <a:rPr lang="en-CA" sz="1400" dirty="0">
                <a:latin typeface="Calibri" panose="020F0502020204030204" pitchFamily="34" charset="0"/>
                <a:cs typeface="Calibri" panose="020F0502020204030204" pitchFamily="34" charset="0"/>
              </a:rPr>
              <a:t> at an intersection where an extermination previously </a:t>
            </a:r>
            <a:r>
              <a:rPr lang="en-CA" sz="1400" dirty="0" err="1">
                <a:latin typeface="Calibri" panose="020F0502020204030204" pitchFamily="34" charset="0"/>
                <a:cs typeface="Calibri" panose="020F0502020204030204" pitchFamily="34" charset="0"/>
              </a:rPr>
              <a:t>occured</a:t>
            </a:r>
            <a:r>
              <a:rPr lang="en-CA" sz="1400" dirty="0">
                <a:latin typeface="Calibri" panose="020F0502020204030204" pitchFamily="34" charset="0"/>
                <a:cs typeface="Calibri" panose="020F0502020204030204" pitchFamily="34" charset="0"/>
              </a:rPr>
              <a:t>. Factors such as the radius from the intersection are not considered in the model.</a:t>
            </a:r>
          </a:p>
          <a:p>
            <a:pPr lvl="0" algn="just" eaLnBrk="0" fontAlgn="base" hangingPunct="0">
              <a:spcBef>
                <a:spcPct val="0"/>
              </a:spcBef>
              <a:spcAft>
                <a:spcPct val="0"/>
              </a:spcAft>
            </a:pPr>
            <a:r>
              <a:rPr lang="en-CA" sz="1400" dirty="0">
                <a:latin typeface="Calibri" panose="020F0502020204030204" pitchFamily="34" charset="0"/>
                <a:cs typeface="Calibri" panose="020F0502020204030204" pitchFamily="34" charset="0"/>
              </a:rPr>
              <a:t>An alternative regression would entail in determining the number of declarations, although the number of exterminations is capped at four for each declaration. This alternative is not considered in this model. A classification model can be created to determine whether the extermination </a:t>
            </a:r>
            <a:r>
              <a:rPr lang="en-CA" sz="1400" dirty="0" err="1">
                <a:latin typeface="Calibri" panose="020F0502020204030204" pitchFamily="34" charset="0"/>
                <a:cs typeface="Calibri" panose="020F0502020204030204" pitchFamily="34" charset="0"/>
              </a:rPr>
              <a:t>occured</a:t>
            </a:r>
            <a:r>
              <a:rPr lang="en-CA" sz="1400" dirty="0">
                <a:latin typeface="Calibri" panose="020F0502020204030204" pitchFamily="34" charset="0"/>
                <a:cs typeface="Calibri" panose="020F0502020204030204" pitchFamily="34" charset="0"/>
              </a:rPr>
              <a:t> successfully or not with False Positives and True Negatives, as an indicate that an inspection is needed to verify a future </a:t>
            </a:r>
            <a:r>
              <a:rPr lang="en-CA" sz="1400" dirty="0" err="1">
                <a:latin typeface="Calibri" panose="020F0502020204030204" pitchFamily="34" charset="0"/>
                <a:cs typeface="Calibri" panose="020F0502020204030204" pitchFamily="34" charset="0"/>
              </a:rPr>
              <a:t>reoccurence</a:t>
            </a:r>
            <a:r>
              <a:rPr lang="en-CA" sz="1400" dirty="0">
                <a:latin typeface="Calibri" panose="020F0502020204030204" pitchFamily="34" charset="0"/>
                <a:cs typeface="Calibri" panose="020F0502020204030204" pitchFamily="34" charset="0"/>
              </a:rPr>
              <a:t>. </a:t>
            </a:r>
            <a:r>
              <a:rPr kumimoji="0" lang="en-US"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['LAST_DM', 'LAST_DY', 'EPI_DIST_1', 'EPI_DIST_4', 'EPI_DIST_5’]  vs [‘D_DIFF_B’]</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0" algn="just"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lead time if an indication if the extermination was successful. For a short lead time, and with an assumption that all infestation cases are reported, the extermination are assumed to be successful, since subsequent visits did not occur. This is an assumption.</a:t>
            </a:r>
          </a:p>
          <a:p>
            <a:pPr lvl="0" algn="just" eaLnBrk="0" fontAlgn="base" hangingPunct="0">
              <a:spcBef>
                <a:spcPct val="0"/>
              </a:spcBef>
              <a:spcAft>
                <a:spcPct val="0"/>
              </a:spcAft>
            </a:pPr>
            <a:endParaRPr kumimoji="0" lang="en-US"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p>
            <a:pPr lvl="0" algn="just" eaLnBrk="0" fontAlgn="base" hangingPunct="0">
              <a:spcBef>
                <a:spcPct val="0"/>
              </a:spcBef>
              <a:spcAft>
                <a:spcPct val="0"/>
              </a:spcAft>
            </a:pPr>
            <a:r>
              <a:rPr lang="en-US" altLang="en-US" sz="1400" dirty="0">
                <a:solidFill>
                  <a:srgbClr val="000000"/>
                </a:solidFill>
                <a:latin typeface="Calibri" panose="020F0502020204030204" pitchFamily="34" charset="0"/>
                <a:cs typeface="Calibri" panose="020F0502020204030204" pitchFamily="34" charset="0"/>
              </a:rPr>
              <a:t>The following internal fields were used to train and produce the prediction :</a:t>
            </a:r>
          </a:p>
          <a:p>
            <a:pPr lvl="0" algn="just" eaLnBrk="0" fontAlgn="base" hangingPunct="0">
              <a:spcBef>
                <a:spcPct val="0"/>
              </a:spcBef>
              <a:spcAft>
                <a:spcPct val="0"/>
              </a:spcAft>
            </a:pPr>
            <a:endParaRPr lang="en-US" sz="1400" dirty="0">
              <a:solidFill>
                <a:srgbClr val="000000"/>
              </a:solidFill>
              <a:latin typeface="Calibri" panose="020F0502020204030204" pitchFamily="34" charset="0"/>
              <a:cs typeface="Calibri" panose="020F0502020204030204" pitchFamily="34" charset="0"/>
            </a:endParaRPr>
          </a:p>
          <a:p>
            <a:pPr lvl="0" algn="just" eaLnBrk="0" fontAlgn="base" hangingPunct="0">
              <a:spcBef>
                <a:spcPct val="0"/>
              </a:spcBef>
              <a:spcAft>
                <a:spcPct val="0"/>
              </a:spcAft>
            </a:pPr>
            <a:r>
              <a:rPr lang="en-US" sz="1400" dirty="0">
                <a:latin typeface="Calibri" panose="020F0502020204030204" pitchFamily="34" charset="0"/>
                <a:cs typeface="Calibri" panose="020F0502020204030204" pitchFamily="34" charset="0"/>
              </a:rPr>
              <a:t>LAST_DM = DATE_LAST_EXT, LAST_DY = DATE_LAST_EXT</a:t>
            </a:r>
          </a:p>
          <a:p>
            <a:r>
              <a:rPr lang="en-US" sz="1400" dirty="0">
                <a:latin typeface="Calibri" panose="020F0502020204030204" pitchFamily="34" charset="0"/>
                <a:cs typeface="Calibri" panose="020F0502020204030204" pitchFamily="34" charset="0"/>
              </a:rPr>
              <a:t>EPI_DIST_1 = DIFF LONG, LAT vs Parc-Laurier, Le Plateau-Mont-Royal</a:t>
            </a:r>
          </a:p>
          <a:p>
            <a:r>
              <a:rPr lang="en-US" sz="1400" dirty="0">
                <a:latin typeface="Calibri" panose="020F0502020204030204" pitchFamily="34" charset="0"/>
                <a:cs typeface="Calibri" panose="020F0502020204030204" pitchFamily="34" charset="0"/>
              </a:rPr>
              <a:t>EPI_DIST_4 = DIFF LONG, LAT vs Grande-Prairie, Saint-Leonard</a:t>
            </a:r>
          </a:p>
          <a:p>
            <a:r>
              <a:rPr lang="en-US" sz="1400" dirty="0">
                <a:latin typeface="Calibri" panose="020F0502020204030204" pitchFamily="34" charset="0"/>
                <a:cs typeface="Calibri" panose="020F0502020204030204" pitchFamily="34" charset="0"/>
              </a:rPr>
              <a:t>EPI_DIST_5 = DIFF LONG, LAT vs </a:t>
            </a:r>
            <a:r>
              <a:rPr lang="en-US" sz="1400" dirty="0" err="1">
                <a:latin typeface="Calibri" panose="020F0502020204030204" pitchFamily="34" charset="0"/>
                <a:cs typeface="Calibri" panose="020F0502020204030204" pitchFamily="34" charset="0"/>
              </a:rPr>
              <a:t>Grenet</a:t>
            </a:r>
            <a:r>
              <a:rPr lang="en-US" sz="1400" dirty="0">
                <a:latin typeface="Calibri" panose="020F0502020204030204" pitchFamily="34" charset="0"/>
                <a:cs typeface="Calibri" panose="020F0502020204030204" pitchFamily="34" charset="0"/>
              </a:rPr>
              <a:t>, Saint-Laurent</a:t>
            </a:r>
            <a:endParaRPr lang="en-CA" sz="1400"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
            </a:r>
            <a:br>
              <a:rPr lang="en-CA" sz="1400" dirty="0">
                <a:latin typeface="Calibri" panose="020F0502020204030204" pitchFamily="34" charset="0"/>
                <a:cs typeface="Calibri" panose="020F0502020204030204" pitchFamily="34" charset="0"/>
              </a:rPr>
            </a:br>
            <a:r>
              <a:rPr lang="en-CA" sz="1400" dirty="0">
                <a:latin typeface="Calibri" panose="020F0502020204030204" pitchFamily="34" charset="0"/>
                <a:cs typeface="Calibri" panose="020F0502020204030204" pitchFamily="34" charset="0"/>
              </a:rPr>
              <a:t>Random Forest was used due to it’s flexibility for both regression and classification problems.</a:t>
            </a:r>
          </a:p>
          <a:p>
            <a:r>
              <a:rPr lang="en-CA" sz="1400" dirty="0">
                <a:hlinkClick r:id="rId2"/>
              </a:rPr>
              <a:t>https://towardsdatascience.com/the-random-forest-algorithm-d457d499ffcd</a:t>
            </a: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9147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9E875-C2B0-4BCD-8B86-00F0B19D591F}"/>
              </a:ext>
            </a:extLst>
          </p:cNvPr>
          <p:cNvSpPr>
            <a:spLocks noGrp="1"/>
          </p:cNvSpPr>
          <p:nvPr>
            <p:ph type="title"/>
          </p:nvPr>
        </p:nvSpPr>
        <p:spPr/>
        <p:txBody>
          <a:bodyPr/>
          <a:lstStyle/>
          <a:p>
            <a:r>
              <a:rPr lang="en-US" dirty="0"/>
              <a:t>Results</a:t>
            </a:r>
            <a:endParaRPr lang="en-CA" dirty="0"/>
          </a:p>
        </p:txBody>
      </p:sp>
    </p:spTree>
    <p:extLst>
      <p:ext uri="{BB962C8B-B14F-4D97-AF65-F5344CB8AC3E}">
        <p14:creationId xmlns:p14="http://schemas.microsoft.com/office/powerpoint/2010/main" val="7571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28AEC-5E50-4EC2-A863-8B2BB9FDF412}"/>
              </a:ext>
            </a:extLst>
          </p:cNvPr>
          <p:cNvSpPr>
            <a:spLocks noGrp="1"/>
          </p:cNvSpPr>
          <p:nvPr>
            <p:ph type="title"/>
          </p:nvPr>
        </p:nvSpPr>
        <p:spPr>
          <a:xfrm>
            <a:off x="838200" y="327028"/>
            <a:ext cx="10515600" cy="1325563"/>
          </a:xfrm>
        </p:spPr>
        <p:txBody>
          <a:bodyPr/>
          <a:lstStyle/>
          <a:p>
            <a:r>
              <a:rPr lang="en-US" dirty="0"/>
              <a:t>Discussion</a:t>
            </a:r>
            <a:endParaRPr lang="en-CA" dirty="0"/>
          </a:p>
        </p:txBody>
      </p:sp>
    </p:spTree>
    <p:extLst>
      <p:ext uri="{BB962C8B-B14F-4D97-AF65-F5344CB8AC3E}">
        <p14:creationId xmlns:p14="http://schemas.microsoft.com/office/powerpoint/2010/main" val="3970934480"/>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TotalTime>
  <Words>550</Words>
  <Application>Microsoft Office PowerPoint</Application>
  <PresentationFormat>Custom</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CEBD 1260 - BIG DATA ANALYTICS SPRING 2019  Project Swarm:  Web App for determining the quarantine period due to a  Bed bug infestation </vt:lpstr>
      <vt:lpstr>Problem Definition</vt:lpstr>
      <vt:lpstr>PowerPoint Presentation</vt:lpstr>
      <vt:lpstr>PowerPoint Presentation</vt:lpstr>
      <vt:lpstr>PowerPoint Presentation</vt:lpstr>
      <vt:lpstr>Dataset Description</vt:lpstr>
      <vt:lpstr>Random Forest</vt:lpstr>
      <vt:lpstr>Results</vt:lpstr>
      <vt:lpstr>Discussion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Clerici, Luigi</dc:creator>
  <cp:lastModifiedBy>outpost</cp:lastModifiedBy>
  <cp:revision>14</cp:revision>
  <dcterms:created xsi:type="dcterms:W3CDTF">2019-06-11T12:39:29Z</dcterms:created>
  <dcterms:modified xsi:type="dcterms:W3CDTF">2019-06-12T02:17:12Z</dcterms:modified>
</cp:coreProperties>
</file>