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FUTURE_CS_02 Firewall Setup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Network Security through Firewall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more information, visit github.com/iliamax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improve network security by implementing a basic firewall configuration. Participants will gain practical skills and a deeper understanding of firewall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Network-based Firewalls: Protect entire networks by filtering traffic.</a:t>
            </a:r>
          </a:p>
          <a:p>
            <a:r>
              <a:t>2. Host-based Firewalls: Secure individual devices by controlling incoming and outgoing traffic.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Virtual machine or server with administrative/root access</a:t>
            </a:r>
          </a:p>
          <a:p>
            <a:r>
              <a:t>- Basic knowledge of networking concepts such as IP addresses, ports, and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Clone the repository for example configurations:</a:t>
            </a:r>
          </a:p>
          <a:p>
            <a:r>
              <a:t>   git clone https://github.com/iliamax/firewall-setup.git</a:t>
            </a:r>
          </a:p>
          <a:p>
            <a:r>
              <a:t>   cd firewall-setup</a:t>
            </a:r>
          </a:p>
          <a:p>
            <a:r>
              <a:t>2. Install and activate the firewall (ufw).</a:t>
            </a:r>
          </a:p>
          <a:p>
            <a:r>
              <a:t>3. Set default policies to secure the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Firewall Rules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Allow specific traffic:</a:t>
            </a:r>
          </a:p>
          <a:p>
            <a:r>
              <a:t>  sudo ufw allow ssh</a:t>
            </a:r>
          </a:p>
          <a:p>
            <a:r>
              <a:t>  sudo ufw allow 80/tcp</a:t>
            </a:r>
          </a:p>
          <a:p>
            <a:r>
              <a:t>- Block specific traffic:</a:t>
            </a:r>
          </a:p>
          <a:p>
            <a:r>
              <a:t>  sudo ufw deny from 192.168.1.100</a:t>
            </a:r>
          </a:p>
          <a:p>
            <a:r>
              <a:t>  sudo ufw deny 21/tcp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Firewall Rules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 default policies:</a:t>
            </a:r>
          </a:p>
          <a:p>
            <a:r>
              <a:t>  sudo ufw default deny incoming</a:t>
            </a:r>
          </a:p>
          <a:p>
            <a:r>
              <a:t>  sudo ufw default allow outgoing</a:t>
            </a:r>
          </a:p>
          <a:p>
            <a:r>
              <a:t>- Limit connections to prevent brute-force attacks:</a:t>
            </a:r>
          </a:p>
          <a:p>
            <a:r>
              <a:t>  sudo ufw limit ssh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Contributions are welcome! Follow standard pull request procedures on the GitHub repository: github.com/iliamax/firewall-setup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licensed under the MIT License. Refer to the LICENSE file in the repository for details.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9A9A9"/>
                </a:solidFill>
              </a:defRPr>
            </a:pPr>
            <a:r>
              <a:t>Andrew Ilia | github.com/iliamax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