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8" r:id="rId2"/>
    <p:sldId id="302" r:id="rId3"/>
    <p:sldId id="303" r:id="rId4"/>
    <p:sldId id="309" r:id="rId5"/>
    <p:sldId id="310" r:id="rId6"/>
    <p:sldId id="311" r:id="rId7"/>
    <p:sldId id="312" r:id="rId8"/>
    <p:sldId id="308" r:id="rId9"/>
  </p:sldIdLst>
  <p:sldSz cx="9144000" cy="6858000" type="screen4x3"/>
  <p:notesSz cx="6881813" cy="92964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D000"/>
    <a:srgbClr val="FFFFFF"/>
    <a:srgbClr val="9BCC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4" autoAdjust="0"/>
    <p:restoredTop sz="94421" autoAdjust="0"/>
  </p:normalViewPr>
  <p:slideViewPr>
    <p:cSldViewPr>
      <p:cViewPr>
        <p:scale>
          <a:sx n="100" d="100"/>
          <a:sy n="100" d="100"/>
        </p:scale>
        <p:origin x="-402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ian-ivanov/TeamWorkArsenic/commits/master" TargetMode="External"/><Relationship Id="rId2" Type="http://schemas.openxmlformats.org/officeDocument/2006/relationships/hyperlink" Target="https://github.com/ilian-ivanov/TeamWorkArseni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subTitle" idx="1"/>
          </p:nvPr>
        </p:nvSpPr>
        <p:spPr>
          <a:xfrm>
            <a:off x="533400" y="0"/>
            <a:ext cx="8153400" cy="7315200"/>
          </a:xfrm>
        </p:spPr>
        <p:txBody>
          <a:bodyPr/>
          <a:lstStyle/>
          <a:p>
            <a:pPr algn="ctr">
              <a:buNone/>
            </a:pPr>
            <a:r>
              <a:rPr lang="en-US" sz="4600" dirty="0" smtClean="0">
                <a:solidFill>
                  <a:schemeClr val="tx1"/>
                </a:solidFill>
                <a:latin typeface="+mj-lt"/>
              </a:rPr>
              <a:t>Team </a:t>
            </a:r>
            <a:r>
              <a:rPr lang="en-US" sz="4600" dirty="0" smtClean="0">
                <a:solidFill>
                  <a:schemeClr val="tx1"/>
                </a:solidFill>
                <a:latin typeface="+mj-lt"/>
              </a:rPr>
              <a:t>“Arsenic”</a:t>
            </a:r>
            <a:r>
              <a:rPr lang="en-US" sz="46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4600" dirty="0" smtClean="0">
                <a:solidFill>
                  <a:schemeClr val="tx1"/>
                </a:solidFill>
                <a:latin typeface="+mj-lt"/>
              </a:rPr>
            </a:br>
            <a:r>
              <a:rPr lang="en-US" sz="4600" dirty="0" smtClean="0">
                <a:solidFill>
                  <a:schemeClr val="tx1"/>
                </a:solidFill>
                <a:latin typeface="+mj-lt"/>
              </a:rPr>
              <a:t>Project – </a:t>
            </a:r>
            <a:r>
              <a:rPr lang="en-US" sz="4600" dirty="0" smtClean="0">
                <a:solidFill>
                  <a:schemeClr val="tx1"/>
                </a:solidFill>
                <a:latin typeface="+mj-lt"/>
              </a:rPr>
              <a:t>“Battle-Field-1”</a:t>
            </a:r>
            <a:endParaRPr lang="en-US" sz="4600" dirty="0" smtClean="0">
              <a:solidFill>
                <a:schemeClr val="tx1"/>
              </a:solidFill>
              <a:latin typeface="+mj-lt"/>
            </a:endParaRPr>
          </a:p>
          <a:p>
            <a:pPr algn="ctr">
              <a:buNone/>
            </a:pPr>
            <a:endParaRPr lang="bg-BG" sz="4600" dirty="0" smtClean="0">
              <a:solidFill>
                <a:schemeClr val="tx1"/>
              </a:solidFill>
              <a:latin typeface="+mj-lt"/>
            </a:endParaRPr>
          </a:p>
          <a:p>
            <a:pPr algn="ctr">
              <a:buNone/>
            </a:pPr>
            <a:r>
              <a:rPr lang="en-US" sz="4600" dirty="0" smtClean="0">
                <a:solidFill>
                  <a:srgbClr val="FFFFFF"/>
                </a:solidFill>
                <a:latin typeface="+mj-lt"/>
              </a:rPr>
              <a:t>Team Members:</a:t>
            </a:r>
          </a:p>
          <a:p>
            <a:pPr marL="1262063" lvl="1" indent="-914400"/>
            <a:r>
              <a:rPr lang="en-US" sz="3600" dirty="0" smtClean="0">
                <a:solidFill>
                  <a:srgbClr val="FFFFFF"/>
                </a:solidFill>
              </a:rPr>
              <a:t>Yana</a:t>
            </a:r>
            <a:endParaRPr lang="bg-BG" sz="3600" dirty="0" smtClean="0">
              <a:solidFill>
                <a:srgbClr val="FFFFFF"/>
              </a:solidFill>
            </a:endParaRPr>
          </a:p>
          <a:p>
            <a:pPr marL="1262063" lvl="1" indent="-914400"/>
            <a:r>
              <a:rPr lang="en-US" sz="3600" dirty="0" smtClean="0">
                <a:solidFill>
                  <a:srgbClr val="FFFFFF"/>
                </a:solidFill>
              </a:rPr>
              <a:t>Ilian</a:t>
            </a:r>
            <a:endParaRPr lang="bg-BG" sz="3600" dirty="0" smtClean="0">
              <a:solidFill>
                <a:srgbClr val="FFFFFF"/>
              </a:solidFill>
            </a:endParaRPr>
          </a:p>
          <a:p>
            <a:pPr marL="1262063" lvl="1" indent="-914400"/>
            <a:r>
              <a:rPr lang="en-US" sz="3600" dirty="0" smtClean="0">
                <a:solidFill>
                  <a:srgbClr val="FFFFFF"/>
                </a:solidFill>
              </a:rPr>
              <a:t>Galin</a:t>
            </a:r>
            <a:endParaRPr lang="bg-BG" sz="3600" dirty="0" smtClean="0">
              <a:solidFill>
                <a:srgbClr val="FFFFFF"/>
              </a:solidFill>
            </a:endParaRPr>
          </a:p>
          <a:p>
            <a:pPr marL="1262063" lvl="1" indent="-914400"/>
            <a:endParaRPr lang="en-US" sz="3600" dirty="0" smtClean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>
                <a:solidFill>
                  <a:schemeClr val="tx2"/>
                </a:solidFill>
              </a:rPr>
              <a:t>		Introduced </a:t>
            </a:r>
            <a:r>
              <a:rPr lang="en-US" dirty="0" smtClean="0">
                <a:solidFill>
                  <a:schemeClr val="tx2"/>
                </a:solidFill>
              </a:rPr>
              <a:t>4 new classes to logically separate the given </a:t>
            </a:r>
            <a:r>
              <a:rPr lang="en-US" dirty="0" smtClean="0">
                <a:solidFill>
                  <a:schemeClr val="tx2"/>
                </a:solidFill>
              </a:rPr>
              <a:t>code from </a:t>
            </a:r>
            <a:r>
              <a:rPr lang="en-US" dirty="0" smtClean="0">
                <a:solidFill>
                  <a:schemeClr val="tx2"/>
                </a:solidFill>
              </a:rPr>
              <a:t>both classes Methods &amp; BattleFieldGame: </a:t>
            </a:r>
            <a:endParaRPr lang="en-US" dirty="0" smtClean="0">
              <a:solidFill>
                <a:schemeClr val="tx2"/>
              </a:solidFill>
            </a:endParaRPr>
          </a:p>
          <a:p>
            <a:pPr lvl="4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Engine</a:t>
            </a:r>
          </a:p>
          <a:p>
            <a:pPr lvl="4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ExplosionGenerator</a:t>
            </a:r>
          </a:p>
          <a:p>
            <a:pPr lvl="4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Renderer</a:t>
            </a:r>
          </a:p>
          <a:p>
            <a:pPr lvl="4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ConsoleInput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static class Engine contains:</a:t>
            </a:r>
            <a:endParaRPr lang="en-US" dirty="0" smtClean="0"/>
          </a:p>
          <a:p>
            <a:pPr lvl="3"/>
            <a:r>
              <a:rPr lang="en-US" dirty="0" smtClean="0"/>
              <a:t>Run() </a:t>
            </a:r>
            <a:r>
              <a:rPr lang="en-US" dirty="0" smtClean="0"/>
              <a:t>– </a:t>
            </a:r>
            <a:r>
              <a:rPr lang="en-US" dirty="0" smtClean="0"/>
              <a:t>extracted from </a:t>
            </a:r>
            <a:r>
              <a:rPr lang="en-US" dirty="0" smtClean="0">
                <a:solidFill>
                  <a:schemeClr val="tx2"/>
                </a:solidFill>
              </a:rPr>
              <a:t>vremeEIgrachaDaDeistva()</a:t>
            </a:r>
            <a:r>
              <a:rPr lang="en-US" dirty="0" smtClean="0"/>
              <a:t>, controls the </a:t>
            </a:r>
            <a:r>
              <a:rPr lang="en-US" dirty="0" smtClean="0"/>
              <a:t>lifecycle of the </a:t>
            </a:r>
            <a:r>
              <a:rPr lang="en-US" dirty="0" smtClean="0"/>
              <a:t>game</a:t>
            </a:r>
          </a:p>
          <a:p>
            <a:pPr lvl="3"/>
            <a:r>
              <a:rPr lang="en-US" dirty="0" smtClean="0"/>
              <a:t>IsEndOfGame()– renamed from </a:t>
            </a:r>
            <a:r>
              <a:rPr lang="en-US" dirty="0" smtClean="0">
                <a:solidFill>
                  <a:schemeClr val="tx2"/>
                </a:solidFill>
              </a:rPr>
              <a:t>Krai()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class ExplosionGenerator contains:</a:t>
            </a:r>
            <a:endParaRPr lang="en-US" dirty="0" smtClean="0"/>
          </a:p>
          <a:p>
            <a:pPr lvl="3"/>
            <a:r>
              <a:rPr lang="en-US" dirty="0" smtClean="0"/>
              <a:t>Detonate() – extracted from </a:t>
            </a:r>
            <a:r>
              <a:rPr lang="en-US" dirty="0" smtClean="0">
                <a:solidFill>
                  <a:schemeClr val="tx2"/>
                </a:solidFill>
              </a:rPr>
              <a:t>vremeEIgrachaDaDeistva</a:t>
            </a:r>
            <a:r>
              <a:rPr lang="en-US" dirty="0" smtClean="0"/>
              <a:t>, controls the </a:t>
            </a:r>
            <a:r>
              <a:rPr lang="en-US" dirty="0" smtClean="0"/>
              <a:t>lifecycle of the </a:t>
            </a:r>
            <a:r>
              <a:rPr lang="en-US" dirty="0" smtClean="0"/>
              <a:t>game</a:t>
            </a:r>
          </a:p>
          <a:p>
            <a:pPr lvl="3"/>
            <a:r>
              <a:rPr lang="en-US" dirty="0" smtClean="0"/>
              <a:t>5 Refactored Methods from: </a:t>
            </a:r>
            <a:r>
              <a:rPr lang="en-US" dirty="0" smtClean="0">
                <a:solidFill>
                  <a:schemeClr val="tx2"/>
                </a:solidFill>
              </a:rPr>
              <a:t>HitOne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PrasniDvama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HitThree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HitFour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HitFive</a:t>
            </a:r>
            <a:r>
              <a:rPr lang="en-US" dirty="0" smtClean="0"/>
              <a:t>. Also called with proper names.  A few magic numbers removed and added enumeration for MineTypes</a:t>
            </a:r>
            <a:r>
              <a:rPr lang="en-US" dirty="0" smtClean="0"/>
              <a:t>.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class Renderer contains:</a:t>
            </a:r>
            <a:endParaRPr lang="en-US" dirty="0" smtClean="0"/>
          </a:p>
          <a:p>
            <a:pPr lvl="3"/>
            <a:r>
              <a:rPr lang="en-US" dirty="0" smtClean="0"/>
              <a:t>PrepareBattleField</a:t>
            </a:r>
            <a:r>
              <a:rPr lang="en-US" dirty="0" smtClean="0"/>
              <a:t>() – extracted from </a:t>
            </a:r>
            <a:r>
              <a:rPr lang="en-US" dirty="0" smtClean="0">
                <a:solidFill>
                  <a:schemeClr val="tx2"/>
                </a:solidFill>
              </a:rPr>
              <a:t>Main()</a:t>
            </a:r>
            <a:endParaRPr lang="en-US" dirty="0" smtClean="0"/>
          </a:p>
          <a:p>
            <a:pPr lvl="3"/>
            <a:r>
              <a:rPr lang="en-US" dirty="0" smtClean="0"/>
              <a:t>FillBattleField() – refacored from </a:t>
            </a:r>
            <a:r>
              <a:rPr lang="en-US" dirty="0" smtClean="0">
                <a:solidFill>
                  <a:schemeClr val="tx2"/>
                </a:solidFill>
              </a:rPr>
              <a:t>AddBombs()</a:t>
            </a:r>
          </a:p>
          <a:p>
            <a:pPr lvl="3"/>
            <a:r>
              <a:rPr lang="en-US" dirty="0" smtClean="0"/>
              <a:t>VisualizeBattleField() – draws the game.</a:t>
            </a:r>
            <a:endParaRPr lang="en-US" dirty="0" smtClean="0">
              <a:solidFill>
                <a:schemeClr val="tx2"/>
              </a:solidFill>
            </a:endParaRPr>
          </a:p>
          <a:p>
            <a:pPr lvl="3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066800"/>
            <a:ext cx="9372600" cy="5791200"/>
          </a:xfrm>
        </p:spPr>
        <p:txBody>
          <a:bodyPr/>
          <a:lstStyle/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class ConsoleInput contains:</a:t>
            </a:r>
            <a:endParaRPr lang="en-US" dirty="0" smtClean="0"/>
          </a:p>
          <a:p>
            <a:pPr lvl="3"/>
            <a:r>
              <a:rPr lang="en-US" dirty="0" smtClean="0"/>
              <a:t>TakeSizeOfBattleField</a:t>
            </a:r>
            <a:r>
              <a:rPr lang="en-US" dirty="0" smtClean="0"/>
              <a:t>() – extracted from </a:t>
            </a:r>
            <a:r>
              <a:rPr lang="en-US" dirty="0" smtClean="0">
                <a:solidFill>
                  <a:schemeClr val="tx2"/>
                </a:solidFill>
              </a:rPr>
              <a:t>Main()</a:t>
            </a:r>
            <a:endParaRPr lang="en-US" dirty="0" smtClean="0"/>
          </a:p>
          <a:p>
            <a:pPr lvl="3"/>
            <a:r>
              <a:rPr lang="en-US" dirty="0" smtClean="0"/>
              <a:t>ReadPlayerMove</a:t>
            </a:r>
            <a:r>
              <a:rPr lang="en-US" dirty="0" smtClean="0"/>
              <a:t>() – loops until correct input is entered (</a:t>
            </a:r>
            <a:r>
              <a:rPr lang="en-US" dirty="0" smtClean="0"/>
              <a:t>extracted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tx2"/>
                </a:solidFill>
              </a:rPr>
              <a:t>vremeEIgrachaDaDeistva()</a:t>
            </a:r>
            <a:r>
              <a:rPr lang="en-US" dirty="0" smtClean="0"/>
              <a:t>)</a:t>
            </a:r>
            <a:endParaRPr lang="en-US" dirty="0" smtClean="0">
              <a:solidFill>
                <a:schemeClr val="tx2"/>
              </a:solidFill>
            </a:endParaRPr>
          </a:p>
          <a:p>
            <a:pPr lvl="3"/>
            <a:r>
              <a:rPr lang="en-US" dirty="0" smtClean="0"/>
              <a:t>TryParseValidUserInput</a:t>
            </a:r>
            <a:r>
              <a:rPr lang="en-US" dirty="0" smtClean="0"/>
              <a:t>() – checks for valid format of the data. (</a:t>
            </a:r>
            <a:r>
              <a:rPr lang="en-US" dirty="0" smtClean="0"/>
              <a:t>extracted from </a:t>
            </a:r>
            <a:r>
              <a:rPr lang="en-US" dirty="0" smtClean="0">
                <a:solidFill>
                  <a:schemeClr val="tx2"/>
                </a:solidFill>
              </a:rPr>
              <a:t>vremeEIgrachaDaDeistva()</a:t>
            </a:r>
            <a:r>
              <a:rPr lang="en-US" dirty="0" smtClean="0"/>
              <a:t>)</a:t>
            </a:r>
            <a:endParaRPr lang="en-US" dirty="0" smtClean="0"/>
          </a:p>
          <a:p>
            <a:pPr lvl="3"/>
            <a:r>
              <a:rPr lang="en-US" dirty="0" smtClean="0"/>
              <a:t>IsInputValidCoordinate() – checks if the data is valid coordinate. (</a:t>
            </a:r>
            <a:r>
              <a:rPr lang="en-US" dirty="0" smtClean="0"/>
              <a:t>extracted from </a:t>
            </a:r>
            <a:r>
              <a:rPr lang="en-US" dirty="0" smtClean="0">
                <a:solidFill>
                  <a:schemeClr val="tx2"/>
                </a:solidFill>
              </a:rPr>
              <a:t>vremeEIgrachaDaDeistva()</a:t>
            </a:r>
            <a:r>
              <a:rPr lang="en-US" dirty="0" smtClean="0"/>
              <a:t>)</a:t>
            </a:r>
            <a:endParaRPr lang="en-US" dirty="0" smtClean="0"/>
          </a:p>
          <a:p>
            <a:pPr lvl="3"/>
            <a:r>
              <a:rPr lang="en-US" dirty="0" smtClean="0"/>
              <a:t>IsPlayerValidMove()  – checks if the data is valid game movement. (</a:t>
            </a:r>
            <a:r>
              <a:rPr lang="en-US" dirty="0" smtClean="0"/>
              <a:t>extracted from </a:t>
            </a:r>
            <a:r>
              <a:rPr lang="en-US" dirty="0" smtClean="0">
                <a:solidFill>
                  <a:schemeClr val="tx2"/>
                </a:solidFill>
              </a:rPr>
              <a:t>vremeEIgrachaDaDeistva()</a:t>
            </a:r>
            <a:r>
              <a:rPr lang="en-US" dirty="0" smtClean="0"/>
              <a:t>)</a:t>
            </a:r>
            <a:endParaRPr lang="en-US" dirty="0" smtClean="0"/>
          </a:p>
          <a:p>
            <a:pPr lvl="3"/>
            <a:endParaRPr lang="en-US" dirty="0" smtClean="0">
              <a:solidFill>
                <a:schemeClr val="tx2"/>
              </a:solidFill>
            </a:endParaRPr>
          </a:p>
          <a:p>
            <a:pPr lvl="3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3">
              <a:buNone/>
            </a:pPr>
            <a:endParaRPr lang="en-US" sz="4600" dirty="0" smtClean="0">
              <a:solidFill>
                <a:schemeClr val="tx1"/>
              </a:solidFill>
            </a:endParaRPr>
          </a:p>
          <a:p>
            <a:pPr lvl="3">
              <a:buNone/>
            </a:pPr>
            <a:r>
              <a:rPr lang="en-US" sz="4600" dirty="0" smtClean="0">
                <a:solidFill>
                  <a:schemeClr val="tx1"/>
                </a:solidFill>
              </a:rPr>
              <a:t>	</a:t>
            </a:r>
            <a:r>
              <a:rPr lang="en-US" sz="4600" dirty="0" smtClean="0">
                <a:solidFill>
                  <a:schemeClr val="tx1"/>
                </a:solidFill>
              </a:rPr>
              <a:t>	Demo &amp; Unit Tests</a:t>
            </a:r>
            <a:endParaRPr lang="en-US" sz="46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0"/>
            <a:ext cx="7086600" cy="44958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&amp; Links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Repository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 smtClean="0">
              <a:solidFill>
                <a:schemeClr val="tx1"/>
              </a:solidFill>
              <a:hlinkClick r:id="rId2"/>
            </a:endParaRPr>
          </a:p>
          <a:p>
            <a:pPr lvl="3">
              <a:buNone/>
            </a:pPr>
            <a:r>
              <a:rPr lang="en-US" sz="2000" dirty="0" smtClean="0">
                <a:solidFill>
                  <a:schemeClr val="tx1"/>
                </a:solidFill>
                <a:hlinkClick r:id="rId2"/>
              </a:rPr>
              <a:t>https://github.com/ilian-ivanov/TeamWorkArsenic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3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Log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endParaRPr lang="en-US" sz="2800" dirty="0" smtClean="0">
              <a:solidFill>
                <a:schemeClr val="tx1"/>
              </a:solidFill>
              <a:hlinkClick r:id="rId2"/>
            </a:endParaRPr>
          </a:p>
          <a:p>
            <a:pPr lvl="3">
              <a:buNone/>
            </a:pPr>
            <a:r>
              <a:rPr lang="en-US" sz="2000" dirty="0" smtClean="0">
                <a:hlinkClick r:id="rId3"/>
              </a:rPr>
              <a:t>https://github.com/ilian-ivanov/TeamWorkArsenic/commits/master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0"/>
            <a:ext cx="7086600" cy="44958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3862</TotalTime>
  <Words>204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Telerik Academy</vt:lpstr>
      <vt:lpstr>Slide 1</vt:lpstr>
      <vt:lpstr>Workflow</vt:lpstr>
      <vt:lpstr>Workflow</vt:lpstr>
      <vt:lpstr>Workflow</vt:lpstr>
      <vt:lpstr>Workflow</vt:lpstr>
      <vt:lpstr>Workflow</vt:lpstr>
      <vt:lpstr>Code</vt:lpstr>
      <vt:lpstr>Resources &amp; Links 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Galin Krastev</cp:lastModifiedBy>
  <cp:revision>577</cp:revision>
  <dcterms:created xsi:type="dcterms:W3CDTF">2007-12-08T16:03:35Z</dcterms:created>
  <dcterms:modified xsi:type="dcterms:W3CDTF">2013-05-17T01:33:19Z</dcterms:modified>
  <cp:category>software engineering</cp:category>
</cp:coreProperties>
</file>