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8" r:id="rId2"/>
    <p:sldId id="302" r:id="rId3"/>
    <p:sldId id="303" r:id="rId4"/>
    <p:sldId id="309" r:id="rId5"/>
    <p:sldId id="313" r:id="rId6"/>
    <p:sldId id="310" r:id="rId7"/>
    <p:sldId id="311" r:id="rId8"/>
    <p:sldId id="314" r:id="rId9"/>
    <p:sldId id="312" r:id="rId10"/>
    <p:sldId id="308" r:id="rId11"/>
  </p:sldIdLst>
  <p:sldSz cx="9144000" cy="6858000" type="screen4x3"/>
  <p:notesSz cx="6881813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000"/>
    <a:srgbClr val="FFFFFF"/>
    <a:srgbClr val="9BCC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 autoAdjust="0"/>
    <p:restoredTop sz="94421" autoAdjust="0"/>
  </p:normalViewPr>
  <p:slideViewPr>
    <p:cSldViewPr>
      <p:cViewPr>
        <p:scale>
          <a:sx n="66" d="100"/>
          <a:sy n="66" d="100"/>
        </p:scale>
        <p:origin x="-110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ian-ivanov/TeamWorkArsenic/commits/master" TargetMode="External"/><Relationship Id="rId2" Type="http://schemas.openxmlformats.org/officeDocument/2006/relationships/hyperlink" Target="https://github.com/ilian-ivanov/TeamWorkArseni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8153400" cy="7315200"/>
          </a:xfrm>
        </p:spPr>
        <p:txBody>
          <a:bodyPr/>
          <a:lstStyle/>
          <a:p>
            <a:pPr algn="ctr">
              <a:buNone/>
            </a:pP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Team “Arsenic”</a:t>
            </a:r>
            <a:br>
              <a:rPr lang="en-US" sz="4600" dirty="0" smtClean="0">
                <a:solidFill>
                  <a:schemeClr val="tx1"/>
                </a:solidFill>
                <a:latin typeface="+mj-lt"/>
              </a:rPr>
            </a:br>
            <a:r>
              <a:rPr lang="en-US" sz="4600" dirty="0" smtClean="0">
                <a:solidFill>
                  <a:schemeClr val="tx1"/>
                </a:solidFill>
                <a:latin typeface="+mj-lt"/>
              </a:rPr>
              <a:t>Project – “Battle-Field-1”</a:t>
            </a:r>
          </a:p>
          <a:p>
            <a:pPr algn="ctr">
              <a:buNone/>
            </a:pPr>
            <a:endParaRPr lang="bg-BG" sz="4600" dirty="0" smtClean="0">
              <a:solidFill>
                <a:schemeClr val="tx1"/>
              </a:solidFill>
              <a:latin typeface="+mj-lt"/>
            </a:endParaRPr>
          </a:p>
          <a:p>
            <a:pPr algn="l">
              <a:buNone/>
            </a:pPr>
            <a:r>
              <a:rPr lang="en-US" sz="4600" dirty="0" smtClean="0">
                <a:solidFill>
                  <a:srgbClr val="FFFFFF"/>
                </a:solidFill>
                <a:latin typeface="+mj-lt"/>
              </a:rPr>
              <a:t>Team Members:</a:t>
            </a:r>
          </a:p>
          <a:p>
            <a:pPr marL="1262063" lvl="1" indent="-914400" algn="l"/>
            <a:r>
              <a:rPr lang="en-US" sz="3600" dirty="0" smtClean="0">
                <a:solidFill>
                  <a:srgbClr val="FFFFFF"/>
                </a:solidFill>
              </a:rPr>
              <a:t>Yana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 algn="l"/>
            <a:r>
              <a:rPr lang="en-US" sz="3600" dirty="0" smtClean="0">
                <a:solidFill>
                  <a:srgbClr val="FFFFFF"/>
                </a:solidFill>
              </a:rPr>
              <a:t>Ilian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 algn="l"/>
            <a:r>
              <a:rPr lang="en-US" sz="3600" dirty="0" smtClean="0">
                <a:solidFill>
                  <a:srgbClr val="FFFFFF"/>
                </a:solidFill>
              </a:rPr>
              <a:t>Galin</a:t>
            </a:r>
            <a:endParaRPr lang="bg-BG" sz="3600" dirty="0" smtClean="0">
              <a:solidFill>
                <a:srgbClr val="FFFFFF"/>
              </a:solidFill>
            </a:endParaRPr>
          </a:p>
          <a:p>
            <a:pPr marL="1262063" lvl="1" indent="-914400"/>
            <a:endParaRPr lang="en-US" sz="3600" dirty="0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6" name="Picture 2" descr="C:\Users\ScorpS\Desktop\arsen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505200"/>
            <a:ext cx="2443162" cy="2443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Repository:</a:t>
            </a:r>
            <a:endParaRPr lang="en-US" sz="2400" dirty="0" smtClean="0">
              <a:solidFill>
                <a:schemeClr val="tx1"/>
              </a:solidFill>
              <a:hlinkClick r:id="rId2"/>
            </a:endParaRPr>
          </a:p>
          <a:p>
            <a:pPr lvl="3">
              <a:buNone/>
            </a:pP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https://github.com/ilian-ivanov/TeamWorkArsenic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3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Log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US" sz="2800" dirty="0" smtClean="0">
              <a:solidFill>
                <a:schemeClr val="tx1"/>
              </a:solidFill>
              <a:hlinkClick r:id="rId2"/>
            </a:endParaRPr>
          </a:p>
          <a:p>
            <a:pPr lvl="3">
              <a:buNone/>
            </a:pPr>
            <a:r>
              <a:rPr lang="en-US" sz="2000" dirty="0" smtClean="0">
                <a:hlinkClick r:id="rId3"/>
              </a:rPr>
              <a:t>https://github.com/ilian-ivanov/TeamWorkArsenic/commits/master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0"/>
            <a:ext cx="7086600" cy="449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Introduced 4 new classes to logically separate the given code from both classes Methods &amp; BattleFieldGame: 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Engine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ExplosionGenerator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Renderer</a:t>
            </a:r>
          </a:p>
          <a:p>
            <a:pPr lvl="4"/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ConsoleInput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static class Engine contains:</a:t>
            </a:r>
            <a:endParaRPr lang="en-US" dirty="0" smtClean="0"/>
          </a:p>
          <a:p>
            <a:pPr lvl="3"/>
            <a:r>
              <a:rPr lang="en-US" dirty="0" smtClean="0"/>
              <a:t>Run() – 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, controls the lifecycle of the game</a:t>
            </a:r>
          </a:p>
          <a:p>
            <a:pPr lvl="3"/>
            <a:r>
              <a:rPr lang="en-US" dirty="0" err="1" smtClean="0"/>
              <a:t>IsEndOfGame</a:t>
            </a:r>
            <a:r>
              <a:rPr lang="en-US" dirty="0" smtClean="0"/>
              <a:t>() – renamed from </a:t>
            </a:r>
            <a:r>
              <a:rPr lang="en-US" dirty="0" smtClean="0">
                <a:solidFill>
                  <a:schemeClr val="tx2"/>
                </a:solidFill>
              </a:rPr>
              <a:t>Krai()</a:t>
            </a:r>
          </a:p>
          <a:p>
            <a:pPr lvl="3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Eng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00"/>
            <a:ext cx="7932928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class ExplosionGenerator contains:</a:t>
            </a:r>
            <a:endParaRPr lang="en-US" dirty="0" smtClean="0"/>
          </a:p>
          <a:p>
            <a:pPr lvl="3"/>
            <a:r>
              <a:rPr lang="en-US" dirty="0" smtClean="0"/>
              <a:t>Detonate() – 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</a:t>
            </a:r>
            <a:r>
              <a:rPr lang="en-US" dirty="0" smtClean="0"/>
              <a:t>, controls the lifecycle of the game</a:t>
            </a:r>
          </a:p>
          <a:p>
            <a:pPr lvl="3"/>
            <a:r>
              <a:rPr lang="en-US" dirty="0" smtClean="0"/>
              <a:t>5 Refactored Methods from: </a:t>
            </a:r>
            <a:r>
              <a:rPr lang="en-US" dirty="0" smtClean="0">
                <a:solidFill>
                  <a:schemeClr val="tx2"/>
                </a:solidFill>
              </a:rPr>
              <a:t>HitOne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PrasniDvama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HitThree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HitFour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HitFive</a:t>
            </a:r>
            <a:r>
              <a:rPr lang="en-US" dirty="0" smtClean="0"/>
              <a:t>. Also called with proper names.  A few magic numbers removed and added enumeration for MineTypes.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xplosionGenerat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914400"/>
            <a:ext cx="6163057" cy="53148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class Renderer contains:</a:t>
            </a:r>
            <a:endParaRPr lang="en-US" dirty="0" smtClean="0"/>
          </a:p>
          <a:p>
            <a:pPr lvl="3"/>
            <a:r>
              <a:rPr lang="en-US" dirty="0" smtClean="0"/>
              <a:t>PrepareBattleField() – extracted from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endParaRPr lang="en-US" dirty="0" smtClean="0"/>
          </a:p>
          <a:p>
            <a:pPr lvl="3"/>
            <a:r>
              <a:rPr lang="en-US" dirty="0" smtClean="0"/>
              <a:t>FillBattleField() – refacored from </a:t>
            </a:r>
            <a:r>
              <a:rPr lang="en-US" dirty="0" smtClean="0">
                <a:solidFill>
                  <a:schemeClr val="tx2"/>
                </a:solidFill>
              </a:rPr>
              <a:t>AddBombs()</a:t>
            </a:r>
          </a:p>
          <a:p>
            <a:pPr lvl="3"/>
            <a:r>
              <a:rPr lang="en-US" dirty="0" smtClean="0"/>
              <a:t>VisualizeBattleField() – draws the game.</a:t>
            </a:r>
          </a:p>
          <a:p>
            <a:pPr lvl="3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3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Render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429000"/>
            <a:ext cx="8325167" cy="2690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066800"/>
            <a:ext cx="9372600" cy="5791200"/>
          </a:xfrm>
        </p:spPr>
        <p:txBody>
          <a:bodyPr/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  class ConsoleInput contains:</a:t>
            </a:r>
            <a:endParaRPr lang="en-US" dirty="0" smtClean="0"/>
          </a:p>
          <a:p>
            <a:pPr lvl="3"/>
            <a:r>
              <a:rPr lang="en-US" dirty="0" smtClean="0"/>
              <a:t>TakeSizeOfBattleField() – extracted from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endParaRPr lang="en-US" dirty="0" smtClean="0"/>
          </a:p>
          <a:p>
            <a:pPr lvl="3"/>
            <a:r>
              <a:rPr lang="en-US" dirty="0" smtClean="0"/>
              <a:t>ReadPlayerMove() – loops until correct input is entered (extracted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 lvl="3"/>
            <a:r>
              <a:rPr lang="en-US" dirty="0" smtClean="0"/>
              <a:t>TryParseValidUserInput() – checks for valid format of the data. (extracted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IsInputValidCoordinate() – checks if the data is valid coordinate. (extracted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IsPlayerValidMove()  – checks if the data is valid game movement. (extracted from </a:t>
            </a:r>
            <a:r>
              <a:rPr lang="en-US" dirty="0" smtClean="0">
                <a:solidFill>
                  <a:schemeClr val="tx2"/>
                </a:solidFill>
              </a:rPr>
              <a:t>vremeEIgrachaDaDeistva()</a:t>
            </a:r>
            <a:r>
              <a:rPr lang="en-US" dirty="0" smtClean="0"/>
              <a:t>)</a:t>
            </a:r>
          </a:p>
          <a:p>
            <a:pPr lvl="3"/>
            <a:endParaRPr lang="en-US" dirty="0" smtClean="0">
              <a:solidFill>
                <a:schemeClr val="tx2"/>
              </a:solidFill>
            </a:endParaRPr>
          </a:p>
          <a:p>
            <a:pPr lvl="3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nsoleInpu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8153400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3">
              <a:buNone/>
            </a:pPr>
            <a:endParaRPr lang="en-US" sz="4600" dirty="0" smtClean="0">
              <a:solidFill>
                <a:schemeClr val="tx1"/>
              </a:solidFill>
            </a:endParaRPr>
          </a:p>
          <a:p>
            <a:pPr lvl="3">
              <a:buNone/>
            </a:pPr>
            <a:r>
              <a:rPr lang="en-US" sz="4600" dirty="0" smtClean="0">
                <a:solidFill>
                  <a:schemeClr val="tx1"/>
                </a:solidFill>
              </a:rPr>
              <a:t>		Demo &amp;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0"/>
            <a:ext cx="7086600" cy="44958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3870</TotalTime>
  <Words>208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Academy</vt:lpstr>
      <vt:lpstr>Slide 1</vt:lpstr>
      <vt:lpstr>Workflow</vt:lpstr>
      <vt:lpstr>Workflow</vt:lpstr>
      <vt:lpstr>Workflow</vt:lpstr>
      <vt:lpstr>Slide 5</vt:lpstr>
      <vt:lpstr>Workflow</vt:lpstr>
      <vt:lpstr>Workflow</vt:lpstr>
      <vt:lpstr>Slide 8</vt:lpstr>
      <vt:lpstr>Code</vt:lpstr>
      <vt:lpstr>Resources &amp; Links 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ScorpS</cp:lastModifiedBy>
  <cp:revision>579</cp:revision>
  <dcterms:created xsi:type="dcterms:W3CDTF">2007-12-08T16:03:35Z</dcterms:created>
  <dcterms:modified xsi:type="dcterms:W3CDTF">2013-05-17T07:58:00Z</dcterms:modified>
  <cp:category>software engineering</cp:category>
</cp:coreProperties>
</file>