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5EA4F-0178-4F49-A406-5D2D9D4E61D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D6C10-4A28-4CDF-8A7A-0ABDCC64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6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7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4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0102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9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39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9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6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5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5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9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2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2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78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4aA3vgs5rFD-proekt-itkariera/editel?sharecode=jqK_wBlMZfrpkepkxbJe8GcNMVAyRn9Ag92fZaMor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9CE61C-1C87-4F01-83E8-5F022CD4E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bg-BG">
                <a:solidFill>
                  <a:srgbClr val="FFFFFF"/>
                </a:solidFill>
              </a:rPr>
              <a:t>Ардуино синтезатор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F32AF-57BD-4BA5-ADD0-9E6F9A744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bg-BG">
                <a:solidFill>
                  <a:schemeClr val="bg2"/>
                </a:solidFill>
              </a:rPr>
              <a:t>Илиян георгиев и камен канев</a:t>
            </a:r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914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C601-FDC7-4883-80B1-0A3EDE92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8671"/>
          </a:xfrm>
        </p:spPr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9D04-D604-462D-B359-5225AB639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Описание на проекта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Блокова схема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Електрическа схема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Сорс код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–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описание на функционалностти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Списък съставни части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735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F0D0-377E-4ECD-A313-D7A3F683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8518"/>
            <a:ext cx="12191999" cy="1042502"/>
          </a:xfrm>
        </p:spPr>
        <p:txBody>
          <a:bodyPr/>
          <a:lstStyle/>
          <a:p>
            <a:pPr algn="ctr"/>
            <a:r>
              <a:rPr lang="bg-BG" dirty="0"/>
              <a:t>Описание На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B61C-3C21-4D09-972A-92F53F55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Проектът представлява синтезатор със 21 клавиша под формата на бутони, всеки от които, при натискане води до издаване на различен тон от пиезо кристалите свързани с тях.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47C7-5DC9-4C90-B7E6-5FDB8227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4373"/>
            <a:ext cx="12192000" cy="1322313"/>
          </a:xfrm>
        </p:spPr>
        <p:txBody>
          <a:bodyPr/>
          <a:lstStyle/>
          <a:p>
            <a:pPr algn="ctr"/>
            <a:r>
              <a:rPr lang="bg-BG" dirty="0"/>
              <a:t>Блокова схема</a:t>
            </a:r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4DE647F-8690-4A7C-9D9D-44C587A593F3}"/>
              </a:ext>
            </a:extLst>
          </p:cNvPr>
          <p:cNvSpPr/>
          <p:nvPr/>
        </p:nvSpPr>
        <p:spPr>
          <a:xfrm>
            <a:off x="2923564" y="4478217"/>
            <a:ext cx="2021746" cy="1191237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there input?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716232-72AA-419B-91C8-684EC0B1DC88}"/>
              </a:ext>
            </a:extLst>
          </p:cNvPr>
          <p:cNvSpPr/>
          <p:nvPr/>
        </p:nvSpPr>
        <p:spPr>
          <a:xfrm>
            <a:off x="6258186" y="4650191"/>
            <a:ext cx="2021746" cy="8472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sound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8781C1-C04D-4AC5-91C6-B55A1F089E9A}"/>
              </a:ext>
            </a:extLst>
          </p:cNvPr>
          <p:cNvSpPr/>
          <p:nvPr/>
        </p:nvSpPr>
        <p:spPr>
          <a:xfrm>
            <a:off x="2881619" y="2422668"/>
            <a:ext cx="2021746" cy="8472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input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1DD5EE-685A-4F5B-8931-C98398595A8E}"/>
              </a:ext>
            </a:extLst>
          </p:cNvPr>
          <p:cNvCxnSpPr>
            <a:cxnSpLocks/>
          </p:cNvCxnSpPr>
          <p:nvPr/>
        </p:nvCxnSpPr>
        <p:spPr>
          <a:xfrm>
            <a:off x="5004033" y="5073835"/>
            <a:ext cx="1136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8D9532-E969-4364-BD86-31EDFD541625}"/>
              </a:ext>
            </a:extLst>
          </p:cNvPr>
          <p:cNvSpPr txBox="1"/>
          <p:nvPr/>
        </p:nvSpPr>
        <p:spPr>
          <a:xfrm>
            <a:off x="5312277" y="4650191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21B69C-14C8-4B88-9B45-E23B1A3E57D6}"/>
              </a:ext>
            </a:extLst>
          </p:cNvPr>
          <p:cNvSpPr txBox="1"/>
          <p:nvPr/>
        </p:nvSpPr>
        <p:spPr>
          <a:xfrm>
            <a:off x="5838160" y="239379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E06A6B-6C8A-4E33-9C1D-E68FE79F8709}"/>
              </a:ext>
            </a:extLst>
          </p:cNvPr>
          <p:cNvCxnSpPr>
            <a:cxnSpLocks/>
          </p:cNvCxnSpPr>
          <p:nvPr/>
        </p:nvCxnSpPr>
        <p:spPr>
          <a:xfrm>
            <a:off x="3934437" y="3422603"/>
            <a:ext cx="0" cy="973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D5DF56-87F3-401F-816E-17A7C6B68303}"/>
              </a:ext>
            </a:extLst>
          </p:cNvPr>
          <p:cNvCxnSpPr/>
          <p:nvPr/>
        </p:nvCxnSpPr>
        <p:spPr>
          <a:xfrm flipV="1">
            <a:off x="4462943" y="2846312"/>
            <a:ext cx="2663315" cy="1803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2D2D88-CD6F-4BA4-824C-53F4DB444A4E}"/>
              </a:ext>
            </a:extLst>
          </p:cNvPr>
          <p:cNvCxnSpPr/>
          <p:nvPr/>
        </p:nvCxnSpPr>
        <p:spPr>
          <a:xfrm flipH="1">
            <a:off x="5004033" y="2846312"/>
            <a:ext cx="2122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1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5AD3-0D89-4A04-ABAF-19422809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3961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Електрическа схема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A15195-CDEB-4EB5-B974-37A3F9C03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842" y="1713344"/>
            <a:ext cx="7089140" cy="4710695"/>
          </a:xfrm>
        </p:spPr>
      </p:pic>
    </p:spTree>
    <p:extLst>
      <p:ext uri="{BB962C8B-B14F-4D97-AF65-F5344CB8AC3E}">
        <p14:creationId xmlns:p14="http://schemas.microsoft.com/office/powerpoint/2010/main" val="112639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A274-801B-4414-A15B-983934B1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код, описание и функции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F98C41-2DC1-4F39-8ED6-0D739717D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26" y="2380985"/>
            <a:ext cx="4010025" cy="2876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23FB94-4F14-401E-B566-6534E5CAB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543" y="2734158"/>
            <a:ext cx="3762375" cy="1876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0C209A-92BA-4AE6-B849-C467CCF62C82}"/>
              </a:ext>
            </a:extLst>
          </p:cNvPr>
          <p:cNvSpPr txBox="1"/>
          <p:nvPr/>
        </p:nvSpPr>
        <p:spPr>
          <a:xfrm>
            <a:off x="2063691" y="5541432"/>
            <a:ext cx="31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Проверка за натиснат бутон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64AFF5-8DF8-4A77-882B-CAA881F240F5}"/>
              </a:ext>
            </a:extLst>
          </p:cNvPr>
          <p:cNvSpPr txBox="1"/>
          <p:nvPr/>
        </p:nvSpPr>
        <p:spPr>
          <a:xfrm>
            <a:off x="7256823" y="4888203"/>
            <a:ext cx="209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Определяне на тон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2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C78C-CFE1-4FAA-9820-E68BEE5B7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2016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Съставни части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E45C-401C-466D-96B3-677735671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Uno R3 – 1</a:t>
            </a:r>
          </a:p>
          <a:p>
            <a:r>
              <a:rPr lang="en-US" dirty="0"/>
              <a:t>Pushbutton – 21</a:t>
            </a:r>
          </a:p>
          <a:p>
            <a:r>
              <a:rPr lang="en-US" dirty="0"/>
              <a:t>Resistor 1 </a:t>
            </a:r>
            <a:r>
              <a:rPr lang="en-US" dirty="0" err="1"/>
              <a:t>kOm</a:t>
            </a:r>
            <a:r>
              <a:rPr lang="en-US" dirty="0"/>
              <a:t> – 24</a:t>
            </a:r>
          </a:p>
          <a:p>
            <a:r>
              <a:rPr lang="en-US" dirty="0"/>
              <a:t>Piezo - 3</a:t>
            </a:r>
          </a:p>
        </p:txBody>
      </p:sp>
    </p:spTree>
    <p:extLst>
      <p:ext uri="{BB962C8B-B14F-4D97-AF65-F5344CB8AC3E}">
        <p14:creationId xmlns:p14="http://schemas.microsoft.com/office/powerpoint/2010/main" val="157705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F21E-B2DA-4802-A14C-1AB6ECA8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Краен продукт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5B2EA-CC0D-4959-A2E3-5C1561AAD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522939" y="110520"/>
            <a:ext cx="4094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EBD41-AF62-4346-A239-F894884E529D}"/>
              </a:ext>
            </a:extLst>
          </p:cNvPr>
          <p:cNvSpPr txBox="1"/>
          <p:nvPr/>
        </p:nvSpPr>
        <p:spPr>
          <a:xfrm>
            <a:off x="8534400" y="2544748"/>
            <a:ext cx="3241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sng" dirty="0">
                <a:solidFill>
                  <a:srgbClr val="000000"/>
                </a:solidFill>
                <a:effectLst/>
                <a:latin typeface="Helvetica Neue"/>
                <a:hlinkClick r:id="rId3"/>
              </a:rPr>
              <a:t>https://www.tinkercad.com/things/4aA3vgs5rFD-proekt-itkariera/editel?sharecode=jqK_wBlMZfrpkepkxbJe8GcNMVAyRn9Ag92fZaMorco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97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123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 Neue</vt:lpstr>
      <vt:lpstr>Symbol</vt:lpstr>
      <vt:lpstr>Tw Cen MT</vt:lpstr>
      <vt:lpstr>Circuit</vt:lpstr>
      <vt:lpstr>Ардуино синтезатор</vt:lpstr>
      <vt:lpstr>Съдържание</vt:lpstr>
      <vt:lpstr>Описание На проекта</vt:lpstr>
      <vt:lpstr>Блокова схема</vt:lpstr>
      <vt:lpstr>Електрическа схема</vt:lpstr>
      <vt:lpstr>Сорс код, описание и функции</vt:lpstr>
      <vt:lpstr>Съставни части</vt:lpstr>
      <vt:lpstr>Краен продукт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Ардуино синтезатор</dc:title>
  <dc:creator>ilian georgiev</dc:creator>
  <cp:lastModifiedBy>ilian georgiev</cp:lastModifiedBy>
  <cp:revision>7</cp:revision>
  <dcterms:created xsi:type="dcterms:W3CDTF">2020-07-04T20:00:30Z</dcterms:created>
  <dcterms:modified xsi:type="dcterms:W3CDTF">2020-07-08T20:24:51Z</dcterms:modified>
</cp:coreProperties>
</file>