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351" r:id="rId42"/>
    <p:sldId id="352" r:id="rId43"/>
    <p:sldId id="438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28-Nov-14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5506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C#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2554</Words>
  <Application>Microsoft Office PowerPoint</Application>
  <PresentationFormat>Custom</PresentationFormat>
  <Paragraphs>497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Built-in .NET Classes</vt:lpstr>
      <vt:lpstr>Built-in Classes in .NET Framework</vt:lpstr>
      <vt:lpstr>Built-in .NET Classes – Examples</vt:lpstr>
      <vt:lpstr>Using Built-in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2014-11-28T21:44:54Z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