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1"/>
  </p:notesMasterIdLst>
  <p:handoutMasterIdLst>
    <p:handoutMasterId r:id="rId62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351" r:id="rId58"/>
    <p:sldId id="352" r:id="rId59"/>
    <p:sldId id="39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14-05-2014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14-05-2014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4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5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7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1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8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2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14-05-2014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14-05-2014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9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10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a reference 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</a:t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just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softuni.bg/courses/csharp-basics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Loops: Repeating Code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3112</Words>
  <Application>Microsoft Office PowerPoint</Application>
  <PresentationFormat>Custom</PresentationFormat>
  <Paragraphs>579</Paragraphs>
  <Slides>58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Numbers 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2014-05-14T07:08:53Z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