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GT" dirty="0" smtClean="0"/>
              <a:t>WEB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782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94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12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162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7195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060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054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8417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12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52086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158</TotalTime>
  <Words>1</Words>
  <Application>Microsoft Office PowerPoint</Application>
  <PresentationFormat>Panorámica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Estela de condensación</vt:lpstr>
      <vt:lpstr>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3</cp:revision>
  <dcterms:created xsi:type="dcterms:W3CDTF">2018-06-25T16:31:00Z</dcterms:created>
  <dcterms:modified xsi:type="dcterms:W3CDTF">2018-06-25T19:09:01Z</dcterms:modified>
</cp:coreProperties>
</file>