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2DDD-EB03-49B0-8951-C245523A9794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F768-2896-4116-BA8A-DA35B8C4AC9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08230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2DDD-EB03-49B0-8951-C245523A9794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F768-2896-4116-BA8A-DA35B8C4AC9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489831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2DDD-EB03-49B0-8951-C245523A9794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F768-2896-4116-BA8A-DA35B8C4AC9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66792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2DDD-EB03-49B0-8951-C245523A9794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F768-2896-4116-BA8A-DA35B8C4AC94}" type="slidenum">
              <a:rPr lang="es-GT" smtClean="0"/>
              <a:t>‹Nº›</a:t>
            </a:fld>
            <a:endParaRPr lang="es-G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3225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2DDD-EB03-49B0-8951-C245523A9794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F768-2896-4116-BA8A-DA35B8C4AC9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4711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2DDD-EB03-49B0-8951-C245523A9794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F768-2896-4116-BA8A-DA35B8C4AC9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157677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2DDD-EB03-49B0-8951-C245523A9794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F768-2896-4116-BA8A-DA35B8C4AC9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23122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2DDD-EB03-49B0-8951-C245523A9794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F768-2896-4116-BA8A-DA35B8C4AC9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372113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2DDD-EB03-49B0-8951-C245523A9794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F768-2896-4116-BA8A-DA35B8C4AC9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26788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2DDD-EB03-49B0-8951-C245523A9794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F768-2896-4116-BA8A-DA35B8C4AC9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30676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2DDD-EB03-49B0-8951-C245523A9794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F768-2896-4116-BA8A-DA35B8C4AC9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76483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2DDD-EB03-49B0-8951-C245523A9794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F768-2896-4116-BA8A-DA35B8C4AC9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72254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2DDD-EB03-49B0-8951-C245523A9794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F768-2896-4116-BA8A-DA35B8C4AC9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98060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2DDD-EB03-49B0-8951-C245523A9794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F768-2896-4116-BA8A-DA35B8C4AC9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8128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2DDD-EB03-49B0-8951-C245523A9794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F768-2896-4116-BA8A-DA35B8C4AC9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87122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2DDD-EB03-49B0-8951-C245523A9794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F768-2896-4116-BA8A-DA35B8C4AC9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14590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2DDD-EB03-49B0-8951-C245523A9794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F768-2896-4116-BA8A-DA35B8C4AC9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04210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4432DDD-EB03-49B0-8951-C245523A9794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BF768-2896-4116-BA8A-DA35B8C4AC9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4977180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 smtClean="0"/>
              <a:t>DIMA</a:t>
            </a:r>
            <a:endParaRPr lang="es-G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GT" dirty="0"/>
              <a:t> (Distribución de Maquinaria)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414593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b="1" dirty="0"/>
              <a:t>¿Quiénes Somos?</a:t>
            </a:r>
            <a:br>
              <a:rPr lang="es-GT" b="1" dirty="0"/>
            </a:b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DIMA (Distribución de Maquinaria), es una empresa dedicada a servir a la Industria a través de la importación y venta de productos especializados de calidad, acompañados de diseño, asesoría profesional y garantía.</a:t>
            </a:r>
          </a:p>
          <a:p>
            <a:r>
              <a:rPr lang="es-GT" dirty="0"/>
              <a:t/>
            </a:r>
            <a:br>
              <a:rPr lang="es-GT" dirty="0"/>
            </a:br>
            <a:r>
              <a:rPr lang="es-GT" dirty="0"/>
              <a:t>DIMA tiene ya 30 años de existir en el mercado Guatemalteco y su filosofía a través de los años sigue siendo la misma: asesorar a los clientes a identificar el producto idóneo para su particular necesidad, los cual nos ha hecho dignos de ganarnos la confianza de éstos.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999532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¿Qué vendemos?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Tenemos el más completo surtido de rodos para cualquier aplicación, que van desde rodos pequeños para muebles hasta rodos especializados para mover enormes máquinas en fábricas o capaces de soportar temperaturas de más de 280 grados centígrados.</a:t>
            </a:r>
          </a:p>
          <a:p>
            <a:r>
              <a:rPr lang="es-GT" dirty="0"/>
              <a:t/>
            </a:r>
            <a:br>
              <a:rPr lang="es-GT" dirty="0"/>
            </a:br>
            <a:r>
              <a:rPr lang="es-GT" dirty="0"/>
              <a:t>También hemos llegado a convertirnos en los especialistas de equipos de elevación e </a:t>
            </a:r>
            <a:r>
              <a:rPr lang="es-GT" dirty="0" err="1"/>
              <a:t>izaje</a:t>
            </a:r>
            <a:r>
              <a:rPr lang="es-GT" dirty="0"/>
              <a:t>, ofreciendo toda la gama de polipastos, eslingas, cables de acero y cadenas de varios grados. Contamos con equipo para diseñar y fabricar estrobos de cable a la medida, solicitados y utilizados por nuestros clientes para aplicaciones específicas.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947026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Como Llegar </a:t>
            </a:r>
            <a:endParaRPr lang="es-GT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512" t="12579" b="10697"/>
          <a:stretch/>
        </p:blipFill>
        <p:spPr>
          <a:xfrm>
            <a:off x="1177445" y="2492680"/>
            <a:ext cx="4283903" cy="3896164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6212910" y="2686436"/>
            <a:ext cx="5727634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spc="50" dirty="0" smtClean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 LA PAR DE LA GASOLINERIA Bella Vista</a:t>
            </a:r>
            <a:endParaRPr lang="es-ES" sz="5400" b="1" cap="none" spc="5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64872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</TotalTime>
  <Words>95</Words>
  <Application>Microsoft Office PowerPoint</Application>
  <PresentationFormat>Panorámica</PresentationFormat>
  <Paragraphs>10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DIMA</vt:lpstr>
      <vt:lpstr>¿Quiénes Somos? </vt:lpstr>
      <vt:lpstr>¿Qué vendemos?</vt:lpstr>
      <vt:lpstr>Como Llegar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DIMA</dc:title>
  <dc:creator>Estudiante</dc:creator>
  <cp:lastModifiedBy>Estudiante</cp:lastModifiedBy>
  <cp:revision>3</cp:revision>
  <dcterms:created xsi:type="dcterms:W3CDTF">2018-08-15T16:54:57Z</dcterms:created>
  <dcterms:modified xsi:type="dcterms:W3CDTF">2018-08-15T17:28:36Z</dcterms:modified>
</cp:coreProperties>
</file>