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82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983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679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22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71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576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312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7211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678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067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64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225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806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1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71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459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42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7718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DIMA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 (Distribución de Maquinaria)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45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¿Quiénes Somos?</a:t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DIMA (Distribución de Maquinaria), es una empresa dedicada a servir a la Industria a través de la importación y venta de productos especializados de calidad, acompañados de diseño, asesoría profesional y garantía.</a:t>
            </a:r>
          </a:p>
          <a:p>
            <a:r>
              <a:rPr lang="es-GT" dirty="0"/>
              <a:t/>
            </a:r>
            <a:br>
              <a:rPr lang="es-GT" dirty="0"/>
            </a:br>
            <a:r>
              <a:rPr lang="es-GT" dirty="0"/>
              <a:t>DIMA tiene ya 30 años de existir en el mercado Guatemalteco y su filosofía a través de los años sigue siendo la misma: asesorar a los clientes a identificar el producto idóneo para su particular necesidad, los cual nos ha hecho dignos de ganarnos la confianza de éstos.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995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vendemos?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Tenemos el más completo surtido de rodos para cualquier aplicación, que van desde rodos pequeños para muebles hasta rodos especializados para mover enormes máquinas en fábricas o capaces de soportar temperaturas de más de 280 grados centígrados.</a:t>
            </a:r>
          </a:p>
          <a:p>
            <a:r>
              <a:rPr lang="es-GT" dirty="0"/>
              <a:t/>
            </a:r>
            <a:br>
              <a:rPr lang="es-GT" dirty="0"/>
            </a:br>
            <a:r>
              <a:rPr lang="es-GT" dirty="0"/>
              <a:t>También hemos llegado a convertirnos en los especialistas de equipos de elevación e </a:t>
            </a:r>
            <a:r>
              <a:rPr lang="es-GT" dirty="0" err="1"/>
              <a:t>izaje</a:t>
            </a:r>
            <a:r>
              <a:rPr lang="es-GT" dirty="0"/>
              <a:t>, ofreciendo toda la gama de polipastos, eslingas, cables de acero y cadenas de varios grados. Contamos con equipo para diseñar y fabricar estrobos de cable a la medida, solicitados y utilizados por nuestros clientes para aplicaciones específicas.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4702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Como Llegar 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12" t="12579" b="10697"/>
          <a:stretch/>
        </p:blipFill>
        <p:spPr>
          <a:xfrm>
            <a:off x="1177445" y="2492680"/>
            <a:ext cx="4283903" cy="389616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212910" y="2686436"/>
            <a:ext cx="572763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LA PAR DE LA GASOLINERIA Bella Vista</a:t>
            </a:r>
            <a:endParaRPr lang="es-ES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48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Misión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Comercializar y distribuir maquinaria y equipos para la industria automotriz con la mejor calidad, y la mejor tecnología, brindando asesoría en el manejo, uso e instalación. Contar con excelencia y oportunidad en el servicio, con un personal siempre comprometido y perfectamente capacitado, ofreciendo un precio justo y competitivo, a fin de garantizar la satisfacción total de nuestros clientes. Generar utilidades suficientes que permitan remunerar satisfactoriamente a nuestro personal en su trabajo y cumplir siempre a tiempo las obligaciones contraídas.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4589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Visión 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 ser reconocido por la calidad y la tecnología de los productos ofrecidos; así como por sus precios competitivos y eficiencia en el servicio.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2160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185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DIMA</vt:lpstr>
      <vt:lpstr>¿Quiénes Somos? </vt:lpstr>
      <vt:lpstr>¿Qué vendemos?</vt:lpstr>
      <vt:lpstr>Como Llegar </vt:lpstr>
      <vt:lpstr>Misión</vt:lpstr>
      <vt:lpstr>Visión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DIMA</dc:title>
  <dc:creator>Estudiante</dc:creator>
  <cp:lastModifiedBy>Estudiante</cp:lastModifiedBy>
  <cp:revision>6</cp:revision>
  <dcterms:created xsi:type="dcterms:W3CDTF">2018-08-15T16:54:57Z</dcterms:created>
  <dcterms:modified xsi:type="dcterms:W3CDTF">2018-08-15T18:44:09Z</dcterms:modified>
</cp:coreProperties>
</file>