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7" r:id="rId3"/>
    <p:sldId id="276" r:id="rId4"/>
    <p:sldId id="268" r:id="rId5"/>
    <p:sldId id="270" r:id="rId6"/>
    <p:sldId id="272" r:id="rId7"/>
    <p:sldId id="275" r:id="rId8"/>
    <p:sldId id="274" r:id="rId9"/>
    <p:sldId id="257" r:id="rId10"/>
    <p:sldId id="277" r:id="rId11"/>
    <p:sldId id="258" r:id="rId12"/>
    <p:sldId id="259" r:id="rId13"/>
    <p:sldId id="260" r:id="rId14"/>
    <p:sldId id="261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DCD-9E86-4BAD-A4A8-E1EE9B207CAA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4ADD-3222-48D4-99A1-2D9B8C5447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DCD-9E86-4BAD-A4A8-E1EE9B207CAA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4ADD-3222-48D4-99A1-2D9B8C5447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5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DCD-9E86-4BAD-A4A8-E1EE9B207CAA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4ADD-3222-48D4-99A1-2D9B8C5447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6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DCD-9E86-4BAD-A4A8-E1EE9B207CAA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4ADD-3222-48D4-99A1-2D9B8C5447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DCD-9E86-4BAD-A4A8-E1EE9B207CAA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4ADD-3222-48D4-99A1-2D9B8C5447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9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DCD-9E86-4BAD-A4A8-E1EE9B207CAA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4ADD-3222-48D4-99A1-2D9B8C5447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24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DCD-9E86-4BAD-A4A8-E1EE9B207CAA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4ADD-3222-48D4-99A1-2D9B8C54474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DCD-9E86-4BAD-A4A8-E1EE9B207CAA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4ADD-3222-48D4-99A1-2D9B8C5447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3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DCD-9E86-4BAD-A4A8-E1EE9B207CAA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4ADD-3222-48D4-99A1-2D9B8C5447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50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DCD-9E86-4BAD-A4A8-E1EE9B207CAA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4ADD-3222-48D4-99A1-2D9B8C5447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9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D8B6DCD-9E86-4BAD-A4A8-E1EE9B207CAA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4ADD-3222-48D4-99A1-2D9B8C5447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249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D8B6DCD-9E86-4BAD-A4A8-E1EE9B207CAA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ED94ADD-3222-48D4-99A1-2D9B8C5447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424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08" y="-187936"/>
            <a:ext cx="12526108" cy="70459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Wissen ist Macht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-Lars, Emmanuel, Iliana</a:t>
            </a:r>
          </a:p>
        </p:txBody>
      </p:sp>
    </p:spTree>
    <p:extLst>
      <p:ext uri="{BB962C8B-B14F-4D97-AF65-F5344CB8AC3E}">
        <p14:creationId xmlns:p14="http://schemas.microsoft.com/office/powerpoint/2010/main" val="418498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9251" y="234930"/>
            <a:ext cx="7729728" cy="1188720"/>
          </a:xfrm>
        </p:spPr>
        <p:txBody>
          <a:bodyPr/>
          <a:lstStyle/>
          <a:p>
            <a:r>
              <a:rPr lang="de-DE" dirty="0"/>
              <a:t>score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3" y="1864501"/>
            <a:ext cx="2901850" cy="167842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 flipH="1">
            <a:off x="3940710" y="2268416"/>
            <a:ext cx="290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Score wird bei richtiger Antwort gespeichert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3" y="3851503"/>
            <a:ext cx="4138019" cy="263674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4958" y="4695420"/>
            <a:ext cx="378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Score wird zusammengerechnet und am Ende ausgegeben  </a:t>
            </a:r>
          </a:p>
        </p:txBody>
      </p:sp>
    </p:spTree>
    <p:extLst>
      <p:ext uri="{BB962C8B-B14F-4D97-AF65-F5344CB8AC3E}">
        <p14:creationId xmlns:p14="http://schemas.microsoft.com/office/powerpoint/2010/main" val="153765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852863" y="188383"/>
            <a:ext cx="4486275" cy="1141412"/>
          </a:xfrm>
        </p:spPr>
        <p:txBody>
          <a:bodyPr/>
          <a:lstStyle/>
          <a:p>
            <a:r>
              <a:rPr lang="de-DE" dirty="0"/>
              <a:t>Buttons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52" y="1500932"/>
            <a:ext cx="5532600" cy="1285452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4294967295"/>
          </p:nvPr>
        </p:nvSpPr>
        <p:spPr>
          <a:xfrm>
            <a:off x="92597" y="1500932"/>
            <a:ext cx="3794125" cy="1231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- Auswahl: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>
                <a:sym typeface="Wingdings" panose="05000000000000000000" pitchFamily="2" charset="2"/>
              </a:rPr>
              <a:t> Buttons werden mit Antworten aus </a:t>
            </a:r>
            <a:r>
              <a:rPr lang="de-DE" dirty="0" err="1">
                <a:sym typeface="Wingdings" panose="05000000000000000000" pitchFamily="2" charset="2"/>
              </a:rPr>
              <a:t>dict</a:t>
            </a:r>
            <a:r>
              <a:rPr lang="de-DE" dirty="0">
                <a:sym typeface="Wingdings" panose="05000000000000000000" pitchFamily="2" charset="2"/>
              </a:rPr>
              <a:t> überschrieben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" y="2910509"/>
            <a:ext cx="4541914" cy="283488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334" y="5401001"/>
            <a:ext cx="4953429" cy="134885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661518" y="3451809"/>
            <a:ext cx="5777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-  Abstände:</a:t>
            </a:r>
          </a:p>
          <a:p>
            <a:r>
              <a:rPr lang="de-DE" dirty="0">
                <a:sym typeface="Wingdings" panose="05000000000000000000" pitchFamily="2" charset="2"/>
              </a:rPr>
              <a:t>  Abstand zwischen einzelnen Buttons(imaginäre Buttons)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 flipH="1">
            <a:off x="4166306" y="5869520"/>
            <a:ext cx="308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-  Antworten:</a:t>
            </a:r>
          </a:p>
          <a:p>
            <a:r>
              <a:rPr lang="de-DE" dirty="0">
                <a:sym typeface="Wingdings" panose="05000000000000000000" pitchFamily="2" charset="2"/>
              </a:rPr>
              <a:t>   Antwortmöglichkeiten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3514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852863" y="207307"/>
            <a:ext cx="4486275" cy="1141412"/>
          </a:xfrm>
        </p:spPr>
        <p:txBody>
          <a:bodyPr/>
          <a:lstStyle/>
          <a:p>
            <a:r>
              <a:rPr lang="de-DE" dirty="0"/>
              <a:t>Buttons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4294967295"/>
          </p:nvPr>
        </p:nvSpPr>
        <p:spPr>
          <a:xfrm>
            <a:off x="7697164" y="2757224"/>
            <a:ext cx="3794125" cy="219392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smtClean="0"/>
              <a:t>Buttonpositionen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23" y="5151783"/>
            <a:ext cx="6980525" cy="87637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3" y="1876343"/>
            <a:ext cx="6401355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852863" y="344488"/>
            <a:ext cx="4486275" cy="1141412"/>
          </a:xfrm>
        </p:spPr>
        <p:txBody>
          <a:bodyPr/>
          <a:lstStyle/>
          <a:p>
            <a:r>
              <a:rPr lang="de-DE" dirty="0" err="1"/>
              <a:t>Window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06275" y="2146541"/>
            <a:ext cx="3998912" cy="206375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half" idx="4294967295"/>
          </p:nvPr>
        </p:nvSpPr>
        <p:spPr>
          <a:xfrm>
            <a:off x="289368" y="2547466"/>
            <a:ext cx="3794125" cy="219392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- Durch Bildschirmgröße wird der Seitenabstand des Fensters berechnet (</a:t>
            </a:r>
            <a:r>
              <a:rPr lang="de-DE" dirty="0" err="1"/>
              <a:t>link,rechts,oben,unten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591" y="3549487"/>
            <a:ext cx="3038149" cy="6313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75" y="4870932"/>
            <a:ext cx="4813723" cy="1126616"/>
          </a:xfrm>
          <a:prstGeom prst="rect">
            <a:avLst/>
          </a:prstGeom>
        </p:spPr>
      </p:pic>
      <p:pic>
        <p:nvPicPr>
          <p:cNvPr id="8" name="Inhaltsplatzhalt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2003" y="4900840"/>
            <a:ext cx="2471737" cy="10668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 flipH="1">
            <a:off x="289368" y="5249574"/>
            <a:ext cx="354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Bewegung des Fensters</a:t>
            </a:r>
          </a:p>
        </p:txBody>
      </p:sp>
    </p:spTree>
    <p:extLst>
      <p:ext uri="{BB962C8B-B14F-4D97-AF65-F5344CB8AC3E}">
        <p14:creationId xmlns:p14="http://schemas.microsoft.com/office/powerpoint/2010/main" val="206975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852863" y="310166"/>
            <a:ext cx="4486275" cy="1141412"/>
          </a:xfrm>
        </p:spPr>
        <p:txBody>
          <a:bodyPr/>
          <a:lstStyle/>
          <a:p>
            <a:r>
              <a:rPr lang="de-DE" dirty="0" err="1"/>
              <a:t>Titlebar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4908" y="2124358"/>
            <a:ext cx="3722687" cy="687388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half" idx="4294967295"/>
          </p:nvPr>
        </p:nvSpPr>
        <p:spPr>
          <a:xfrm>
            <a:off x="4433104" y="2124358"/>
            <a:ext cx="3794125" cy="62226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- Standard-Titelleiste wird verborgen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l="1147" r="4932"/>
          <a:stretch/>
        </p:blipFill>
        <p:spPr>
          <a:xfrm>
            <a:off x="424908" y="3278096"/>
            <a:ext cx="7227277" cy="8141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08" y="4958994"/>
            <a:ext cx="6822817" cy="109040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819784" y="3419403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Schwarze Leiste erstellt(Button)</a:t>
            </a:r>
          </a:p>
        </p:txBody>
      </p:sp>
      <p:sp>
        <p:nvSpPr>
          <p:cNvPr id="6" name="Textfeld 5"/>
          <p:cNvSpPr txBox="1"/>
          <p:nvPr/>
        </p:nvSpPr>
        <p:spPr>
          <a:xfrm flipH="1">
            <a:off x="7489560" y="5181030"/>
            <a:ext cx="310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X Button </a:t>
            </a:r>
            <a:r>
              <a:rPr lang="de-DE" dirty="0">
                <a:sym typeface="Wingdings" panose="05000000000000000000" pitchFamily="2" charset="2"/>
              </a:rPr>
              <a:t> Close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64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5548" y="325120"/>
            <a:ext cx="7740904" cy="1191684"/>
          </a:xfrm>
        </p:spPr>
        <p:txBody>
          <a:bodyPr/>
          <a:lstStyle/>
          <a:p>
            <a:r>
              <a:rPr lang="de-DE" dirty="0" err="1"/>
              <a:t>Discord</a:t>
            </a:r>
            <a:r>
              <a:rPr lang="de-DE" dirty="0"/>
              <a:t> Bot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464" y="1812826"/>
            <a:ext cx="6847389" cy="4761594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32898" y="2204982"/>
            <a:ext cx="5181600" cy="397728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- Hauptdatei (Grafik.py)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- Funktion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- Leere Variable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- Ausführung nur durch Bot-Command</a:t>
            </a:r>
          </a:p>
        </p:txBody>
      </p:sp>
    </p:spTree>
    <p:extLst>
      <p:ext uri="{BB962C8B-B14F-4D97-AF65-F5344CB8AC3E}">
        <p14:creationId xmlns:p14="http://schemas.microsoft.com/office/powerpoint/2010/main" val="38306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914" y="1994912"/>
            <a:ext cx="6241824" cy="1140333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507358" y="2323790"/>
            <a:ext cx="4270247" cy="310198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- Funktion f importieren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- Bot Command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- Namenseingabe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3229705" y="4980213"/>
            <a:ext cx="885156" cy="52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73" y="1123186"/>
            <a:ext cx="3817664" cy="46341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E271725-301A-DEEB-DB8A-DEA96F4A4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121" y="3543555"/>
            <a:ext cx="3041866" cy="5019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190D696-19C1-F66E-E255-56F8997D4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073" y="4526547"/>
            <a:ext cx="2035712" cy="142984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35643AD-4A56-7133-E006-4410FA4A1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40" y="4641312"/>
            <a:ext cx="2703653" cy="131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3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136" y="335234"/>
            <a:ext cx="7729728" cy="1188720"/>
          </a:xfrm>
        </p:spPr>
        <p:txBody>
          <a:bodyPr/>
          <a:lstStyle/>
          <a:p>
            <a:r>
              <a:rPr lang="de-DE" dirty="0"/>
              <a:t>Dictionary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244253"/>
            <a:ext cx="5181600" cy="54201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- 100 Fragen</a:t>
            </a:r>
          </a:p>
          <a:p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464" y="1825625"/>
            <a:ext cx="5181600" cy="13792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4" y="3697069"/>
            <a:ext cx="11145805" cy="114316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74405" y="5150862"/>
            <a:ext cx="3510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- 10 </a:t>
            </a:r>
            <a:r>
              <a:rPr lang="de-DE" dirty="0" err="1"/>
              <a:t>random</a:t>
            </a:r>
            <a:r>
              <a:rPr lang="de-DE" dirty="0"/>
              <a:t> Fragen</a:t>
            </a:r>
          </a:p>
          <a:p>
            <a:endParaRPr lang="de-DE" dirty="0"/>
          </a:p>
          <a:p>
            <a:r>
              <a:rPr lang="de-DE" dirty="0"/>
              <a:t>- Neues </a:t>
            </a:r>
            <a:r>
              <a:rPr lang="de-DE" dirty="0" err="1"/>
              <a:t>Dictionary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03A5FD2-F7E3-EAA4-C17C-A594F452292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64"/>
          <a:stretch/>
        </p:blipFill>
        <p:spPr>
          <a:xfrm>
            <a:off x="55558" y="1602322"/>
            <a:ext cx="7559041" cy="4647724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8993425-F1B7-5649-C0E0-32CCB283011A}"/>
              </a:ext>
            </a:extLst>
          </p:cNvPr>
          <p:cNvSpPr txBox="1"/>
          <p:nvPr/>
        </p:nvSpPr>
        <p:spPr>
          <a:xfrm>
            <a:off x="7072404" y="2483746"/>
            <a:ext cx="8994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/>
              <a:t>player</a:t>
            </a:r>
            <a:r>
              <a:rPr lang="de-DE" dirty="0"/>
              <a:t> wird eingelesen &amp; </a:t>
            </a:r>
            <a:r>
              <a:rPr lang="de-DE" dirty="0" err="1"/>
              <a:t>playerlabel</a:t>
            </a:r>
            <a:r>
              <a:rPr lang="de-DE" dirty="0"/>
              <a:t> </a:t>
            </a:r>
            <a:r>
              <a:rPr lang="de-DE" dirty="0" smtClean="0"/>
              <a:t>erstellt</a:t>
            </a:r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/>
              <a:t>erste_frage</a:t>
            </a:r>
            <a:r>
              <a:rPr lang="de-DE" dirty="0"/>
              <a:t>() Funktion aufgerufen</a:t>
            </a:r>
          </a:p>
          <a:p>
            <a:r>
              <a:rPr lang="de-DE" dirty="0"/>
              <a:t>	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231136" y="111252"/>
            <a:ext cx="7729728" cy="1188720"/>
          </a:xfrm>
        </p:spPr>
        <p:txBody>
          <a:bodyPr/>
          <a:lstStyle/>
          <a:p>
            <a:r>
              <a:rPr lang="de-DE" dirty="0"/>
              <a:t>Gamestart(</a:t>
            </a:r>
            <a:r>
              <a:rPr lang="de-DE" dirty="0" err="1"/>
              <a:t>idE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262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A248DAB-54E1-DFB4-9586-8E5AD9E1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79" y="2148002"/>
            <a:ext cx="10384112" cy="84302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 flipH="1">
            <a:off x="1874518" y="3312160"/>
            <a:ext cx="9325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 err="1">
                <a:sym typeface="Wingdings" panose="05000000000000000000" pitchFamily="2" charset="2"/>
              </a:rPr>
              <a:t>Get_random_questions</a:t>
            </a:r>
            <a:r>
              <a:rPr lang="de-DE" dirty="0">
                <a:sym typeface="Wingdings" panose="05000000000000000000" pitchFamily="2" charset="2"/>
              </a:rPr>
              <a:t>() Funktion liefert 10 </a:t>
            </a:r>
            <a:r>
              <a:rPr lang="de-DE" dirty="0" err="1">
                <a:sym typeface="Wingdings" panose="05000000000000000000" pitchFamily="2" charset="2"/>
              </a:rPr>
              <a:t>random</a:t>
            </a:r>
            <a:r>
              <a:rPr lang="de-DE" dirty="0">
                <a:sym typeface="Wingdings" panose="05000000000000000000" pitchFamily="2" charset="2"/>
              </a:rPr>
              <a:t> Fragen + </a:t>
            </a:r>
            <a:r>
              <a:rPr lang="de-DE" dirty="0" err="1">
                <a:sym typeface="Wingdings" panose="05000000000000000000" pitchFamily="2" charset="2"/>
              </a:rPr>
              <a:t>keys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	Key in einem Array speichern</a:t>
            </a:r>
          </a:p>
          <a:p>
            <a:r>
              <a:rPr lang="de-DE" dirty="0">
                <a:sym typeface="Wingdings" panose="05000000000000000000" pitchFamily="2" charset="2"/>
              </a:rPr>
              <a:t>	</a:t>
            </a:r>
          </a:p>
          <a:p>
            <a:r>
              <a:rPr lang="de-DE" dirty="0">
                <a:sym typeface="Wingdings" panose="05000000000000000000" pitchFamily="2" charset="2"/>
              </a:rPr>
              <a:t>	Fragen in einem anderen Array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r>
              <a:rPr lang="de-DE" dirty="0">
                <a:sym typeface="Wingdings" panose="05000000000000000000" pitchFamily="2" charset="2"/>
              </a:rPr>
              <a:t> haben jetzt Index von 0 bis 9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231136" y="277471"/>
            <a:ext cx="7729728" cy="1188720"/>
          </a:xfrm>
        </p:spPr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import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76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136" y="143838"/>
            <a:ext cx="7729728" cy="1188720"/>
          </a:xfrm>
        </p:spPr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0C0CF8B-014A-8232-DE8F-2C15BDEAEB0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t="-9584" r="865" b="-109411"/>
          <a:stretch/>
        </p:blipFill>
        <p:spPr>
          <a:xfrm>
            <a:off x="236226" y="1903135"/>
            <a:ext cx="7792720" cy="4511040"/>
          </a:xfrm>
          <a:prstGeom prst="rect">
            <a:avLst/>
          </a:prstGeom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003F8FB-A625-9A7A-EFE7-AB36BCD388AA}"/>
              </a:ext>
            </a:extLst>
          </p:cNvPr>
          <p:cNvSpPr txBox="1"/>
          <p:nvPr/>
        </p:nvSpPr>
        <p:spPr>
          <a:xfrm>
            <a:off x="8139430" y="2361545"/>
            <a:ext cx="42301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Fragenimport:</a:t>
            </a:r>
          </a:p>
          <a:p>
            <a:r>
              <a:rPr lang="de-DE" b="1" dirty="0">
                <a:sym typeface="Wingdings" panose="05000000000000000000" pitchFamily="2" charset="2"/>
              </a:rPr>
              <a:t></a:t>
            </a:r>
            <a:r>
              <a:rPr lang="de-DE" b="1" dirty="0"/>
              <a:t> </a:t>
            </a:r>
            <a:r>
              <a:rPr lang="de-DE" dirty="0"/>
              <a:t>Mit </a:t>
            </a:r>
            <a:r>
              <a:rPr lang="de-DE" dirty="0" err="1"/>
              <a:t>key</a:t>
            </a:r>
            <a:r>
              <a:rPr lang="de-DE" dirty="0"/>
              <a:t> und Index aus</a:t>
            </a:r>
          </a:p>
          <a:p>
            <a:r>
              <a:rPr lang="de-DE" dirty="0"/>
              <a:t> </a:t>
            </a:r>
            <a:r>
              <a:rPr lang="de-DE" dirty="0" err="1"/>
              <a:t>imported_question</a:t>
            </a:r>
            <a:r>
              <a:rPr lang="de-DE" dirty="0"/>
              <a:t> </a:t>
            </a:r>
            <a:r>
              <a:rPr lang="de-DE" dirty="0" err="1"/>
              <a:t>Dict</a:t>
            </a:r>
            <a:r>
              <a:rPr lang="de-DE" dirty="0"/>
              <a:t> frage abrufen</a:t>
            </a:r>
          </a:p>
          <a:p>
            <a:endParaRPr lang="de-DE" dirty="0"/>
          </a:p>
          <a:p>
            <a:r>
              <a:rPr lang="de-DE" b="1" dirty="0"/>
              <a:t>Frage anzeigen:</a:t>
            </a:r>
            <a:r>
              <a:rPr lang="de-DE" dirty="0"/>
              <a:t> 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Fragennummer mit Index von </a:t>
            </a:r>
            <a:r>
              <a:rPr lang="de-DE" dirty="0" err="1"/>
              <a:t>key</a:t>
            </a:r>
            <a:r>
              <a:rPr lang="de-DE" dirty="0"/>
              <a:t> Array </a:t>
            </a:r>
          </a:p>
          <a:p>
            <a:r>
              <a:rPr lang="de-DE" dirty="0"/>
              <a:t>Bekommen </a:t>
            </a:r>
            <a:r>
              <a:rPr lang="de-DE" dirty="0">
                <a:sym typeface="Wingdings" panose="05000000000000000000" pitchFamily="2" charset="2"/>
              </a:rPr>
              <a:t> mit der Nummer in die</a:t>
            </a:r>
          </a:p>
          <a:p>
            <a:r>
              <a:rPr lang="de-DE" dirty="0" err="1">
                <a:sym typeface="Wingdings" panose="05000000000000000000" pitchFamily="2" charset="2"/>
              </a:rPr>
              <a:t>Dict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Question Label überschreiben und </a:t>
            </a:r>
          </a:p>
          <a:p>
            <a:r>
              <a:rPr lang="de-DE" dirty="0"/>
              <a:t>Fragen anzeigen mit </a:t>
            </a:r>
            <a:r>
              <a:rPr lang="de-DE" dirty="0" err="1"/>
              <a:t>question.config</a:t>
            </a:r>
            <a:r>
              <a:rPr lang="de-DE" dirty="0"/>
              <a:t>()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46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136" y="131572"/>
            <a:ext cx="7729728" cy="1188720"/>
          </a:xfrm>
        </p:spPr>
        <p:txBody>
          <a:bodyPr/>
          <a:lstStyle/>
          <a:p>
            <a:r>
              <a:rPr lang="de-DE" dirty="0"/>
              <a:t>Scanner</a:t>
            </a:r>
          </a:p>
        </p:txBody>
      </p:sp>
      <p:pic>
        <p:nvPicPr>
          <p:cNvPr id="5" name="Inhaltsplatzhalter 4" descr="Ein Bild, das Text, Schrift, Software, Screenshot enthält.&#10;&#10;Automatisch generierte Beschreibung">
            <a:extLst>
              <a:ext uri="{FF2B5EF4-FFF2-40B4-BE49-F238E27FC236}">
                <a16:creationId xmlns:a16="http://schemas.microsoft.com/office/drawing/2014/main" id="{C9A0D4C1-7794-A72C-753E-7F8A03C7AB3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7732" t="7897" r="19324" b="5137"/>
          <a:stretch/>
        </p:blipFill>
        <p:spPr>
          <a:xfrm>
            <a:off x="1935479" y="1561466"/>
            <a:ext cx="7955281" cy="2489200"/>
          </a:xfrm>
          <a:prstGeom prst="rect">
            <a:avLst/>
          </a:prstGeom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99BF608-4BC4-EFED-D1DD-70970DBED35A}"/>
              </a:ext>
            </a:extLst>
          </p:cNvPr>
          <p:cNvSpPr txBox="1"/>
          <p:nvPr/>
        </p:nvSpPr>
        <p:spPr>
          <a:xfrm>
            <a:off x="463341" y="4050666"/>
            <a:ext cx="557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Index:</a:t>
            </a:r>
            <a:r>
              <a:rPr lang="de-DE" dirty="0"/>
              <a:t> </a:t>
            </a:r>
          </a:p>
          <a:p>
            <a:r>
              <a:rPr lang="de-DE" dirty="0"/>
              <a:t>     -Zähler für maximal 10 Fragen</a:t>
            </a:r>
          </a:p>
          <a:p>
            <a:endParaRPr lang="de-DE" dirty="0"/>
          </a:p>
          <a:p>
            <a:r>
              <a:rPr lang="de-DE" b="1" dirty="0" err="1"/>
              <a:t>If</a:t>
            </a:r>
            <a:r>
              <a:rPr lang="de-DE" b="1" dirty="0"/>
              <a:t> Funktion überprüft </a:t>
            </a:r>
            <a:r>
              <a:rPr lang="de-DE" b="1" dirty="0" err="1"/>
              <a:t>eingabe</a:t>
            </a:r>
            <a:r>
              <a:rPr lang="de-DE" b="1" dirty="0"/>
              <a:t> und sortiert:</a:t>
            </a:r>
          </a:p>
          <a:p>
            <a:r>
              <a:rPr lang="de-DE" dirty="0"/>
              <a:t>	-Richtige Antwort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richtige_antwort</a:t>
            </a:r>
            <a:r>
              <a:rPr lang="de-DE" dirty="0">
                <a:sym typeface="Wingdings" panose="05000000000000000000" pitchFamily="2" charset="2"/>
              </a:rPr>
              <a:t>() Funktion</a:t>
            </a:r>
          </a:p>
          <a:p>
            <a:r>
              <a:rPr lang="de-DE" dirty="0">
                <a:sym typeface="Wingdings" panose="05000000000000000000" pitchFamily="2" charset="2"/>
              </a:rPr>
              <a:t>	-Falsche Antwort </a:t>
            </a:r>
            <a:r>
              <a:rPr lang="de-DE" dirty="0" err="1">
                <a:sym typeface="Wingdings" panose="05000000000000000000" pitchFamily="2" charset="2"/>
              </a:rPr>
              <a:t>falsche_antwort</a:t>
            </a:r>
            <a:r>
              <a:rPr lang="de-DE" dirty="0">
                <a:sym typeface="Wingdings" panose="05000000000000000000" pitchFamily="2" charset="2"/>
              </a:rPr>
              <a:t>() Funktion</a:t>
            </a:r>
          </a:p>
          <a:p>
            <a:r>
              <a:rPr lang="de-DE" b="1" dirty="0">
                <a:sym typeface="Wingdings" panose="05000000000000000000" pitchFamily="2" charset="2"/>
              </a:rPr>
              <a:t>Index&gt;9: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>
                <a:sym typeface="Wingdings" panose="05000000000000000000" pitchFamily="2" charset="2"/>
              </a:rPr>
              <a:t>Spiel stoppt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45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136" y="304292"/>
            <a:ext cx="7729728" cy="1188720"/>
          </a:xfrm>
        </p:spPr>
        <p:txBody>
          <a:bodyPr/>
          <a:lstStyle/>
          <a:p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answer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E09950C-70F3-9667-6953-C6CE15EAE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30" y="1978025"/>
            <a:ext cx="7201940" cy="4351338"/>
          </a:xfrm>
          <a:prstGeom prst="rect">
            <a:avLst/>
          </a:prstGeom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EA03DE-5E9D-D35D-674F-D8D09B1C0359}"/>
              </a:ext>
            </a:extLst>
          </p:cNvPr>
          <p:cNvSpPr txBox="1"/>
          <p:nvPr/>
        </p:nvSpPr>
        <p:spPr>
          <a:xfrm>
            <a:off x="7669034" y="2299558"/>
            <a:ext cx="68071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Funktion </a:t>
            </a:r>
            <a:r>
              <a:rPr lang="de-DE" sz="2000" b="1" dirty="0" err="1"/>
              <a:t>richtige_antwort</a:t>
            </a:r>
            <a:r>
              <a:rPr lang="de-DE" sz="2000" b="1" dirty="0"/>
              <a:t>():</a:t>
            </a:r>
          </a:p>
          <a:p>
            <a:endParaRPr lang="de-DE" b="1" dirty="0"/>
          </a:p>
          <a:p>
            <a:r>
              <a:rPr lang="de-DE" dirty="0"/>
              <a:t>-Zeigt „Richtig“ an</a:t>
            </a:r>
          </a:p>
          <a:p>
            <a:r>
              <a:rPr lang="de-DE" dirty="0"/>
              <a:t>-Ruft </a:t>
            </a:r>
            <a:r>
              <a:rPr lang="de-DE" dirty="0" err="1"/>
              <a:t>neue_frage</a:t>
            </a:r>
            <a:r>
              <a:rPr lang="de-DE" dirty="0"/>
              <a:t>() Funktion auf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2000" b="1" dirty="0" err="1"/>
              <a:t>index</a:t>
            </a:r>
            <a:r>
              <a:rPr lang="de-DE" sz="2000" b="1" dirty="0"/>
              <a:t>=9: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- nach 2 Sekunden wird ende() </a:t>
            </a:r>
          </a:p>
          <a:p>
            <a:r>
              <a:rPr lang="de-DE" dirty="0"/>
              <a:t>Funktion aufgerufen</a:t>
            </a:r>
          </a:p>
        </p:txBody>
      </p:sp>
    </p:spTree>
    <p:extLst>
      <p:ext uri="{BB962C8B-B14F-4D97-AF65-F5344CB8AC3E}">
        <p14:creationId xmlns:p14="http://schemas.microsoft.com/office/powerpoint/2010/main" val="334816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</p:spPr>
        <p:txBody>
          <a:bodyPr/>
          <a:lstStyle/>
          <a:p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answer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6E908C6-D22E-EDED-D575-0171CF828BF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t="1333" r="5183" b="-20382"/>
          <a:stretch/>
        </p:blipFill>
        <p:spPr>
          <a:xfrm>
            <a:off x="325120" y="1959903"/>
            <a:ext cx="5842000" cy="3955097"/>
          </a:xfrm>
          <a:prstGeom prst="rect">
            <a:avLst/>
          </a:prstGeom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B6D4D1-1E5C-6A17-3CC6-E4DAD7A24DF5}"/>
              </a:ext>
            </a:extLst>
          </p:cNvPr>
          <p:cNvSpPr txBox="1"/>
          <p:nvPr/>
        </p:nvSpPr>
        <p:spPr>
          <a:xfrm>
            <a:off x="6582863" y="2085018"/>
            <a:ext cx="5287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Falls Eingabe falsch:</a:t>
            </a:r>
          </a:p>
          <a:p>
            <a:endParaRPr lang="de-DE" dirty="0"/>
          </a:p>
          <a:p>
            <a:r>
              <a:rPr lang="de-DE" dirty="0"/>
              <a:t>Aus </a:t>
            </a:r>
            <a:r>
              <a:rPr lang="de-DE" dirty="0" err="1"/>
              <a:t>falsche_antworten</a:t>
            </a:r>
            <a:r>
              <a:rPr lang="de-DE" dirty="0"/>
              <a:t> einen Wert herausziehen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mit </a:t>
            </a:r>
            <a:r>
              <a:rPr lang="de-DE" dirty="0" err="1">
                <a:sym typeface="Wingdings" panose="05000000000000000000" pitchFamily="2" charset="2"/>
              </a:rPr>
              <a:t>question.config</a:t>
            </a:r>
            <a:r>
              <a:rPr lang="de-DE" dirty="0">
                <a:sym typeface="Wingdings" panose="05000000000000000000" pitchFamily="2" charset="2"/>
              </a:rPr>
              <a:t>() anzeigen</a:t>
            </a:r>
          </a:p>
          <a:p>
            <a:r>
              <a:rPr lang="de-DE" dirty="0">
                <a:sym typeface="Wingdings" panose="05000000000000000000" pitchFamily="2" charset="2"/>
              </a:rPr>
              <a:t>Nach 1 Sekunde neue Frage anzeigen  </a:t>
            </a:r>
            <a:r>
              <a:rPr lang="de-DE" dirty="0" err="1">
                <a:sym typeface="Wingdings" panose="05000000000000000000" pitchFamily="2" charset="2"/>
              </a:rPr>
              <a:t>neue_frage</a:t>
            </a:r>
            <a:r>
              <a:rPr lang="de-DE" dirty="0">
                <a:sym typeface="Wingdings" panose="05000000000000000000" pitchFamily="2" charset="2"/>
              </a:rPr>
              <a:t>()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b="1" dirty="0">
                <a:sym typeface="Wingdings" panose="05000000000000000000" pitchFamily="2" charset="2"/>
              </a:rPr>
              <a:t>Index=9 :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>
                <a:sym typeface="Wingdings" panose="05000000000000000000" pitchFamily="2" charset="2"/>
              </a:rPr>
              <a:t>das Spiel endet durch ende() Funktion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340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852863" y="181910"/>
            <a:ext cx="4486275" cy="1141412"/>
          </a:xfrm>
        </p:spPr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und Score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4294967295"/>
          </p:nvPr>
        </p:nvSpPr>
        <p:spPr>
          <a:xfrm>
            <a:off x="3599727" y="1781566"/>
            <a:ext cx="3794125" cy="9066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- Ab Sekunde 12 </a:t>
            </a:r>
            <a:r>
              <a:rPr lang="de-DE" dirty="0">
                <a:sym typeface="Wingdings" panose="05000000000000000000" pitchFamily="2" charset="2"/>
              </a:rPr>
              <a:t> alle 2 </a:t>
            </a:r>
            <a:r>
              <a:rPr lang="de-DE" dirty="0" err="1">
                <a:sym typeface="Wingdings" panose="05000000000000000000" pitchFamily="2" charset="2"/>
              </a:rPr>
              <a:t>sek.</a:t>
            </a:r>
            <a:r>
              <a:rPr lang="de-DE" dirty="0">
                <a:sym typeface="Wingdings" panose="05000000000000000000" pitchFamily="2" charset="2"/>
              </a:rPr>
              <a:t> Score einen Punkt minus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- 1 Punkt bleibt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5" y="1428830"/>
            <a:ext cx="3248727" cy="307665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3" y="3323878"/>
            <a:ext cx="3147661" cy="3179376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798777" y="3824654"/>
            <a:ext cx="308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Vorheriger </a:t>
            </a:r>
            <a:r>
              <a:rPr lang="de-DE" dirty="0" err="1"/>
              <a:t>Timer</a:t>
            </a:r>
            <a:r>
              <a:rPr lang="de-DE" dirty="0"/>
              <a:t> und Score stoppt</a:t>
            </a:r>
          </a:p>
          <a:p>
            <a:pPr marL="285750" indent="-285750">
              <a:buFontTx/>
              <a:buChar char="-"/>
            </a:pPr>
            <a:r>
              <a:rPr lang="de-DE" dirty="0"/>
              <a:t>startet neu nach neuer Frage</a:t>
            </a:r>
          </a:p>
        </p:txBody>
      </p:sp>
    </p:spTree>
    <p:extLst>
      <p:ext uri="{BB962C8B-B14F-4D97-AF65-F5344CB8AC3E}">
        <p14:creationId xmlns:p14="http://schemas.microsoft.com/office/powerpoint/2010/main" val="22899357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354</Words>
  <Application>Microsoft Office PowerPoint</Application>
  <PresentationFormat>Breitbild</PresentationFormat>
  <Paragraphs>100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Baskerville Old Face</vt:lpstr>
      <vt:lpstr>Gill Sans MT</vt:lpstr>
      <vt:lpstr>Wingdings</vt:lpstr>
      <vt:lpstr>Parcel</vt:lpstr>
      <vt:lpstr>Wissen ist Macht</vt:lpstr>
      <vt:lpstr>Dictionary</vt:lpstr>
      <vt:lpstr>Gamestart(idE)</vt:lpstr>
      <vt:lpstr>Question import</vt:lpstr>
      <vt:lpstr>Questions</vt:lpstr>
      <vt:lpstr>Scanner</vt:lpstr>
      <vt:lpstr>Right answer</vt:lpstr>
      <vt:lpstr>Wrong answer</vt:lpstr>
      <vt:lpstr>Timer und Score</vt:lpstr>
      <vt:lpstr>score</vt:lpstr>
      <vt:lpstr>Buttons</vt:lpstr>
      <vt:lpstr>Buttons</vt:lpstr>
      <vt:lpstr>Window</vt:lpstr>
      <vt:lpstr>Titlebar</vt:lpstr>
      <vt:lpstr>Discord Bot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Wissen ist Macht</dc:title>
  <dc:creator>Schotter, Iliana-Mareen</dc:creator>
  <cp:lastModifiedBy>Schotter, Iliana-Mareen</cp:lastModifiedBy>
  <cp:revision>31</cp:revision>
  <dcterms:created xsi:type="dcterms:W3CDTF">2024-02-09T12:13:22Z</dcterms:created>
  <dcterms:modified xsi:type="dcterms:W3CDTF">2024-02-12T11:35:06Z</dcterms:modified>
</cp:coreProperties>
</file>