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/>
    <p:restoredTop sz="96192"/>
  </p:normalViewPr>
  <p:slideViewPr>
    <p:cSldViewPr snapToGrid="0" snapToObjects="1">
      <p:cViewPr>
        <p:scale>
          <a:sx n="124" d="100"/>
          <a:sy n="124" d="100"/>
        </p:scale>
        <p:origin x="75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5ED20-7D6C-8184-9A83-598BFB96C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6137" y="0"/>
            <a:ext cx="8825658" cy="3329581"/>
          </a:xfrm>
        </p:spPr>
        <p:txBody>
          <a:bodyPr/>
          <a:lstStyle/>
          <a:p>
            <a:r>
              <a:rPr lang="fr-FR" dirty="0" err="1"/>
              <a:t>Booki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9A0676-CA28-D4BC-1B86-F6311EA26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7210" y="3329581"/>
            <a:ext cx="8825658" cy="861420"/>
          </a:xfrm>
        </p:spPr>
        <p:txBody>
          <a:bodyPr/>
          <a:lstStyle/>
          <a:p>
            <a:r>
              <a:rPr lang="fr-FR" dirty="0"/>
              <a:t>Site de réservation en ligne</a:t>
            </a:r>
          </a:p>
        </p:txBody>
      </p:sp>
    </p:spTree>
    <p:extLst>
      <p:ext uri="{BB962C8B-B14F-4D97-AF65-F5344CB8AC3E}">
        <p14:creationId xmlns:p14="http://schemas.microsoft.com/office/powerpoint/2010/main" val="314976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B5EE25-B516-0A51-E65A-0879F228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182554"/>
            <a:ext cx="9404723" cy="1400530"/>
          </a:xfrm>
        </p:spPr>
        <p:txBody>
          <a:bodyPr/>
          <a:lstStyle/>
          <a:p>
            <a:r>
              <a:rPr lang="fr-FR" dirty="0"/>
              <a:t>LE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7E3DCB-66D0-BDC0-7052-6DEAEB25F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Copier par rapport à la maquette </a:t>
            </a:r>
          </a:p>
          <a:p>
            <a:endParaRPr lang="fr-FR" dirty="0"/>
          </a:p>
          <a:p>
            <a:r>
              <a:rPr lang="fr-FR" dirty="0"/>
              <a:t>Récupérer les icones sur FontAwsome </a:t>
            </a:r>
          </a:p>
          <a:p>
            <a:endParaRPr lang="fr-FR" dirty="0"/>
          </a:p>
          <a:p>
            <a:r>
              <a:rPr lang="fr-FR" dirty="0"/>
              <a:t>Récupérer les photos et choisir les bonnes</a:t>
            </a:r>
          </a:p>
          <a:p>
            <a:endParaRPr lang="fr-FR" dirty="0"/>
          </a:p>
          <a:p>
            <a:r>
              <a:rPr lang="fr-FR" dirty="0"/>
              <a:t>Structurer de façon a être lisible </a:t>
            </a:r>
          </a:p>
        </p:txBody>
      </p:sp>
    </p:spTree>
    <p:extLst>
      <p:ext uri="{BB962C8B-B14F-4D97-AF65-F5344CB8AC3E}">
        <p14:creationId xmlns:p14="http://schemas.microsoft.com/office/powerpoint/2010/main" val="12326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BF9A3B-599D-FF4A-C251-1D98FCAA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2FDCCC-3B0D-9AB6-B6CC-C1859B948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03" y="2073700"/>
            <a:ext cx="8946541" cy="4195481"/>
          </a:xfrm>
        </p:spPr>
        <p:txBody>
          <a:bodyPr/>
          <a:lstStyle/>
          <a:p>
            <a:r>
              <a:rPr lang="fr-FR" dirty="0"/>
              <a:t>Structurer son CSS afin qu’il soit clair</a:t>
            </a:r>
          </a:p>
          <a:p>
            <a:endParaRPr lang="fr-FR" dirty="0"/>
          </a:p>
          <a:p>
            <a:r>
              <a:rPr lang="fr-FR" dirty="0"/>
              <a:t>Récupérer les bonne police </a:t>
            </a:r>
          </a:p>
          <a:p>
            <a:endParaRPr lang="fr-FR" dirty="0"/>
          </a:p>
          <a:p>
            <a:r>
              <a:rPr lang="fr-FR" dirty="0"/>
              <a:t>Commencer en desktop first </a:t>
            </a:r>
          </a:p>
          <a:p>
            <a:endParaRPr lang="fr-FR" dirty="0"/>
          </a:p>
          <a:p>
            <a:r>
              <a:rPr lang="fr-FR" dirty="0"/>
              <a:t>Penser  la partie responsive du site </a:t>
            </a:r>
          </a:p>
          <a:p>
            <a:endParaRPr lang="fr-FR" dirty="0"/>
          </a:p>
          <a:p>
            <a:r>
              <a:rPr lang="fr-FR" dirty="0"/>
              <a:t>Media </a:t>
            </a:r>
            <a:r>
              <a:rPr lang="fr-FR" dirty="0" err="1"/>
              <a:t>Queries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502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3BC92E-2AD7-2804-D872-B462B5256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BD82E28-BB44-8292-65DD-33DC4CC70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304" y="267128"/>
            <a:ext cx="10047322" cy="6236413"/>
          </a:xfrm>
        </p:spPr>
      </p:pic>
    </p:spTree>
    <p:extLst>
      <p:ext uri="{BB962C8B-B14F-4D97-AF65-F5344CB8AC3E}">
        <p14:creationId xmlns:p14="http://schemas.microsoft.com/office/powerpoint/2010/main" val="406777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FA1C30-9757-ED97-6589-F6129A01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1E48951-8B3F-3276-CDC6-EC50CE60C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048" y="301408"/>
            <a:ext cx="9959465" cy="6255184"/>
          </a:xfrm>
        </p:spPr>
      </p:pic>
    </p:spTree>
    <p:extLst>
      <p:ext uri="{BB962C8B-B14F-4D97-AF65-F5344CB8AC3E}">
        <p14:creationId xmlns:p14="http://schemas.microsoft.com/office/powerpoint/2010/main" val="251719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E25958-74A7-1B78-EE13-BFBDBE47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RESULTAT FINAL 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F318DC5-7186-94E7-EB42-765B1D4CF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82" y="1635790"/>
            <a:ext cx="3328827" cy="5011139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9927693-F704-5DC9-0657-48CA5E614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296" y="1635790"/>
            <a:ext cx="7772400" cy="499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1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899619-2735-230D-5FBF-B1E1493DC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7626" y="1031877"/>
            <a:ext cx="9404723" cy="1400530"/>
          </a:xfrm>
        </p:spPr>
        <p:txBody>
          <a:bodyPr/>
          <a:lstStyle/>
          <a:p>
            <a:r>
              <a:rPr lang="fr-FR" dirty="0"/>
              <a:t>W3C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BB07CA9-93E9-561B-79B7-3712A0A82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260341" cy="4195762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CC2DDDD-81CA-B263-7D0B-61DDA1413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013301"/>
            <a:ext cx="7772400" cy="3777241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63A1129E-6F67-711D-8D77-EE367C72AC32}"/>
              </a:ext>
            </a:extLst>
          </p:cNvPr>
          <p:cNvSpPr txBox="1">
            <a:spLocks/>
          </p:cNvSpPr>
          <p:nvPr/>
        </p:nvSpPr>
        <p:spPr>
          <a:xfrm>
            <a:off x="970843" y="4892795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Valide!!</a:t>
            </a:r>
          </a:p>
        </p:txBody>
      </p:sp>
    </p:spTree>
    <p:extLst>
      <p:ext uri="{BB962C8B-B14F-4D97-AF65-F5344CB8AC3E}">
        <p14:creationId xmlns:p14="http://schemas.microsoft.com/office/powerpoint/2010/main" val="1856053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4517</TotalTime>
  <Words>62</Words>
  <Application>Microsoft Macintosh PowerPoint</Application>
  <PresentationFormat>Grand écran</PresentationFormat>
  <Paragraphs>23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Booki</vt:lpstr>
      <vt:lpstr>LE HTML</vt:lpstr>
      <vt:lpstr>LE CSS</vt:lpstr>
      <vt:lpstr>Présentation PowerPoint</vt:lpstr>
      <vt:lpstr>Présentation PowerPoint</vt:lpstr>
      <vt:lpstr>RESULTAT FINAL </vt:lpstr>
      <vt:lpstr>W3C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Booki</dc:title>
  <dc:creator>Iliane Hamadene</dc:creator>
  <cp:lastModifiedBy>Iliane Hamadene</cp:lastModifiedBy>
  <cp:revision>3</cp:revision>
  <dcterms:created xsi:type="dcterms:W3CDTF">2022-10-25T09:10:25Z</dcterms:created>
  <dcterms:modified xsi:type="dcterms:W3CDTF">2022-10-28T12:27:30Z</dcterms:modified>
</cp:coreProperties>
</file>