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115"/>
  </p:normalViewPr>
  <p:slideViewPr>
    <p:cSldViewPr snapToGrid="0">
      <p:cViewPr>
        <p:scale>
          <a:sx n="75" d="100"/>
          <a:sy n="75" d="100"/>
        </p:scale>
        <p:origin x="206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9F2C-72D0-DB61-FB37-D31C804B8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4305" y="6352949"/>
            <a:ext cx="8637073" cy="2541431"/>
          </a:xfrm>
        </p:spPr>
        <p:txBody>
          <a:bodyPr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637EC6-ECA0-E15B-88DD-E0D09E28D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52224"/>
            <a:ext cx="8637072" cy="977621"/>
          </a:xfrm>
        </p:spPr>
        <p:txBody>
          <a:bodyPr/>
          <a:lstStyle/>
          <a:p>
            <a:pPr algn="ctr"/>
            <a:r>
              <a:rPr lang="fr-FR" dirty="0"/>
              <a:t>Projet 3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648407-1223-2DB0-72D1-6D388357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955" y="2158284"/>
            <a:ext cx="4380087" cy="7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B7F0995-BBB0-B312-A1E8-85793C8BA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980" y="1595342"/>
            <a:ext cx="9464040" cy="36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6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84DDE73-2E59-A0E7-3A4C-29B22DB64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980" y="1607173"/>
            <a:ext cx="9464040" cy="364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6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D295EB-B845-D97D-F067-7FCD9BD54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980" y="1642663"/>
            <a:ext cx="9464040" cy="357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021209B-9DF4-CB0D-04D7-A3AB2201A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980" y="1654493"/>
            <a:ext cx="9464040" cy="35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2263CC0-5C12-D9A3-18B7-2EA47FC85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980" y="1630832"/>
            <a:ext cx="9464040" cy="359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0A6826-D29C-26DE-44EC-117E658A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fr-FR" b="1" i="0" u="none" strike="noStrike">
                <a:effectLst/>
                <a:latin typeface="Inter"/>
              </a:rPr>
              <a:t>Dynamisez une page web avec des animations CSS</a:t>
            </a:r>
            <a:br>
              <a:rPr lang="fr-FR" b="1" i="0" u="none" strike="noStrike">
                <a:effectLst/>
                <a:latin typeface="Inter"/>
              </a:rPr>
            </a:br>
            <a:endParaRPr lang="fr-F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F504F-B8CC-1384-CCF3-A81AD541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fr-FR" dirty="0" err="1">
                <a:effectLst/>
              </a:rPr>
              <a:t>Ohmyfood</a:t>
            </a:r>
            <a:r>
              <a:rPr lang="fr-FR" dirty="0">
                <a:effectLst/>
              </a:rPr>
              <a:t>! est une jeune startup qui voudrait s'imposer sur le marché de la restauration. L'objectif est de développer un site 100% mobile qui répertorie les menus de restaurants gastronomiques. En plus des systèmes classiques de réservation, les clients pourront composer le menu de leur repas pour que les plats soient prêts à leur arrivée. Finis, les temps d'attente au restaurant !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84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8512B-69EA-3362-B923-4B82D1CB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r-FR"/>
              <a:t>HTML Puis scss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BF1537-EF86-8F4C-98FA-F9A6FE69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2284380"/>
            <a:ext cx="2390738" cy="11057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FA8704C-904F-AE36-802C-EAD58829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80" y="4582083"/>
            <a:ext cx="2390738" cy="125513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E47694F-9A37-B7A9-70E3-8F4767D42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48" y="3077442"/>
            <a:ext cx="2391342" cy="132719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45D5A-6482-2D34-C3AE-7C950116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361" y="2015734"/>
            <a:ext cx="4169336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1900"/>
              <a:t>                                                                       HTML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900"/>
          </a:p>
          <a:p>
            <a:pPr marL="0" indent="0">
              <a:lnSpc>
                <a:spcPct val="110000"/>
              </a:lnSpc>
              <a:buNone/>
            </a:pPr>
            <a:endParaRPr lang="fr-FR" sz="1900"/>
          </a:p>
          <a:p>
            <a:pPr marL="0" indent="0">
              <a:lnSpc>
                <a:spcPct val="110000"/>
              </a:lnSpc>
              <a:buNone/>
            </a:pPr>
            <a:endParaRPr lang="fr-FR" sz="1900"/>
          </a:p>
          <a:p>
            <a:pPr marL="0" indent="0">
              <a:lnSpc>
                <a:spcPct val="110000"/>
              </a:lnSpc>
              <a:buNone/>
            </a:pPr>
            <a:endParaRPr lang="fr-FR" sz="1900"/>
          </a:p>
          <a:p>
            <a:pPr marL="0" indent="0">
              <a:lnSpc>
                <a:spcPct val="110000"/>
              </a:lnSpc>
              <a:buNone/>
            </a:pPr>
            <a:endParaRPr lang="fr-FR" sz="1900"/>
          </a:p>
          <a:p>
            <a:pPr marL="0" indent="0">
              <a:lnSpc>
                <a:spcPct val="110000"/>
              </a:lnSpc>
              <a:buNone/>
            </a:pPr>
            <a:r>
              <a:rPr lang="fr-FR" sz="1900"/>
              <a:t>SCSS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900"/>
          </a:p>
          <a:p>
            <a:pPr>
              <a:lnSpc>
                <a:spcPct val="110000"/>
              </a:lnSpc>
            </a:pPr>
            <a:endParaRPr lang="fr-FR" sz="1900"/>
          </a:p>
          <a:p>
            <a:pPr>
              <a:lnSpc>
                <a:spcPct val="110000"/>
              </a:lnSpc>
            </a:pPr>
            <a:endParaRPr lang="fr-FR" sz="1900"/>
          </a:p>
        </p:txBody>
      </p:sp>
    </p:spTree>
    <p:extLst>
      <p:ext uri="{BB962C8B-B14F-4D97-AF65-F5344CB8AC3E}">
        <p14:creationId xmlns:p14="http://schemas.microsoft.com/office/powerpoint/2010/main" val="16374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A6717-358B-7844-C6BA-38EBE027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41F64E-F102-28A8-8FD8-DFD5755A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28170"/>
            <a:ext cx="12192000" cy="7928948"/>
          </a:xfrm>
        </p:spPr>
      </p:pic>
    </p:spTree>
    <p:extLst>
      <p:ext uri="{BB962C8B-B14F-4D97-AF65-F5344CB8AC3E}">
        <p14:creationId xmlns:p14="http://schemas.microsoft.com/office/powerpoint/2010/main" val="356212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4FFC5-E381-BBC9-5C3F-29E40FB2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0E2465-B692-B8FD-A548-8E9ED45ED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54542"/>
            <a:ext cx="12192000" cy="7928948"/>
          </a:xfrm>
        </p:spPr>
      </p:pic>
    </p:spTree>
    <p:extLst>
      <p:ext uri="{BB962C8B-B14F-4D97-AF65-F5344CB8AC3E}">
        <p14:creationId xmlns:p14="http://schemas.microsoft.com/office/powerpoint/2010/main" val="323231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mpoule sur arrière-plan jaune avec faisceaux de lumière et câble">
            <a:extLst>
              <a:ext uri="{FF2B5EF4-FFF2-40B4-BE49-F238E27FC236}">
                <a16:creationId xmlns:a16="http://schemas.microsoft.com/office/drawing/2014/main" id="{EFE6E165-F105-CA97-8233-69EFF6EB3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534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8D917E-BBA2-468A-D8BF-FEB88FBE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fr-FR" dirty="0"/>
              <a:t>POUR LE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F9CD22-E3C3-B906-E0D3-E8BC0FD6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fr-FR" dirty="0"/>
              <a:t>PENSER A AVOIR UN TEXTE CLAIRE ET BIEN INDENTÉ</a:t>
            </a:r>
          </a:p>
          <a:p>
            <a:endParaRPr lang="fr-FR" dirty="0"/>
          </a:p>
          <a:p>
            <a:r>
              <a:rPr lang="fr-FR" dirty="0"/>
              <a:t>UTILISER UNE BONNE STRUCTURE POUR LE NOM DES CLASSES </a:t>
            </a:r>
          </a:p>
          <a:p>
            <a:endParaRPr lang="fr-FR" dirty="0"/>
          </a:p>
          <a:p>
            <a:r>
              <a:rPr lang="fr-FR" dirty="0"/>
              <a:t>SUTRUCTURER LE CODE 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6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ne regardant un téléphone vide">
            <a:extLst>
              <a:ext uri="{FF2B5EF4-FFF2-40B4-BE49-F238E27FC236}">
                <a16:creationId xmlns:a16="http://schemas.microsoft.com/office/drawing/2014/main" id="{6574E070-97CF-FA71-E881-50AC2C6300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63" r="-1" b="264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054D3B-9581-5272-4B28-96A27A08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fr-FR" dirty="0"/>
              <a:t>POUR LE SCSS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A102C-C0F4-A06A-2203-E4B4D910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fr-FR" dirty="0"/>
              <a:t>PENSER MOBILE FIRST </a:t>
            </a:r>
          </a:p>
          <a:p>
            <a:endParaRPr lang="fr-FR" dirty="0"/>
          </a:p>
          <a:p>
            <a:r>
              <a:rPr lang="fr-FR" dirty="0"/>
              <a:t>DRY</a:t>
            </a:r>
          </a:p>
          <a:p>
            <a:endParaRPr lang="fr-FR" dirty="0"/>
          </a:p>
          <a:p>
            <a:r>
              <a:rPr lang="fr-FR" dirty="0"/>
              <a:t>CODDE CLAIRE ET FACILEMENT MODIFIABLE </a:t>
            </a:r>
          </a:p>
          <a:p>
            <a:endParaRPr lang="fr-FR" dirty="0"/>
          </a:p>
          <a:p>
            <a:r>
              <a:rPr lang="fr-FR" dirty="0"/>
              <a:t>RESPONSIVE 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425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8F53CEEA-94EE-FE4D-8A6F-962E6B334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0" r="-1" b="974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C748BC-D56D-5D36-D4DA-E78AE5AF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fr-FR" dirty="0"/>
              <a:t>VALIDATION AU W3C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88AB2-9D99-31BC-EE4F-1D3EEA60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fr-FR" dirty="0"/>
              <a:t>CSS VALIDE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5 PAGES HTML VALIDE 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97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139D86-2BA2-A14B-8BA3-2D69B40BD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980" y="2387955"/>
            <a:ext cx="9464040" cy="208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3917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5895</TotalTime>
  <Words>133</Words>
  <Application>Microsoft Macintosh PowerPoint</Application>
  <PresentationFormat>Grand écran</PresentationFormat>
  <Paragraphs>32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Inter</vt:lpstr>
      <vt:lpstr>Galerie</vt:lpstr>
      <vt:lpstr>Présentation PowerPoint</vt:lpstr>
      <vt:lpstr>Dynamisez une page web avec des animations CSS </vt:lpstr>
      <vt:lpstr>HTML Puis scss</vt:lpstr>
      <vt:lpstr>Présentation PowerPoint</vt:lpstr>
      <vt:lpstr>Présentation PowerPoint</vt:lpstr>
      <vt:lpstr>POUR LE HTML</vt:lpstr>
      <vt:lpstr>POUR LE SCSS</vt:lpstr>
      <vt:lpstr>VALIDATION AU W3C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Iliane Hamadene</dc:creator>
  <cp:lastModifiedBy>Iliane Hamadene</cp:lastModifiedBy>
  <cp:revision>1</cp:revision>
  <dcterms:created xsi:type="dcterms:W3CDTF">2022-11-28T12:28:40Z</dcterms:created>
  <dcterms:modified xsi:type="dcterms:W3CDTF">2022-12-02T14:43:57Z</dcterms:modified>
</cp:coreProperties>
</file>