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6" r:id="rId6"/>
    <p:sldId id="267" r:id="rId7"/>
    <p:sldId id="260" r:id="rId8"/>
    <p:sldId id="261" r:id="rId9"/>
    <p:sldId id="258" r:id="rId10"/>
    <p:sldId id="264" r:id="rId11"/>
    <p:sldId id="263" r:id="rId12"/>
    <p:sldId id="265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BDDA-D437-B605-AF3D-2D968C91C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83B33-2B4C-F6CD-D3EF-2EF7774E6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440C0-CC22-F240-1B6D-747BA582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2EA4-0B46-4D09-9D55-9C99F02E633B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9B06F-BB3D-0874-DAAA-69B4D2D3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5D27C-7029-0726-261C-316CCC7E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0C95-0BC2-4E1B-81EC-A87AD42BBC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41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EF45B-5447-F58F-5203-A11D6187D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3C6CE-21F7-F80D-E816-28E7ADF73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B7920-AFF5-D1F5-B2EC-364418AC4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2EA4-0B46-4D09-9D55-9C99F02E633B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FEB74-4221-1574-AE66-6125D9D8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17C71-7CE6-A0DF-73C3-A036AE57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0C95-0BC2-4E1B-81EC-A87AD42BBC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72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858323-7211-6B47-D9E3-C120869EF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B659-4A87-818F-E9D2-54B8FC300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13B8A-4811-68EF-EA4D-4B49D105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2EA4-0B46-4D09-9D55-9C99F02E633B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F6FB-1844-FE66-A6D6-BAFEE22E1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80BC0-86E2-90B3-7C26-5ACA20DE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0C95-0BC2-4E1B-81EC-A87AD42BBC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57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537E-B4E8-1523-23BD-79946F5E2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78F34-7DA5-D3F4-BFC8-B9920B99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B56DF-E83F-0F87-B0DD-70B27AEA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2EA4-0B46-4D09-9D55-9C99F02E633B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07706-0924-512E-EBBB-4F2B6028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FD546-C3C0-05AE-A8F2-697DF3A3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0C95-0BC2-4E1B-81EC-A87AD42BBC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783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91F0-336C-3D7E-5347-F3D2290A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E92CB-0837-8D61-0D3D-F27C00F7C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65EE3-6F26-3098-9673-6DBF2111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2EA4-0B46-4D09-9D55-9C99F02E633B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48A29-A4D6-6A7A-EF14-D965D493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5FFA1-CD25-EBCA-3324-8259BF85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0C95-0BC2-4E1B-81EC-A87AD42BBC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119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A132-A75D-BF6D-7264-FA7170296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14537-50AB-4550-9BEE-1319D94DC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E1492-9142-5C99-E00E-15E24054F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09F73-625F-19F6-F46B-8AAD2B7F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2EA4-0B46-4D09-9D55-9C99F02E633B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9960C-F561-2C42-2A79-3273A151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6A2CF-959D-BE8D-255C-9EAACD7A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0C95-0BC2-4E1B-81EC-A87AD42BBC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860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198B-7C85-8DFF-788A-0677ECE7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9363D-DE3D-F98D-6481-E1AC91CCC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03CFA-8038-A5DC-A3D5-6959F06B8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9C573-2D01-D017-61C9-C6D95868D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E4892-0BA5-C7BB-686A-81D860ED7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021C30-4EAF-A7DE-0568-54B948E73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2EA4-0B46-4D09-9D55-9C99F02E633B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2DEF8-2FCD-CF20-104E-8B13710A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2910CB-1972-02BA-0E57-BA31CEFF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0C95-0BC2-4E1B-81EC-A87AD42BBC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144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94BB-312C-291F-6501-54C32F7E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4B2CB7-4B25-44BF-333E-E8B52DCD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2EA4-0B46-4D09-9D55-9C99F02E633B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CB5F5-64F1-F7E9-3B31-2748BBBD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65FD8-FD2C-0C5D-B497-82F8D104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0C95-0BC2-4E1B-81EC-A87AD42BBC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87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DA436-B60F-9864-52D6-36A54006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2EA4-0B46-4D09-9D55-9C99F02E633B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B6357-5B7F-C65C-480E-B7F2022F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F5588-0F88-A4A1-25B0-09AB1107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0C95-0BC2-4E1B-81EC-A87AD42BBC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04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A1B43-AC88-5219-C9AA-569D90EE6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730BB-EF40-719D-DD36-417650D5A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61E20-D2CF-8D32-BE11-D6CCA2AA5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B1829-A0AB-09D8-E4C0-9277B346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2EA4-0B46-4D09-9D55-9C99F02E633B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26C80-0215-6A14-CA42-72C26405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D69E8-636D-D7E6-0C2C-BF2C0D39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0C95-0BC2-4E1B-81EC-A87AD42BBC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52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8C58-9CCC-FD0F-47B6-53B99C74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67F54-EAF1-B600-7891-1CBABBEF2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AEF44-8091-9BAD-034D-0C7BFCF58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0D2AD-02D6-CF46-2206-28EC6CD8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2EA4-0B46-4D09-9D55-9C99F02E633B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EDA90-CA9B-56F6-F1CC-70A42707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4A00D-33CF-D27F-100B-61D36FC4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0C95-0BC2-4E1B-81EC-A87AD42BBC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084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3F99A3-3627-FE73-735D-D7D678F76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CB5E3-C264-B5E0-8CDF-DEF7227D9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10630-77D7-8CA8-6F78-CBCFEE009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882EA4-0B46-4D09-9D55-9C99F02E633B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96E77-A7C5-0449-54FA-EAFA790ED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B8398-7CED-55A4-284F-5D145A03A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C0C95-0BC2-4E1B-81EC-A87AD42BBC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41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848D-1F46-2F04-0D3F-1B719722A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Trabajo de Fin de Grado </a:t>
            </a:r>
            <a:br>
              <a:rPr lang="es-ES" dirty="0"/>
            </a:br>
            <a:r>
              <a:rPr lang="es-ES" dirty="0"/>
              <a:t>Página Web + </a:t>
            </a:r>
            <a:r>
              <a:rPr lang="es-ES" dirty="0" err="1"/>
              <a:t>docker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D73B5-BC20-A3AC-FCC2-637CCD7251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Realizado por Ilian </a:t>
            </a:r>
            <a:r>
              <a:rPr lang="es-ES" dirty="0" err="1"/>
              <a:t>Iliev</a:t>
            </a:r>
            <a:r>
              <a:rPr lang="es-ES" dirty="0"/>
              <a:t> </a:t>
            </a:r>
            <a:r>
              <a:rPr lang="es-ES" dirty="0" err="1"/>
              <a:t>Lubenov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2150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3DE61-4435-6F7F-40C7-F7B58591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XSS </a:t>
            </a:r>
            <a:r>
              <a:rPr lang="es-ES" sz="2800" i="1" dirty="0"/>
              <a:t>(expresiones regulares)</a:t>
            </a:r>
            <a:endParaRPr lang="es-ES" i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A9A381-A82D-1993-012A-DC5FB2F79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105" y="2015230"/>
            <a:ext cx="8129790" cy="361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733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AA75-BF04-7CBF-3D1C-79D7C0A7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 </a:t>
            </a:r>
            <a:r>
              <a:rPr lang="es-ES" dirty="0" err="1"/>
              <a:t>Injection</a:t>
            </a:r>
            <a:r>
              <a:rPr lang="es-ES" dirty="0"/>
              <a:t> </a:t>
            </a:r>
            <a:r>
              <a:rPr lang="es-ES" sz="2800" i="1" dirty="0"/>
              <a:t>(</a:t>
            </a:r>
            <a:r>
              <a:rPr lang="es-ES" sz="2800" i="1" dirty="0" err="1"/>
              <a:t>prepared</a:t>
            </a:r>
            <a:r>
              <a:rPr lang="es-ES" sz="2800" i="1" dirty="0"/>
              <a:t> </a:t>
            </a:r>
            <a:r>
              <a:rPr lang="es-ES" sz="2800" i="1" dirty="0" err="1"/>
              <a:t>statement</a:t>
            </a:r>
            <a:r>
              <a:rPr lang="es-ES" sz="2800" i="1" dirty="0"/>
              <a:t>)</a:t>
            </a:r>
            <a:endParaRPr lang="es-E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736AE0-F386-75B5-E3FE-D6381B34937D}"/>
              </a:ext>
            </a:extLst>
          </p:cNvPr>
          <p:cNvSpPr txBox="1"/>
          <p:nvPr/>
        </p:nvSpPr>
        <p:spPr>
          <a:xfrm>
            <a:off x="674703" y="1828800"/>
            <a:ext cx="55485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Se crea una plantilla SQL y se envía a la base de datos. Los valores no se especifican.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S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e llaman parámetros (etiquetados con "?"). </a:t>
            </a:r>
            <a:b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</a:br>
            <a:b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</a:b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SELECT * FROM usuarios WHERE usuario = ?</a:t>
            </a:r>
            <a:endParaRPr lang="es-E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9132D-D48D-316A-66A0-29BB8DF5AA7C}"/>
              </a:ext>
            </a:extLst>
          </p:cNvPr>
          <p:cNvSpPr txBox="1"/>
          <p:nvPr/>
        </p:nvSpPr>
        <p:spPr>
          <a:xfrm>
            <a:off x="3321728" y="3721238"/>
            <a:ext cx="5548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La base de datos analiza, compila y optimiza la plantilla SQL y almacena el resultado sin ejecutarlo.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2168AD-568F-08EC-322B-CAAF1E10F348}"/>
              </a:ext>
            </a:extLst>
          </p:cNvPr>
          <p:cNvSpPr txBox="1"/>
          <p:nvPr/>
        </p:nvSpPr>
        <p:spPr>
          <a:xfrm>
            <a:off x="6019800" y="4900473"/>
            <a:ext cx="5291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Más adelante, se vinculan los valores a los parámetros y la base de datos ejecuta la declaración. </a:t>
            </a:r>
          </a:p>
        </p:txBody>
      </p:sp>
    </p:spTree>
    <p:extLst>
      <p:ext uri="{BB962C8B-B14F-4D97-AF65-F5344CB8AC3E}">
        <p14:creationId xmlns:p14="http://schemas.microsoft.com/office/powerpoint/2010/main" val="355263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04EFB-C73C-D024-8F51-830FD0B4B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Vamos a dar paso a la demostración.</a:t>
            </a:r>
          </a:p>
        </p:txBody>
      </p:sp>
    </p:spTree>
    <p:extLst>
      <p:ext uri="{BB962C8B-B14F-4D97-AF65-F5344CB8AC3E}">
        <p14:creationId xmlns:p14="http://schemas.microsoft.com/office/powerpoint/2010/main" val="425035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3C73-88C9-FA05-2D87-B0EA179A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 proyecto: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25D8C-989D-FA2A-86B1-2404686CD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131" y="1690688"/>
            <a:ext cx="7743737" cy="389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4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67E86-20C4-6591-A2D0-925FB7D1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Lenguajes utilizados:</a:t>
            </a:r>
          </a:p>
        </p:txBody>
      </p:sp>
      <p:pic>
        <p:nvPicPr>
          <p:cNvPr id="2050" name="Picture 2" descr="upload.wikimedia.org/wikipedia/commons/thumb/9/99/...">
            <a:extLst>
              <a:ext uri="{FF2B5EF4-FFF2-40B4-BE49-F238E27FC236}">
                <a16:creationId xmlns:a16="http://schemas.microsoft.com/office/drawing/2014/main" id="{C0EF5016-BBC6-26F1-81EC-812993179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053" y="1413261"/>
            <a:ext cx="1913200" cy="19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HP - Wikipedia, la enciclopedia libre">
            <a:extLst>
              <a:ext uri="{FF2B5EF4-FFF2-40B4-BE49-F238E27FC236}">
                <a16:creationId xmlns:a16="http://schemas.microsoft.com/office/drawing/2014/main" id="{77FA64AD-13C9-BEC5-C019-A742C04E6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067" y="1560179"/>
            <a:ext cx="3270893" cy="176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undefined">
            <a:extLst>
              <a:ext uri="{FF2B5EF4-FFF2-40B4-BE49-F238E27FC236}">
                <a16:creationId xmlns:a16="http://schemas.microsoft.com/office/drawing/2014/main" id="{4458AEF7-103E-C279-AD55-7AE63A209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619" y="3719742"/>
            <a:ext cx="2014947" cy="284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undefined">
            <a:extLst>
              <a:ext uri="{FF2B5EF4-FFF2-40B4-BE49-F238E27FC236}">
                <a16:creationId xmlns:a16="http://schemas.microsoft.com/office/drawing/2014/main" id="{2D1AC0F7-D124-8B81-7CB8-E92010AE3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35" y="3719742"/>
            <a:ext cx="2840918" cy="284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33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D1C0-570B-C9C1-3C75-71E31408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““Infraestructura”” </a:t>
            </a:r>
            <a:r>
              <a:rPr lang="es-ES" sz="2800" i="1" dirty="0"/>
              <a:t>(aunque no lo sea del todo)</a:t>
            </a:r>
            <a:endParaRPr lang="es-ES" i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6EEA226-38EA-6438-22C5-BE7DCB8A5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084" y="2828844"/>
            <a:ext cx="4601835" cy="120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ocker: Contenedores en redes independientes y como conectarlos – Tira que  libras …">
            <a:extLst>
              <a:ext uri="{FF2B5EF4-FFF2-40B4-BE49-F238E27FC236}">
                <a16:creationId xmlns:a16="http://schemas.microsoft.com/office/drawing/2014/main" id="{BF69371C-BE94-9878-584C-362296468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352" y="727969"/>
            <a:ext cx="3036564" cy="303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uia Docker-compose que es y como usarlo - Crstian's blog">
            <a:extLst>
              <a:ext uri="{FF2B5EF4-FFF2-40B4-BE49-F238E27FC236}">
                <a16:creationId xmlns:a16="http://schemas.microsoft.com/office/drawing/2014/main" id="{498F9A97-2C28-EDCF-6F1C-F1ECD408C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997" y="3901058"/>
            <a:ext cx="4640421" cy="222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CA53B5-1F14-E404-530E-97E513BAC8B6}"/>
              </a:ext>
            </a:extLst>
          </p:cNvPr>
          <p:cNvSpPr txBox="1"/>
          <p:nvPr/>
        </p:nvSpPr>
        <p:spPr>
          <a:xfrm>
            <a:off x="9099612" y="3410590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7505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02B5-BF8C-E990-F69F-570C26B3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/>
              <a:t>La</a:t>
            </a:r>
            <a:r>
              <a:rPr lang="es-ES" dirty="0"/>
              <a:t> Base de datos: </a:t>
            </a:r>
            <a:r>
              <a:rPr lang="es-ES" sz="2800" i="1" dirty="0"/>
              <a:t>(diseñador </a:t>
            </a:r>
            <a:r>
              <a:rPr lang="es-ES" sz="2800" i="1" dirty="0" err="1"/>
              <a:t>phpMyAdmin</a:t>
            </a:r>
            <a:r>
              <a:rPr lang="es-ES" sz="2800" i="1" dirty="0"/>
              <a:t>)</a:t>
            </a:r>
            <a:endParaRPr lang="es-E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2DA22F-3F03-5088-5035-F3C33455A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09" y="1232793"/>
            <a:ext cx="10132381" cy="549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8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02B5-BF8C-E990-F69F-570C26B3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/>
              <a:t>La</a:t>
            </a:r>
            <a:r>
              <a:rPr lang="es-ES" dirty="0"/>
              <a:t> Base de datos: </a:t>
            </a:r>
            <a:r>
              <a:rPr lang="es-ES" sz="2800" i="1" dirty="0"/>
              <a:t>(diseñador </a:t>
            </a:r>
            <a:r>
              <a:rPr lang="es-ES" sz="2800" i="1" dirty="0" err="1"/>
              <a:t>ERDplus</a:t>
            </a:r>
            <a:r>
              <a:rPr lang="es-ES" sz="2800" i="1" dirty="0"/>
              <a:t>)</a:t>
            </a:r>
            <a:endParaRPr lang="es-E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05EDC-298E-8671-0176-66702B8FF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54" y="1557522"/>
            <a:ext cx="10152355" cy="486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42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390C-5120-AF6B-F6D5-53E1658D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Otras herramientas:</a:t>
            </a:r>
          </a:p>
        </p:txBody>
      </p:sp>
      <p:pic>
        <p:nvPicPr>
          <p:cNvPr id="3074" name="Picture 2" descr="Qué es Spline? La herramienta de diseño 3D web - VEKTRA 374">
            <a:extLst>
              <a:ext uri="{FF2B5EF4-FFF2-40B4-BE49-F238E27FC236}">
                <a16:creationId xmlns:a16="http://schemas.microsoft.com/office/drawing/2014/main" id="{E1CF451E-251E-9012-CE7B-5E85301ED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477" y="2143540"/>
            <a:ext cx="4261826" cy="257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end">
            <a:extLst>
              <a:ext uri="{FF2B5EF4-FFF2-40B4-BE49-F238E27FC236}">
                <a16:creationId xmlns:a16="http://schemas.microsoft.com/office/drawing/2014/main" id="{69B51DA2-32BA-6FA4-B5FD-9EBD1070B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698" y="2225169"/>
            <a:ext cx="4586022" cy="240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F7D405-E232-3983-3755-5ED4E3A463A2}"/>
              </a:ext>
            </a:extLst>
          </p:cNvPr>
          <p:cNvSpPr txBox="1"/>
          <p:nvPr/>
        </p:nvSpPr>
        <p:spPr>
          <a:xfrm>
            <a:off x="1154098" y="4936477"/>
            <a:ext cx="485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(ANIMACIONES 3D + OBJETOS 3D)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5719D-9FEC-2923-0E40-B2DA05522009}"/>
              </a:ext>
            </a:extLst>
          </p:cNvPr>
          <p:cNvSpPr txBox="1"/>
          <p:nvPr/>
        </p:nvSpPr>
        <p:spPr>
          <a:xfrm>
            <a:off x="8050407" y="4936477"/>
            <a:ext cx="1560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CORREO</a:t>
            </a:r>
          </a:p>
        </p:txBody>
      </p:sp>
    </p:spTree>
    <p:extLst>
      <p:ext uri="{BB962C8B-B14F-4D97-AF65-F5344CB8AC3E}">
        <p14:creationId xmlns:p14="http://schemas.microsoft.com/office/powerpoint/2010/main" val="146648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01F45-A453-49F9-D12D-5DC5E31D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utilizadas RESEND:</a:t>
            </a:r>
          </a:p>
        </p:txBody>
      </p:sp>
      <p:pic>
        <p:nvPicPr>
          <p:cNvPr id="4098" name="Picture 2" descr="Git - Wikipedia, la enciclopedia libre">
            <a:extLst>
              <a:ext uri="{FF2B5EF4-FFF2-40B4-BE49-F238E27FC236}">
                <a16:creationId xmlns:a16="http://schemas.microsoft.com/office/drawing/2014/main" id="{2569E3B9-904B-4023-150D-60CC73F55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471" y="2906647"/>
            <a:ext cx="3522955" cy="147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omposer">
            <a:extLst>
              <a:ext uri="{FF2B5EF4-FFF2-40B4-BE49-F238E27FC236}">
                <a16:creationId xmlns:a16="http://schemas.microsoft.com/office/drawing/2014/main" id="{EF5F2972-1749-46E2-AAF6-B6DCD84DC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219" y="1946614"/>
            <a:ext cx="276225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7D137E-A569-757A-7920-88811AFCDBFC}"/>
              </a:ext>
            </a:extLst>
          </p:cNvPr>
          <p:cNvSpPr txBox="1"/>
          <p:nvPr/>
        </p:nvSpPr>
        <p:spPr>
          <a:xfrm>
            <a:off x="1694396" y="5576193"/>
            <a:ext cx="419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(INSTALADOR DE PAQUETES)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9A441-71C8-EA50-D3F0-AAA441E604B2}"/>
              </a:ext>
            </a:extLst>
          </p:cNvPr>
          <p:cNvSpPr txBox="1"/>
          <p:nvPr/>
        </p:nvSpPr>
        <p:spPr>
          <a:xfrm>
            <a:off x="6306393" y="5576193"/>
            <a:ext cx="5047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(CREA EL ARBOL DE DIRECTORIOS)</a:t>
            </a:r>
          </a:p>
        </p:txBody>
      </p:sp>
    </p:spTree>
    <p:extLst>
      <p:ext uri="{BB962C8B-B14F-4D97-AF65-F5344CB8AC3E}">
        <p14:creationId xmlns:p14="http://schemas.microsoft.com/office/powerpoint/2010/main" val="399516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80F99-3C30-0D72-73CD-58917BFE0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Exploits</a:t>
            </a:r>
            <a:r>
              <a:rPr lang="es-ES" dirty="0"/>
              <a:t> de seguridad (solucionados):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5A2B8C-0274-63C0-19A7-599A31AB2C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9"/>
          <a:stretch/>
        </p:blipFill>
        <p:spPr bwMode="auto">
          <a:xfrm>
            <a:off x="6631619" y="1880717"/>
            <a:ext cx="4924146" cy="309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CC5EAB-A4B2-5936-2ED8-8A96D6FA8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576" y="2343704"/>
            <a:ext cx="4086505" cy="255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764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178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Verdana</vt:lpstr>
      <vt:lpstr>Office Theme</vt:lpstr>
      <vt:lpstr>Trabajo de Fin de Grado  Página Web + docker</vt:lpstr>
      <vt:lpstr>Mi proyecto:</vt:lpstr>
      <vt:lpstr>Lenguajes utilizados:</vt:lpstr>
      <vt:lpstr>““Infraestructura”” (aunque no lo sea del todo)</vt:lpstr>
      <vt:lpstr>La Base de datos: (diseñador phpMyAdmin)</vt:lpstr>
      <vt:lpstr>La Base de datos: (diseñador ERDplus)</vt:lpstr>
      <vt:lpstr>Otras herramientas:</vt:lpstr>
      <vt:lpstr>Herramientas utilizadas RESEND:</vt:lpstr>
      <vt:lpstr>Exploits de seguridad (solucionados):</vt:lpstr>
      <vt:lpstr>XSS (expresiones regulares)</vt:lpstr>
      <vt:lpstr>SQL Injection (prepared statement)</vt:lpstr>
      <vt:lpstr>Vamos a dar paso a la demostración.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Usuario</dc:creator>
  <cp:lastModifiedBy>Usuario</cp:lastModifiedBy>
  <cp:revision>4</cp:revision>
  <dcterms:created xsi:type="dcterms:W3CDTF">2024-06-17T12:57:24Z</dcterms:created>
  <dcterms:modified xsi:type="dcterms:W3CDTF">2024-06-18T16:40:38Z</dcterms:modified>
</cp:coreProperties>
</file>