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85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Art Dictionary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От Vanguard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Нашият проект улеснява научаването на английски език!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Използвай визуалната си памет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Стъпки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Напиши дума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Прочети дефиницията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Нарисувай думата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Запомни!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Използвани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технологии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75872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От всичко по малко...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HTML &amp; 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Django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Oxford Dictionary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526350"/>
            <a:ext cx="8372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Благодарим Ви за отделното време!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