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654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03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681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474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675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50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336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152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74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624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918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296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452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718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285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187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59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5CB6-27B5-4429-97E2-192AA8468025}" type="datetimeFigureOut">
              <a:rPr lang="el-GR" smtClean="0"/>
              <a:t>20/2/2021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4126-6981-4E9C-A569-2237C74C0C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4917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C35D-5570-461C-84FB-1F4A949BB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5295" y="2542869"/>
            <a:ext cx="3698181" cy="846396"/>
          </a:xfrm>
        </p:spPr>
        <p:txBody>
          <a:bodyPr>
            <a:normAutofit/>
          </a:bodyPr>
          <a:lstStyle/>
          <a:p>
            <a:r>
              <a:rPr lang="en-US" sz="3600" b="0" dirty="0">
                <a:latin typeface="+mn-lt"/>
                <a:cs typeface="Arial" panose="020B0604020202020204" pitchFamily="34" charset="0"/>
              </a:rPr>
              <a:t>Final project </a:t>
            </a:r>
            <a:endParaRPr lang="el-GR" sz="3600" b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D564-94AB-425D-9EA9-E1765558E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829" y="3612750"/>
            <a:ext cx="4077478" cy="2141376"/>
          </a:xfrm>
        </p:spPr>
        <p:txBody>
          <a:bodyPr>
            <a:normAutofit/>
          </a:bodyPr>
          <a:lstStyle/>
          <a:p>
            <a:r>
              <a:rPr lang="en-US" sz="1800" u="sng" dirty="0">
                <a:cs typeface="Arial" panose="020B0604020202020204" pitchFamily="34" charset="0"/>
              </a:rPr>
              <a:t>Team</a:t>
            </a:r>
          </a:p>
          <a:p>
            <a:r>
              <a:rPr lang="en-US" sz="1800" i="1" dirty="0" err="1">
                <a:cs typeface="Arial" panose="020B0604020202020204" pitchFamily="34" charset="0"/>
              </a:rPr>
              <a:t>Tsourdinis</a:t>
            </a:r>
            <a:r>
              <a:rPr lang="en-US" sz="1800" i="1" dirty="0">
                <a:cs typeface="Arial" panose="020B0604020202020204" pitchFamily="34" charset="0"/>
              </a:rPr>
              <a:t> Theodoros</a:t>
            </a:r>
          </a:p>
          <a:p>
            <a:r>
              <a:rPr lang="en-US" sz="1800" i="1" dirty="0" err="1">
                <a:cs typeface="Arial" panose="020B0604020202020204" pitchFamily="34" charset="0"/>
              </a:rPr>
              <a:t>Chatzistefanidis</a:t>
            </a:r>
            <a:r>
              <a:rPr lang="en-US" sz="1800" i="1" dirty="0">
                <a:cs typeface="Arial" panose="020B0604020202020204" pitchFamily="34" charset="0"/>
              </a:rPr>
              <a:t> Ilias</a:t>
            </a:r>
            <a:endParaRPr lang="el-GR" sz="1800" i="1" dirty="0"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adalm pluto">
            <a:extLst>
              <a:ext uri="{FF2B5EF4-FFF2-40B4-BE49-F238E27FC236}">
                <a16:creationId xmlns:a16="http://schemas.microsoft.com/office/drawing/2014/main" id="{52CC8DB0-9120-40B5-BA4E-2614F26E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70" y="2542869"/>
            <a:ext cx="4723859" cy="343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2A78F-C7B2-435E-B378-A9EB199C01AC}"/>
              </a:ext>
            </a:extLst>
          </p:cNvPr>
          <p:cNvSpPr txBox="1"/>
          <p:nvPr/>
        </p:nvSpPr>
        <p:spPr>
          <a:xfrm>
            <a:off x="2324839" y="818648"/>
            <a:ext cx="7542321" cy="83099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6"/>
                </a:solidFill>
              </a:rPr>
              <a:t>WiFi</a:t>
            </a:r>
            <a:r>
              <a:rPr lang="en-US" sz="4800" b="1" dirty="0">
                <a:solidFill>
                  <a:schemeClr val="accent6"/>
                </a:solidFill>
              </a:rPr>
              <a:t> Spectrum Analyzer</a:t>
            </a:r>
            <a:endParaRPr lang="el-GR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1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C5F7-62FF-4ACD-AB1F-6BCAE939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927" y="131429"/>
            <a:ext cx="3398146" cy="539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PREDICTIONS</a:t>
            </a:r>
            <a:endParaRPr lang="el-GR" dirty="0">
              <a:solidFill>
                <a:schemeClr val="accent6"/>
              </a:solidFill>
            </a:endParaRPr>
          </a:p>
        </p:txBody>
      </p:sp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C86B3A-64FA-420E-8759-31E3F4192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2514"/>
            <a:ext cx="8145711" cy="5725486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92C9BD9-C422-49C1-90BD-FF70AE23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573" y="1132514"/>
            <a:ext cx="3953427" cy="580814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6AB89AF-71BD-4068-9917-6C23D261CE3F}"/>
              </a:ext>
            </a:extLst>
          </p:cNvPr>
          <p:cNvSpPr/>
          <p:nvPr/>
        </p:nvSpPr>
        <p:spPr>
          <a:xfrm>
            <a:off x="10897299" y="2214694"/>
            <a:ext cx="106540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B61A42-839C-420C-9BE8-4BE1DECF984A}"/>
              </a:ext>
            </a:extLst>
          </p:cNvPr>
          <p:cNvSpPr/>
          <p:nvPr/>
        </p:nvSpPr>
        <p:spPr>
          <a:xfrm>
            <a:off x="10897299" y="4338507"/>
            <a:ext cx="106540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4035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C5F7-62FF-4ACD-AB1F-6BCAE939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927" y="131429"/>
            <a:ext cx="3398146" cy="539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PREDICTIONS</a:t>
            </a:r>
            <a:endParaRPr lang="el-GR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E5392FA-6897-45D3-99F8-4591DBD9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7" y="738968"/>
            <a:ext cx="8723466" cy="44034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27D2F-61AC-47A4-B3C1-DCA16D03A0BB}"/>
              </a:ext>
            </a:extLst>
          </p:cNvPr>
          <p:cNvSpPr txBox="1"/>
          <p:nvPr/>
        </p:nvSpPr>
        <p:spPr>
          <a:xfrm>
            <a:off x="5787212" y="5426534"/>
            <a:ext cx="5691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Optimal :  Channel 9</a:t>
            </a:r>
          </a:p>
          <a:p>
            <a:r>
              <a:rPr lang="en-US" sz="2800" dirty="0"/>
              <a:t>Measured Optimal :  Channel 9</a:t>
            </a:r>
          </a:p>
          <a:p>
            <a:endParaRPr lang="el-G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39C6E-1C6F-4ADC-BAA7-0BDFFF31354D}"/>
              </a:ext>
            </a:extLst>
          </p:cNvPr>
          <p:cNvSpPr txBox="1"/>
          <p:nvPr/>
        </p:nvSpPr>
        <p:spPr>
          <a:xfrm>
            <a:off x="804236" y="5426534"/>
            <a:ext cx="5691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1"/>
                </a:solidFill>
              </a:rPr>
              <a:t>For last 0.5 / 2.5 hours:</a:t>
            </a:r>
          </a:p>
          <a:p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2901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646C84-FA1C-49B4-9EB4-B363AAE1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03" y="2388067"/>
            <a:ext cx="10387394" cy="168898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THANK YOU FOR YOUR ATTENTION!</a:t>
            </a:r>
            <a:endParaRPr lang="el-GR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1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AC5D-AB68-4A16-91A6-0CE2BC1C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059" y="2146398"/>
            <a:ext cx="8997229" cy="3695136"/>
          </a:xfrm>
        </p:spPr>
        <p:txBody>
          <a:bodyPr>
            <a:normAutofit/>
          </a:bodyPr>
          <a:lstStyle/>
          <a:p>
            <a:r>
              <a:rPr lang="en-US" sz="3200" dirty="0"/>
              <a:t>Computing </a:t>
            </a:r>
            <a:r>
              <a:rPr lang="en-US" sz="3200" dirty="0" err="1"/>
              <a:t>WiFi</a:t>
            </a:r>
            <a:r>
              <a:rPr lang="en-US" sz="3200" dirty="0"/>
              <a:t> Channel’s Traffic</a:t>
            </a:r>
          </a:p>
          <a:p>
            <a:r>
              <a:rPr lang="en-US" sz="3200" dirty="0"/>
              <a:t>Finding Optimal Channel</a:t>
            </a:r>
          </a:p>
          <a:p>
            <a:r>
              <a:rPr lang="en-US" sz="3200" dirty="0"/>
              <a:t>Extracting Pattern from Channel’s Occupation</a:t>
            </a:r>
          </a:p>
          <a:p>
            <a:r>
              <a:rPr lang="en-US" sz="3200" dirty="0"/>
              <a:t>Predicting Future Behavior</a:t>
            </a:r>
          </a:p>
          <a:p>
            <a:endParaRPr lang="el-GR" sz="2800" dirty="0"/>
          </a:p>
          <a:p>
            <a:endParaRPr lang="el-GR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35263D-5D42-4F2C-88BC-CBD91F2A1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4119" y="773867"/>
            <a:ext cx="457311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accent6"/>
                </a:solidFill>
                <a:latin typeface="+mn-lt"/>
              </a:rPr>
              <a:t>Project’s purpose</a:t>
            </a:r>
            <a:endParaRPr lang="el-GR" sz="3200" u="sng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02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E8C-2F9C-437D-8CB1-233DA376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69" y="255864"/>
            <a:ext cx="5838736" cy="6487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GNU radio flowchart</a:t>
            </a:r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1A4F5AF-BA22-42C2-8B73-559D1B6AE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17" y="904613"/>
            <a:ext cx="9186446" cy="5953387"/>
          </a:xfrm>
        </p:spPr>
      </p:pic>
    </p:spTree>
    <p:extLst>
      <p:ext uri="{BB962C8B-B14F-4D97-AF65-F5344CB8AC3E}">
        <p14:creationId xmlns:p14="http://schemas.microsoft.com/office/powerpoint/2010/main" val="105226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BB1E-A8F5-4536-B2CB-0455B66F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" y="227629"/>
            <a:ext cx="6762668" cy="56012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Measurement Technique </a:t>
            </a:r>
            <a:endParaRPr lang="el-GR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84107A-EEFE-42D1-9A9C-071861983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16" y="3518583"/>
            <a:ext cx="4507683" cy="333941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70B6D39-25F7-4F43-9B5B-4B5A52C65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15" y="703292"/>
            <a:ext cx="4507683" cy="1994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06403-D44F-44C5-B81C-FE78D68DA3D8}"/>
              </a:ext>
            </a:extLst>
          </p:cNvPr>
          <p:cNvSpPr txBox="1"/>
          <p:nvPr/>
        </p:nvSpPr>
        <p:spPr>
          <a:xfrm>
            <a:off x="9107618" y="227629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2.4 GHz Spectrum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ED3DC-53D5-4CF7-9678-AE2E054B99BD}"/>
              </a:ext>
            </a:extLst>
          </p:cNvPr>
          <p:cNvSpPr txBox="1"/>
          <p:nvPr/>
        </p:nvSpPr>
        <p:spPr>
          <a:xfrm>
            <a:off x="9178002" y="2970087"/>
            <a:ext cx="17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Technique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AD5B5-7C23-47C2-BDDA-94F1356214F0}"/>
              </a:ext>
            </a:extLst>
          </p:cNvPr>
          <p:cNvSpPr txBox="1"/>
          <p:nvPr/>
        </p:nvSpPr>
        <p:spPr>
          <a:xfrm>
            <a:off x="411062" y="1446593"/>
            <a:ext cx="5998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2.4GHz Band: 22MHz Channels with Overlapping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Measurements for 12 out of 22 MHz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measurements with 4 MHz bandwidth </a:t>
            </a:r>
          </a:p>
          <a:p>
            <a:r>
              <a:rPr lang="en-US" sz="2400" dirty="0"/>
              <a:t>	for center frequencies that have   	distance 5 MHz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2CE1C-CB0B-443E-8C6E-FDEAF78B7784}"/>
              </a:ext>
            </a:extLst>
          </p:cNvPr>
          <p:cNvSpPr txBox="1"/>
          <p:nvPr/>
        </p:nvSpPr>
        <p:spPr>
          <a:xfrm>
            <a:off x="1093366" y="5232245"/>
            <a:ext cx="354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Finally: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13 Measurements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11 Channels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60000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F481-FE6E-4A41-90D5-CD0CD2E9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64" y="211825"/>
            <a:ext cx="6544554" cy="64036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Transmission indicator</a:t>
            </a:r>
            <a:endParaRPr lang="el-GR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3296-38A5-4129-A68E-02F6F5DC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45" y="1902762"/>
            <a:ext cx="5574919" cy="36951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Energy Values are floats with range [-60 , +20] dB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Threshold = </a:t>
            </a:r>
            <a:r>
              <a:rPr lang="en-US" sz="2400" dirty="0">
                <a:solidFill>
                  <a:srgbClr val="C00000"/>
                </a:solidFill>
              </a:rPr>
              <a:t>- 20dB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 err="1"/>
              <a:t>Busy_Percentage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</a:p>
          <a:p>
            <a:pPr marL="0" indent="0">
              <a:buNone/>
            </a:pPr>
            <a:r>
              <a:rPr lang="en-US" sz="2400" dirty="0"/>
              <a:t>	(# values &gt; -20 )/( # </a:t>
            </a:r>
            <a:r>
              <a:rPr lang="en-US" sz="2400" dirty="0" err="1"/>
              <a:t>all_values</a:t>
            </a:r>
            <a:r>
              <a:rPr lang="en-US" sz="2400" dirty="0"/>
              <a:t>)</a:t>
            </a:r>
            <a:endParaRPr lang="el-GR" sz="24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275C1A6-077D-4C89-9E63-1090D0723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85" y="4174548"/>
            <a:ext cx="5170415" cy="268345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03C7434-35B8-43F8-8DDA-5443D6252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85" y="973572"/>
            <a:ext cx="5170415" cy="2683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0FD6B-C7D3-45D8-A5CA-57CDACB2C1FD}"/>
              </a:ext>
            </a:extLst>
          </p:cNvPr>
          <p:cNvSpPr txBox="1"/>
          <p:nvPr/>
        </p:nvSpPr>
        <p:spPr>
          <a:xfrm>
            <a:off x="8328171" y="482853"/>
            <a:ext cx="255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Percentage = 3%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D2330-A4F8-47E8-99CD-A634C4A7D686}"/>
              </a:ext>
            </a:extLst>
          </p:cNvPr>
          <p:cNvSpPr txBox="1"/>
          <p:nvPr/>
        </p:nvSpPr>
        <p:spPr>
          <a:xfrm>
            <a:off x="8265655" y="3731120"/>
            <a:ext cx="268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Percentage = 30%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DEBFF-9A96-4FF8-A3C3-0E7D8556D669}"/>
              </a:ext>
            </a:extLst>
          </p:cNvPr>
          <p:cNvSpPr txBox="1"/>
          <p:nvPr/>
        </p:nvSpPr>
        <p:spPr>
          <a:xfrm>
            <a:off x="11492917" y="6519446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dB</a:t>
            </a:r>
            <a:endParaRPr lang="el-GR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286DA-2718-4E50-83B7-1E03F3E7790D}"/>
              </a:ext>
            </a:extLst>
          </p:cNvPr>
          <p:cNvSpPr txBox="1"/>
          <p:nvPr/>
        </p:nvSpPr>
        <p:spPr>
          <a:xfrm>
            <a:off x="11492917" y="331847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dB</a:t>
            </a:r>
            <a:endParaRPr lang="el-GR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F4E5F-481C-4846-B6CE-6EF914BD986F}"/>
              </a:ext>
            </a:extLst>
          </p:cNvPr>
          <p:cNvCxnSpPr>
            <a:cxnSpLocks/>
          </p:cNvCxnSpPr>
          <p:nvPr/>
        </p:nvCxnSpPr>
        <p:spPr>
          <a:xfrm>
            <a:off x="9606790" y="4504888"/>
            <a:ext cx="0" cy="21044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6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C3D3-E5A4-4A45-9FBF-F364A069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24" y="256016"/>
            <a:ext cx="8006218" cy="4965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OUR ALGORITHM – PYTHON scripts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75BB-33C3-47E9-8D0B-6A95870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5" y="1101548"/>
            <a:ext cx="7636538" cy="5437237"/>
          </a:xfr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For  T iterations: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spectrum measurements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binary files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convertion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to decimal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calculation of </a:t>
            </a:r>
            <a:r>
              <a:rPr lang="en-US" sz="2800" i="1" dirty="0" err="1">
                <a:solidFill>
                  <a:schemeClr val="tx1"/>
                </a:solidFill>
                <a:sym typeface="Wingdings" panose="05000000000000000000" pitchFamily="2" charset="2"/>
              </a:rPr>
              <a:t>Busy_Percentage</a:t>
            </a:r>
            <a:endParaRPr lang="en-US" sz="2800" i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create 3 real-time plots: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) Current Plot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	ii) Average Plot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	iii) Time plot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sym typeface="Wingdings" panose="05000000000000000000" pitchFamily="2" charset="2"/>
              </a:rPr>
              <a:t>Busy_Percentage</a:t>
            </a:r>
            <a:r>
              <a:rPr 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  output.txt</a:t>
            </a:r>
            <a:endParaRPr lang="el-GR" sz="2800" dirty="0">
              <a:solidFill>
                <a:schemeClr val="tx1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52359FB-841C-490B-A3A1-8E01E097F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43" y="3805195"/>
            <a:ext cx="3945058" cy="305280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06DD130-CED3-4F47-9793-B445C14F4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42" y="918116"/>
            <a:ext cx="3945057" cy="29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85604D-EEB1-482F-B587-B1C81F514C12}"/>
              </a:ext>
            </a:extLst>
          </p:cNvPr>
          <p:cNvSpPr txBox="1">
            <a:spLocks/>
          </p:cNvSpPr>
          <p:nvPr/>
        </p:nvSpPr>
        <p:spPr>
          <a:xfrm>
            <a:off x="2087567" y="388752"/>
            <a:ext cx="8006218" cy="49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RESULTS – 2.5 Hours</a:t>
            </a:r>
            <a:endParaRPr lang="el-GR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6CC8BFC-DDF8-4883-8B8D-B1DD43D0D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381"/>
            <a:ext cx="7402653" cy="57576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BBF30DE-E978-422D-A853-7324693D8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46" y="1100381"/>
            <a:ext cx="5310753" cy="5757620"/>
          </a:xfrm>
          <a:prstGeom prst="rect">
            <a:avLst/>
          </a:prstGeom>
        </p:spPr>
      </p:pic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D2E95744-E652-4AC1-A722-36AD935E2737}"/>
              </a:ext>
            </a:extLst>
          </p:cNvPr>
          <p:cNvSpPr/>
          <p:nvPr/>
        </p:nvSpPr>
        <p:spPr>
          <a:xfrm rot="16200000">
            <a:off x="5014453" y="5678126"/>
            <a:ext cx="191729" cy="89965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15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0681-9A0D-4F0D-8572-3FDC5F51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60" y="1064342"/>
            <a:ext cx="8178382" cy="4729316"/>
          </a:xfrm>
        </p:spPr>
        <p:txBody>
          <a:bodyPr/>
          <a:lstStyle/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Time Series Forecasting </a:t>
            </a:r>
          </a:p>
          <a:p>
            <a:r>
              <a:rPr lang="en-US" sz="2400" dirty="0">
                <a:effectLst/>
              </a:rPr>
              <a:t>Long short-term memory (LSTM) Recurrent Neural Networks.</a:t>
            </a:r>
          </a:p>
          <a:p>
            <a:r>
              <a:rPr lang="en-US" sz="2400" dirty="0">
                <a:effectLst/>
              </a:rPr>
              <a:t>Split Data to : </a:t>
            </a:r>
          </a:p>
          <a:p>
            <a:pPr lvl="4"/>
            <a:r>
              <a:rPr lang="en-US" sz="2400" dirty="0">
                <a:effectLst/>
              </a:rPr>
              <a:t>First 2.0 hours (80 iterations) for </a:t>
            </a:r>
            <a:r>
              <a:rPr lang="en-US" sz="2400" u="sng" dirty="0">
                <a:solidFill>
                  <a:srgbClr val="C00000"/>
                </a:solidFill>
                <a:effectLst/>
              </a:rPr>
              <a:t>Training</a:t>
            </a:r>
          </a:p>
          <a:p>
            <a:pPr lvl="4"/>
            <a:r>
              <a:rPr lang="en-US" sz="2400" dirty="0">
                <a:effectLst/>
              </a:rPr>
              <a:t>Last 0.5 hours (20 iterations) for </a:t>
            </a:r>
            <a:r>
              <a:rPr lang="en-US" sz="2400" u="sng" dirty="0">
                <a:solidFill>
                  <a:schemeClr val="accent1"/>
                </a:solidFill>
                <a:effectLst/>
              </a:rPr>
              <a:t>Testing</a:t>
            </a:r>
            <a:endParaRPr lang="en-US" sz="2400" dirty="0">
              <a:solidFill>
                <a:schemeClr val="accent1"/>
              </a:solidFill>
              <a:effectLst/>
            </a:endParaRPr>
          </a:p>
          <a:p>
            <a:r>
              <a:rPr lang="en-US" sz="2400" dirty="0">
                <a:effectLst/>
              </a:rPr>
              <a:t>Prepare Data for model ( 3D Input )</a:t>
            </a:r>
          </a:p>
          <a:p>
            <a:endParaRPr lang="el-G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F9EF75-D82B-455C-862C-8408634A7188}"/>
              </a:ext>
            </a:extLst>
          </p:cNvPr>
          <p:cNvSpPr txBox="1">
            <a:spLocks/>
          </p:cNvSpPr>
          <p:nvPr/>
        </p:nvSpPr>
        <p:spPr>
          <a:xfrm>
            <a:off x="2087567" y="388752"/>
            <a:ext cx="8006218" cy="49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  <a:effectLst/>
                <a:latin typeface="+mn-lt"/>
              </a:rPr>
              <a:t>FUTURE FORECASTING</a:t>
            </a:r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028" name="Picture 4" descr="Image result for neural network">
            <a:extLst>
              <a:ext uri="{FF2B5EF4-FFF2-40B4-BE49-F238E27FC236}">
                <a16:creationId xmlns:a16="http://schemas.microsoft.com/office/drawing/2014/main" id="{5DDE8445-2F52-4E9C-AAC6-0138D2AFB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55" y="2411840"/>
            <a:ext cx="2997666" cy="22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0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C5F7-62FF-4ACD-AB1F-6BCAE939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927" y="131429"/>
            <a:ext cx="3398146" cy="539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PREDICTIONS</a:t>
            </a:r>
            <a:endParaRPr lang="el-GR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49B62-08FF-4CD8-AE36-927B71CFF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69" y="1125924"/>
            <a:ext cx="9555061" cy="3723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CF4C6-856B-426D-971B-7A7638CBF620}"/>
              </a:ext>
            </a:extLst>
          </p:cNvPr>
          <p:cNvSpPr txBox="1"/>
          <p:nvPr/>
        </p:nvSpPr>
        <p:spPr>
          <a:xfrm>
            <a:off x="5117284" y="5497184"/>
            <a:ext cx="6954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Predicted </a:t>
            </a:r>
            <a:r>
              <a:rPr lang="en-US" sz="2400" i="1" dirty="0" err="1"/>
              <a:t>Busy_Percentage</a:t>
            </a:r>
            <a:r>
              <a:rPr lang="en-US" sz="2400" i="1" dirty="0"/>
              <a:t>  =   6.98 %</a:t>
            </a:r>
          </a:p>
          <a:p>
            <a:r>
              <a:rPr lang="en-US" sz="2400" i="1" dirty="0"/>
              <a:t>     Real </a:t>
            </a:r>
            <a:r>
              <a:rPr lang="en-US" sz="2400" i="1" dirty="0" err="1"/>
              <a:t>Busy_Percentage</a:t>
            </a:r>
            <a:r>
              <a:rPr lang="en-US" sz="2400" i="1" dirty="0"/>
              <a:t>       =   5.63 %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2001-95CC-41D8-B7A6-76BEE9B5FE87}"/>
              </a:ext>
            </a:extLst>
          </p:cNvPr>
          <p:cNvSpPr txBox="1"/>
          <p:nvPr/>
        </p:nvSpPr>
        <p:spPr>
          <a:xfrm>
            <a:off x="902060" y="5570290"/>
            <a:ext cx="349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/>
                </a:solidFill>
              </a:rPr>
              <a:t>Optimal - Channel 9</a:t>
            </a:r>
            <a:endParaRPr lang="el-GR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7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237</TotalTime>
  <Words>275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Wingdings</vt:lpstr>
      <vt:lpstr>Damask</vt:lpstr>
      <vt:lpstr>Final project </vt:lpstr>
      <vt:lpstr>Project’s purpose</vt:lpstr>
      <vt:lpstr>GNU radio flowchart</vt:lpstr>
      <vt:lpstr>Measurement Technique </vt:lpstr>
      <vt:lpstr>Transmission indicator</vt:lpstr>
      <vt:lpstr>OUR ALGORITHM – PYTHON scripts</vt:lpstr>
      <vt:lpstr>PowerPoint Presentation</vt:lpstr>
      <vt:lpstr>PowerPoint Presentation</vt:lpstr>
      <vt:lpstr>PREDICTIONS</vt:lpstr>
      <vt:lpstr>PREDICTIONS</vt:lpstr>
      <vt:lpstr>PREDICTIONS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CHATZISTEFANIDIS ILIAS</dc:creator>
  <cp:lastModifiedBy>CHATZISTEFANIDIS ILIAS</cp:lastModifiedBy>
  <cp:revision>28</cp:revision>
  <dcterms:created xsi:type="dcterms:W3CDTF">2021-02-19T16:43:54Z</dcterms:created>
  <dcterms:modified xsi:type="dcterms:W3CDTF">2021-02-20T17:58:06Z</dcterms:modified>
</cp:coreProperties>
</file>