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ae1872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ae1872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fae187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fae187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5d0a72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5d0a72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ae1872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ae1872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ae1872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ae1872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ae1872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ae1872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ae1872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ae1872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ae1872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ae1872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5d0a723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5d0a723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13" y="152400"/>
            <a:ext cx="82511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277275"/>
            <a:ext cx="927275" cy="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0850"/>
            <a:ext cx="8839204" cy="261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0" y="433675"/>
            <a:ext cx="3415900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" y="1622062"/>
            <a:ext cx="532625" cy="1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" y="2297425"/>
            <a:ext cx="532625" cy="14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" y="3969337"/>
            <a:ext cx="532625" cy="14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525" y="1359650"/>
            <a:ext cx="6871700" cy="7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0525" y="2192073"/>
            <a:ext cx="7333627" cy="11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0525" y="3678850"/>
            <a:ext cx="7980083" cy="7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0" y="1204987"/>
            <a:ext cx="3594926" cy="32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345300"/>
            <a:ext cx="4419599" cy="6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425" y="1429200"/>
            <a:ext cx="3552348" cy="28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SQL Database Logo with a Dolphin | Sql, Mysql, Relational database  management system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400" y="1523076"/>
            <a:ext cx="2602450" cy="13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300" y="1420013"/>
            <a:ext cx="2754951" cy="155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Server Databases | Visual Basic .NET | Visual Basic by Laurie"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000" y="1770563"/>
            <a:ext cx="1576212" cy="96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ite - Wikipedia"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288" y="3659905"/>
            <a:ext cx="1734974" cy="8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ading Data to Snowflake: 4 Best Methods"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9000" y="215200"/>
            <a:ext cx="1923500" cy="96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edshift SQL Integration: 3 Easy Steps"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0750" y="3213800"/>
            <a:ext cx="25717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ial MariaDB Logos | MariaDB"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5996" y="3520449"/>
            <a:ext cx="1176603" cy="9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2300" y="380567"/>
            <a:ext cx="1880401" cy="6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213"/>
            <a:ext cx="8839198" cy="277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0" y="322675"/>
            <a:ext cx="1510674" cy="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" y="318400"/>
            <a:ext cx="1880399" cy="66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225" y="530001"/>
            <a:ext cx="6038200" cy="4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75" y="2127551"/>
            <a:ext cx="1394050" cy="19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0800"/>
            <a:ext cx="8839204" cy="210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800" y="406478"/>
            <a:ext cx="1880399" cy="6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013"/>
            <a:ext cx="8839204" cy="195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363" y="353525"/>
            <a:ext cx="2265274" cy="6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277275"/>
            <a:ext cx="927275" cy="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3625"/>
            <a:ext cx="8839204" cy="25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